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 id="289" r:id="rId30"/>
    <p:sldId id="29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9F683-B8BA-42A2-9AC2-39588E89FDC1}" v="1925" dt="2022-04-26T03:49:12.32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4" y="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1901028@sendai.kosen-ac.jp" userId="50d02d29-ba3a-4974-8c02-4beb13eaef79" providerId="ADAL" clId="{01B9F683-B8BA-42A2-9AC2-39588E89FDC1}"/>
    <pc:docChg chg="undo custSel addSld delSld modSld sldOrd">
      <pc:chgData name="s1901028@sendai.kosen-ac.jp" userId="50d02d29-ba3a-4974-8c02-4beb13eaef79" providerId="ADAL" clId="{01B9F683-B8BA-42A2-9AC2-39588E89FDC1}" dt="2022-04-26T03:50:51.173" v="6114" actId="2696"/>
      <pc:docMkLst>
        <pc:docMk/>
      </pc:docMkLst>
      <pc:sldChg chg="addSp delSp modSp mod">
        <pc:chgData name="s1901028@sendai.kosen-ac.jp" userId="50d02d29-ba3a-4974-8c02-4beb13eaef79" providerId="ADAL" clId="{01B9F683-B8BA-42A2-9AC2-39588E89FDC1}" dt="2022-04-21T13:00:51.250" v="368" actId="20577"/>
        <pc:sldMkLst>
          <pc:docMk/>
          <pc:sldMk cId="2924294892" sldId="256"/>
        </pc:sldMkLst>
        <pc:spChg chg="del mod">
          <ac:chgData name="s1901028@sendai.kosen-ac.jp" userId="50d02d29-ba3a-4974-8c02-4beb13eaef79" providerId="ADAL" clId="{01B9F683-B8BA-42A2-9AC2-39588E89FDC1}" dt="2022-04-21T12:28:55.166" v="2"/>
          <ac:spMkLst>
            <pc:docMk/>
            <pc:sldMk cId="2924294892" sldId="256"/>
            <ac:spMk id="2" creationId="{5B79CD51-48E8-45A2-BE43-D7544D378B66}"/>
          </ac:spMkLst>
        </pc:spChg>
        <pc:spChg chg="del mod">
          <ac:chgData name="s1901028@sendai.kosen-ac.jp" userId="50d02d29-ba3a-4974-8c02-4beb13eaef79" providerId="ADAL" clId="{01B9F683-B8BA-42A2-9AC2-39588E89FDC1}" dt="2022-04-21T12:29:08.300" v="3"/>
          <ac:spMkLst>
            <pc:docMk/>
            <pc:sldMk cId="2924294892" sldId="256"/>
            <ac:spMk id="3" creationId="{960184FC-C820-4769-94E7-F728FFF34FDF}"/>
          </ac:spMkLst>
        </pc:spChg>
        <pc:spChg chg="add mod">
          <ac:chgData name="s1901028@sendai.kosen-ac.jp" userId="50d02d29-ba3a-4974-8c02-4beb13eaef79" providerId="ADAL" clId="{01B9F683-B8BA-42A2-9AC2-39588E89FDC1}" dt="2022-04-21T12:28:55.166" v="2"/>
          <ac:spMkLst>
            <pc:docMk/>
            <pc:sldMk cId="2924294892" sldId="256"/>
            <ac:spMk id="4" creationId="{9EB64339-47AB-4338-A524-F2E1F97DF143}"/>
          </ac:spMkLst>
        </pc:spChg>
        <pc:spChg chg="add mod">
          <ac:chgData name="s1901028@sendai.kosen-ac.jp" userId="50d02d29-ba3a-4974-8c02-4beb13eaef79" providerId="ADAL" clId="{01B9F683-B8BA-42A2-9AC2-39588E89FDC1}" dt="2022-04-21T13:00:51.250" v="368" actId="20577"/>
          <ac:spMkLst>
            <pc:docMk/>
            <pc:sldMk cId="2924294892" sldId="256"/>
            <ac:spMk id="5" creationId="{FBBD3B92-B8D5-4C6C-BA52-5FFA8C936A6F}"/>
          </ac:spMkLst>
        </pc:spChg>
      </pc:sldChg>
      <pc:sldChg chg="modSp new mod">
        <pc:chgData name="s1901028@sendai.kosen-ac.jp" userId="50d02d29-ba3a-4974-8c02-4beb13eaef79" providerId="ADAL" clId="{01B9F683-B8BA-42A2-9AC2-39588E89FDC1}" dt="2022-04-24T11:47:12.142" v="467"/>
        <pc:sldMkLst>
          <pc:docMk/>
          <pc:sldMk cId="1647785387" sldId="257"/>
        </pc:sldMkLst>
        <pc:spChg chg="mod">
          <ac:chgData name="s1901028@sendai.kosen-ac.jp" userId="50d02d29-ba3a-4974-8c02-4beb13eaef79" providerId="ADAL" clId="{01B9F683-B8BA-42A2-9AC2-39588E89FDC1}" dt="2022-04-21T12:37:43.977" v="291" actId="404"/>
          <ac:spMkLst>
            <pc:docMk/>
            <pc:sldMk cId="1647785387" sldId="257"/>
            <ac:spMk id="2" creationId="{2BDEF92B-E4D2-4A43-9CF0-E8A45BBCE9DC}"/>
          </ac:spMkLst>
        </pc:spChg>
        <pc:spChg chg="mod">
          <ac:chgData name="s1901028@sendai.kosen-ac.jp" userId="50d02d29-ba3a-4974-8c02-4beb13eaef79" providerId="ADAL" clId="{01B9F683-B8BA-42A2-9AC2-39588E89FDC1}" dt="2022-04-24T11:47:12.142" v="467"/>
          <ac:spMkLst>
            <pc:docMk/>
            <pc:sldMk cId="1647785387" sldId="257"/>
            <ac:spMk id="3" creationId="{9713BEC3-FB33-4B38-95BA-37DD496257F3}"/>
          </ac:spMkLst>
        </pc:spChg>
      </pc:sldChg>
      <pc:sldChg chg="modSp new mod">
        <pc:chgData name="s1901028@sendai.kosen-ac.jp" userId="50d02d29-ba3a-4974-8c02-4beb13eaef79" providerId="ADAL" clId="{01B9F683-B8BA-42A2-9AC2-39588E89FDC1}" dt="2022-04-24T16:08:34.829" v="1327" actId="20577"/>
        <pc:sldMkLst>
          <pc:docMk/>
          <pc:sldMk cId="1567202885" sldId="258"/>
        </pc:sldMkLst>
        <pc:spChg chg="mod">
          <ac:chgData name="s1901028@sendai.kosen-ac.jp" userId="50d02d29-ba3a-4974-8c02-4beb13eaef79" providerId="ADAL" clId="{01B9F683-B8BA-42A2-9AC2-39588E89FDC1}" dt="2022-04-21T12:38:33.342" v="336" actId="403"/>
          <ac:spMkLst>
            <pc:docMk/>
            <pc:sldMk cId="1567202885" sldId="258"/>
            <ac:spMk id="2" creationId="{F1535ECE-C246-44BC-8CAF-CF4BB4EA0E77}"/>
          </ac:spMkLst>
        </pc:spChg>
        <pc:spChg chg="mod">
          <ac:chgData name="s1901028@sendai.kosen-ac.jp" userId="50d02d29-ba3a-4974-8c02-4beb13eaef79" providerId="ADAL" clId="{01B9F683-B8BA-42A2-9AC2-39588E89FDC1}" dt="2022-04-24T16:08:34.829" v="1327" actId="20577"/>
          <ac:spMkLst>
            <pc:docMk/>
            <pc:sldMk cId="1567202885" sldId="258"/>
            <ac:spMk id="3" creationId="{6262A746-2F50-4667-863E-224E1CBDA91C}"/>
          </ac:spMkLst>
        </pc:spChg>
      </pc:sldChg>
      <pc:sldChg chg="modSp new del mod">
        <pc:chgData name="s1901028@sendai.kosen-ac.jp" userId="50d02d29-ba3a-4974-8c02-4beb13eaef79" providerId="ADAL" clId="{01B9F683-B8BA-42A2-9AC2-39588E89FDC1}" dt="2022-04-24T16:05:57.193" v="1089" actId="47"/>
        <pc:sldMkLst>
          <pc:docMk/>
          <pc:sldMk cId="888288908" sldId="259"/>
        </pc:sldMkLst>
        <pc:spChg chg="mod">
          <ac:chgData name="s1901028@sendai.kosen-ac.jp" userId="50d02d29-ba3a-4974-8c02-4beb13eaef79" providerId="ADAL" clId="{01B9F683-B8BA-42A2-9AC2-39588E89FDC1}" dt="2022-04-24T16:05:51.778" v="1088" actId="20577"/>
          <ac:spMkLst>
            <pc:docMk/>
            <pc:sldMk cId="888288908" sldId="259"/>
            <ac:spMk id="2" creationId="{62084739-5D36-451A-A207-9E921444F96B}"/>
          </ac:spMkLst>
        </pc:spChg>
        <pc:spChg chg="mod">
          <ac:chgData name="s1901028@sendai.kosen-ac.jp" userId="50d02d29-ba3a-4974-8c02-4beb13eaef79" providerId="ADAL" clId="{01B9F683-B8BA-42A2-9AC2-39588E89FDC1}" dt="2022-04-24T16:04:35.317" v="992" actId="5793"/>
          <ac:spMkLst>
            <pc:docMk/>
            <pc:sldMk cId="888288908" sldId="259"/>
            <ac:spMk id="3" creationId="{16877A33-7AA6-4F25-9009-B01C72A0CF3E}"/>
          </ac:spMkLst>
        </pc:spChg>
      </pc:sldChg>
      <pc:sldChg chg="addSp modSp add mod">
        <pc:chgData name="s1901028@sendai.kosen-ac.jp" userId="50d02d29-ba3a-4974-8c02-4beb13eaef79" providerId="ADAL" clId="{01B9F683-B8BA-42A2-9AC2-39588E89FDC1}" dt="2022-04-24T15:54:57.658" v="849" actId="1076"/>
        <pc:sldMkLst>
          <pc:docMk/>
          <pc:sldMk cId="3271007671" sldId="260"/>
        </pc:sldMkLst>
        <pc:spChg chg="mod">
          <ac:chgData name="s1901028@sendai.kosen-ac.jp" userId="50d02d29-ba3a-4974-8c02-4beb13eaef79" providerId="ADAL" clId="{01B9F683-B8BA-42A2-9AC2-39588E89FDC1}" dt="2022-04-24T15:54:31.214" v="844" actId="14100"/>
          <ac:spMkLst>
            <pc:docMk/>
            <pc:sldMk cId="3271007671" sldId="260"/>
            <ac:spMk id="3" creationId="{6262A746-2F50-4667-863E-224E1CBDA91C}"/>
          </ac:spMkLst>
        </pc:spChg>
        <pc:picChg chg="add mod">
          <ac:chgData name="s1901028@sendai.kosen-ac.jp" userId="50d02d29-ba3a-4974-8c02-4beb13eaef79" providerId="ADAL" clId="{01B9F683-B8BA-42A2-9AC2-39588E89FDC1}" dt="2022-04-24T15:54:57.658" v="849" actId="1076"/>
          <ac:picMkLst>
            <pc:docMk/>
            <pc:sldMk cId="3271007671" sldId="260"/>
            <ac:picMk id="5" creationId="{48AFB665-BD85-441A-8670-6C5AF85D58D3}"/>
          </ac:picMkLst>
        </pc:picChg>
      </pc:sldChg>
      <pc:sldChg chg="addSp delSp modSp add mod">
        <pc:chgData name="s1901028@sendai.kosen-ac.jp" userId="50d02d29-ba3a-4974-8c02-4beb13eaef79" providerId="ADAL" clId="{01B9F683-B8BA-42A2-9AC2-39588E89FDC1}" dt="2022-04-24T16:04:47.744" v="996" actId="22"/>
        <pc:sldMkLst>
          <pc:docMk/>
          <pc:sldMk cId="3823226691" sldId="261"/>
        </pc:sldMkLst>
        <pc:spChg chg="mod">
          <ac:chgData name="s1901028@sendai.kosen-ac.jp" userId="50d02d29-ba3a-4974-8c02-4beb13eaef79" providerId="ADAL" clId="{01B9F683-B8BA-42A2-9AC2-39588E89FDC1}" dt="2022-04-24T15:56:43.436" v="876"/>
          <ac:spMkLst>
            <pc:docMk/>
            <pc:sldMk cId="3823226691" sldId="261"/>
            <ac:spMk id="2" creationId="{F1535ECE-C246-44BC-8CAF-CF4BB4EA0E77}"/>
          </ac:spMkLst>
        </pc:spChg>
        <pc:spChg chg="mod">
          <ac:chgData name="s1901028@sendai.kosen-ac.jp" userId="50d02d29-ba3a-4974-8c02-4beb13eaef79" providerId="ADAL" clId="{01B9F683-B8BA-42A2-9AC2-39588E89FDC1}" dt="2022-04-24T15:57:06.110" v="954" actId="14100"/>
          <ac:spMkLst>
            <pc:docMk/>
            <pc:sldMk cId="3823226691" sldId="261"/>
            <ac:spMk id="3" creationId="{6262A746-2F50-4667-863E-224E1CBDA91C}"/>
          </ac:spMkLst>
        </pc:spChg>
        <pc:picChg chg="add mod">
          <ac:chgData name="s1901028@sendai.kosen-ac.jp" userId="50d02d29-ba3a-4974-8c02-4beb13eaef79" providerId="ADAL" clId="{01B9F683-B8BA-42A2-9AC2-39588E89FDC1}" dt="2022-04-24T16:04:12.066" v="959" actId="14100"/>
          <ac:picMkLst>
            <pc:docMk/>
            <pc:sldMk cId="3823226691" sldId="261"/>
            <ac:picMk id="5" creationId="{C6A29405-F6D7-47C1-AEFC-2B608B829B8A}"/>
          </ac:picMkLst>
        </pc:picChg>
        <pc:picChg chg="add del">
          <ac:chgData name="s1901028@sendai.kosen-ac.jp" userId="50d02d29-ba3a-4974-8c02-4beb13eaef79" providerId="ADAL" clId="{01B9F683-B8BA-42A2-9AC2-39588E89FDC1}" dt="2022-04-24T16:04:40.135" v="994" actId="22"/>
          <ac:picMkLst>
            <pc:docMk/>
            <pc:sldMk cId="3823226691" sldId="261"/>
            <ac:picMk id="7" creationId="{FA7FB4C0-5BE8-4A7A-BF5B-C8114E5DBEBE}"/>
          </ac:picMkLst>
        </pc:picChg>
        <pc:picChg chg="add del">
          <ac:chgData name="s1901028@sendai.kosen-ac.jp" userId="50d02d29-ba3a-4974-8c02-4beb13eaef79" providerId="ADAL" clId="{01B9F683-B8BA-42A2-9AC2-39588E89FDC1}" dt="2022-04-24T16:04:47.744" v="996" actId="22"/>
          <ac:picMkLst>
            <pc:docMk/>
            <pc:sldMk cId="3823226691" sldId="261"/>
            <ac:picMk id="9" creationId="{38D22230-CC73-463C-8683-9724ED07FA23}"/>
          </ac:picMkLst>
        </pc:picChg>
      </pc:sldChg>
      <pc:sldChg chg="addSp modSp add mod">
        <pc:chgData name="s1901028@sendai.kosen-ac.jp" userId="50d02d29-ba3a-4974-8c02-4beb13eaef79" providerId="ADAL" clId="{01B9F683-B8BA-42A2-9AC2-39588E89FDC1}" dt="2022-04-24T16:05:36.513" v="1084" actId="14100"/>
        <pc:sldMkLst>
          <pc:docMk/>
          <pc:sldMk cId="577957570" sldId="262"/>
        </pc:sldMkLst>
        <pc:spChg chg="mod">
          <ac:chgData name="s1901028@sendai.kosen-ac.jp" userId="50d02d29-ba3a-4974-8c02-4beb13eaef79" providerId="ADAL" clId="{01B9F683-B8BA-42A2-9AC2-39588E89FDC1}" dt="2022-04-24T16:05:13.204" v="1078"/>
          <ac:spMkLst>
            <pc:docMk/>
            <pc:sldMk cId="577957570" sldId="262"/>
            <ac:spMk id="2" creationId="{F1535ECE-C246-44BC-8CAF-CF4BB4EA0E77}"/>
          </ac:spMkLst>
        </pc:spChg>
        <pc:spChg chg="mod">
          <ac:chgData name="s1901028@sendai.kosen-ac.jp" userId="50d02d29-ba3a-4974-8c02-4beb13eaef79" providerId="ADAL" clId="{01B9F683-B8BA-42A2-9AC2-39588E89FDC1}" dt="2022-04-24T16:05:07.024" v="1057"/>
          <ac:spMkLst>
            <pc:docMk/>
            <pc:sldMk cId="577957570" sldId="262"/>
            <ac:spMk id="3" creationId="{6262A746-2F50-4667-863E-224E1CBDA91C}"/>
          </ac:spMkLst>
        </pc:spChg>
        <pc:picChg chg="add mod">
          <ac:chgData name="s1901028@sendai.kosen-ac.jp" userId="50d02d29-ba3a-4974-8c02-4beb13eaef79" providerId="ADAL" clId="{01B9F683-B8BA-42A2-9AC2-39588E89FDC1}" dt="2022-04-24T16:05:36.513" v="1084" actId="14100"/>
          <ac:picMkLst>
            <pc:docMk/>
            <pc:sldMk cId="577957570" sldId="262"/>
            <ac:picMk id="5" creationId="{C8631225-789C-4466-B27F-6C3E33404748}"/>
          </ac:picMkLst>
        </pc:picChg>
      </pc:sldChg>
      <pc:sldChg chg="addSp delSp modSp add mod">
        <pc:chgData name="s1901028@sendai.kosen-ac.jp" userId="50d02d29-ba3a-4974-8c02-4beb13eaef79" providerId="ADAL" clId="{01B9F683-B8BA-42A2-9AC2-39588E89FDC1}" dt="2022-04-24T16:18:51.627" v="1827" actId="1076"/>
        <pc:sldMkLst>
          <pc:docMk/>
          <pc:sldMk cId="2021192806" sldId="263"/>
        </pc:sldMkLst>
        <pc:spChg chg="mod">
          <ac:chgData name="s1901028@sendai.kosen-ac.jp" userId="50d02d29-ba3a-4974-8c02-4beb13eaef79" providerId="ADAL" clId="{01B9F683-B8BA-42A2-9AC2-39588E89FDC1}" dt="2022-04-24T16:18:41.648" v="1826" actId="14100"/>
          <ac:spMkLst>
            <pc:docMk/>
            <pc:sldMk cId="2021192806" sldId="263"/>
            <ac:spMk id="3" creationId="{6262A746-2F50-4667-863E-224E1CBDA91C}"/>
          </ac:spMkLst>
        </pc:spChg>
        <pc:spChg chg="add mod">
          <ac:chgData name="s1901028@sendai.kosen-ac.jp" userId="50d02d29-ba3a-4974-8c02-4beb13eaef79" providerId="ADAL" clId="{01B9F683-B8BA-42A2-9AC2-39588E89FDC1}" dt="2022-04-24T16:18:51.627" v="1827" actId="1076"/>
          <ac:spMkLst>
            <pc:docMk/>
            <pc:sldMk cId="2021192806" sldId="263"/>
            <ac:spMk id="4" creationId="{810B170E-0880-4050-9168-DBC4D47D26C7}"/>
          </ac:spMkLst>
        </pc:spChg>
        <pc:spChg chg="add mod">
          <ac:chgData name="s1901028@sendai.kosen-ac.jp" userId="50d02d29-ba3a-4974-8c02-4beb13eaef79" providerId="ADAL" clId="{01B9F683-B8BA-42A2-9AC2-39588E89FDC1}" dt="2022-04-24T16:18:51.627" v="1827" actId="1076"/>
          <ac:spMkLst>
            <pc:docMk/>
            <pc:sldMk cId="2021192806" sldId="263"/>
            <ac:spMk id="5" creationId="{AA480487-FADF-4C42-9A33-CD4AD6FFA435}"/>
          </ac:spMkLst>
        </pc:spChg>
        <pc:spChg chg="add mod">
          <ac:chgData name="s1901028@sendai.kosen-ac.jp" userId="50d02d29-ba3a-4974-8c02-4beb13eaef79" providerId="ADAL" clId="{01B9F683-B8BA-42A2-9AC2-39588E89FDC1}" dt="2022-04-24T16:18:51.627" v="1827" actId="1076"/>
          <ac:spMkLst>
            <pc:docMk/>
            <pc:sldMk cId="2021192806" sldId="263"/>
            <ac:spMk id="13" creationId="{2399C243-BB4B-4809-83F8-B73F404E0893}"/>
          </ac:spMkLst>
        </pc:spChg>
        <pc:spChg chg="add del mod">
          <ac:chgData name="s1901028@sendai.kosen-ac.jp" userId="50d02d29-ba3a-4974-8c02-4beb13eaef79" providerId="ADAL" clId="{01B9F683-B8BA-42A2-9AC2-39588E89FDC1}" dt="2022-04-24T16:18:32.995" v="1822" actId="478"/>
          <ac:spMkLst>
            <pc:docMk/>
            <pc:sldMk cId="2021192806" sldId="263"/>
            <ac:spMk id="14" creationId="{D5DB9F0F-6152-4C88-A36E-EA118A196C0D}"/>
          </ac:spMkLst>
        </pc:spChg>
        <pc:cxnChg chg="add del mod">
          <ac:chgData name="s1901028@sendai.kosen-ac.jp" userId="50d02d29-ba3a-4974-8c02-4beb13eaef79" providerId="ADAL" clId="{01B9F683-B8BA-42A2-9AC2-39588E89FDC1}" dt="2022-04-24T16:15:13.334" v="1705" actId="478"/>
          <ac:cxnSpMkLst>
            <pc:docMk/>
            <pc:sldMk cId="2021192806" sldId="263"/>
            <ac:cxnSpMk id="7" creationId="{71283568-53DE-4F5F-920B-093263CC63FE}"/>
          </ac:cxnSpMkLst>
        </pc:cxnChg>
      </pc:sldChg>
      <pc:sldChg chg="addSp modSp add mod">
        <pc:chgData name="s1901028@sendai.kosen-ac.jp" userId="50d02d29-ba3a-4974-8c02-4beb13eaef79" providerId="ADAL" clId="{01B9F683-B8BA-42A2-9AC2-39588E89FDC1}" dt="2022-04-24T16:20:30.391" v="1852" actId="207"/>
        <pc:sldMkLst>
          <pc:docMk/>
          <pc:sldMk cId="3714180839" sldId="264"/>
        </pc:sldMkLst>
        <pc:spChg chg="mod">
          <ac:chgData name="s1901028@sendai.kosen-ac.jp" userId="50d02d29-ba3a-4974-8c02-4beb13eaef79" providerId="ADAL" clId="{01B9F683-B8BA-42A2-9AC2-39588E89FDC1}" dt="2022-04-24T16:19:11.567" v="1832" actId="14100"/>
          <ac:spMkLst>
            <pc:docMk/>
            <pc:sldMk cId="3714180839" sldId="264"/>
            <ac:spMk id="3" creationId="{6262A746-2F50-4667-863E-224E1CBDA91C}"/>
          </ac:spMkLst>
        </pc:spChg>
        <pc:spChg chg="add mod">
          <ac:chgData name="s1901028@sendai.kosen-ac.jp" userId="50d02d29-ba3a-4974-8c02-4beb13eaef79" providerId="ADAL" clId="{01B9F683-B8BA-42A2-9AC2-39588E89FDC1}" dt="2022-04-24T16:19:58.393" v="1836" actId="207"/>
          <ac:spMkLst>
            <pc:docMk/>
            <pc:sldMk cId="3714180839" sldId="264"/>
            <ac:spMk id="4" creationId="{404A499B-7A19-44FA-8F55-C79BD45D3ED5}"/>
          </ac:spMkLst>
        </pc:spChg>
        <pc:spChg chg="add mod">
          <ac:chgData name="s1901028@sendai.kosen-ac.jp" userId="50d02d29-ba3a-4974-8c02-4beb13eaef79" providerId="ADAL" clId="{01B9F683-B8BA-42A2-9AC2-39588E89FDC1}" dt="2022-04-24T16:19:40.875" v="1835" actId="1076"/>
          <ac:spMkLst>
            <pc:docMk/>
            <pc:sldMk cId="3714180839" sldId="264"/>
            <ac:spMk id="5" creationId="{FF26BA5F-7CAB-48BA-B4AC-F7E95A736F86}"/>
          </ac:spMkLst>
        </pc:spChg>
        <pc:spChg chg="add mod">
          <ac:chgData name="s1901028@sendai.kosen-ac.jp" userId="50d02d29-ba3a-4974-8c02-4beb13eaef79" providerId="ADAL" clId="{01B9F683-B8BA-42A2-9AC2-39588E89FDC1}" dt="2022-04-24T16:19:40.875" v="1835" actId="1076"/>
          <ac:spMkLst>
            <pc:docMk/>
            <pc:sldMk cId="3714180839" sldId="264"/>
            <ac:spMk id="6" creationId="{9772E1E3-6D81-40F1-8CBB-45B6B9F15C5A}"/>
          </ac:spMkLst>
        </pc:spChg>
        <pc:spChg chg="add mod">
          <ac:chgData name="s1901028@sendai.kosen-ac.jp" userId="50d02d29-ba3a-4974-8c02-4beb13eaef79" providerId="ADAL" clId="{01B9F683-B8BA-42A2-9AC2-39588E89FDC1}" dt="2022-04-24T16:20:30.391" v="1852" actId="207"/>
          <ac:spMkLst>
            <pc:docMk/>
            <pc:sldMk cId="3714180839" sldId="264"/>
            <ac:spMk id="7" creationId="{392F4B68-8E6A-4576-80B9-9ED74FD8461C}"/>
          </ac:spMkLst>
        </pc:spChg>
      </pc:sldChg>
      <pc:sldChg chg="modSp add mod">
        <pc:chgData name="s1901028@sendai.kosen-ac.jp" userId="50d02d29-ba3a-4974-8c02-4beb13eaef79" providerId="ADAL" clId="{01B9F683-B8BA-42A2-9AC2-39588E89FDC1}" dt="2022-04-24T16:22:02.577" v="1999"/>
        <pc:sldMkLst>
          <pc:docMk/>
          <pc:sldMk cId="3317081956" sldId="265"/>
        </pc:sldMkLst>
        <pc:spChg chg="mod">
          <ac:chgData name="s1901028@sendai.kosen-ac.jp" userId="50d02d29-ba3a-4974-8c02-4beb13eaef79" providerId="ADAL" clId="{01B9F683-B8BA-42A2-9AC2-39588E89FDC1}" dt="2022-04-24T16:22:02.577" v="1999"/>
          <ac:spMkLst>
            <pc:docMk/>
            <pc:sldMk cId="3317081956" sldId="265"/>
            <ac:spMk id="3" creationId="{6262A746-2F50-4667-863E-224E1CBDA91C}"/>
          </ac:spMkLst>
        </pc:spChg>
      </pc:sldChg>
      <pc:sldChg chg="addSp delSp modSp add mod">
        <pc:chgData name="s1901028@sendai.kosen-ac.jp" userId="50d02d29-ba3a-4974-8c02-4beb13eaef79" providerId="ADAL" clId="{01B9F683-B8BA-42A2-9AC2-39588E89FDC1}" dt="2022-04-24T16:31:49.522" v="2181"/>
        <pc:sldMkLst>
          <pc:docMk/>
          <pc:sldMk cId="369457474" sldId="266"/>
        </pc:sldMkLst>
        <pc:spChg chg="mod">
          <ac:chgData name="s1901028@sendai.kosen-ac.jp" userId="50d02d29-ba3a-4974-8c02-4beb13eaef79" providerId="ADAL" clId="{01B9F683-B8BA-42A2-9AC2-39588E89FDC1}" dt="2022-04-24T16:31:31.584" v="2179" actId="20577"/>
          <ac:spMkLst>
            <pc:docMk/>
            <pc:sldMk cId="369457474" sldId="266"/>
            <ac:spMk id="3" creationId="{6262A746-2F50-4667-863E-224E1CBDA91C}"/>
          </ac:spMkLst>
        </pc:spChg>
        <pc:spChg chg="mod">
          <ac:chgData name="s1901028@sendai.kosen-ac.jp" userId="50d02d29-ba3a-4974-8c02-4beb13eaef79" providerId="ADAL" clId="{01B9F683-B8BA-42A2-9AC2-39588E89FDC1}" dt="2022-04-24T16:31:05.809" v="2134" actId="1076"/>
          <ac:spMkLst>
            <pc:docMk/>
            <pc:sldMk cId="369457474" sldId="266"/>
            <ac:spMk id="4" creationId="{404A499B-7A19-44FA-8F55-C79BD45D3ED5}"/>
          </ac:spMkLst>
        </pc:spChg>
        <pc:spChg chg="del">
          <ac:chgData name="s1901028@sendai.kosen-ac.jp" userId="50d02d29-ba3a-4974-8c02-4beb13eaef79" providerId="ADAL" clId="{01B9F683-B8BA-42A2-9AC2-39588E89FDC1}" dt="2022-04-24T16:30:14.929" v="2132" actId="478"/>
          <ac:spMkLst>
            <pc:docMk/>
            <pc:sldMk cId="369457474" sldId="266"/>
            <ac:spMk id="5" creationId="{FF26BA5F-7CAB-48BA-B4AC-F7E95A736F86}"/>
          </ac:spMkLst>
        </pc:spChg>
        <pc:spChg chg="del">
          <ac:chgData name="s1901028@sendai.kosen-ac.jp" userId="50d02d29-ba3a-4974-8c02-4beb13eaef79" providerId="ADAL" clId="{01B9F683-B8BA-42A2-9AC2-39588E89FDC1}" dt="2022-04-24T16:30:13.017" v="2131" actId="478"/>
          <ac:spMkLst>
            <pc:docMk/>
            <pc:sldMk cId="369457474" sldId="266"/>
            <ac:spMk id="6" creationId="{9772E1E3-6D81-40F1-8CBB-45B6B9F15C5A}"/>
          </ac:spMkLst>
        </pc:spChg>
        <pc:spChg chg="del">
          <ac:chgData name="s1901028@sendai.kosen-ac.jp" userId="50d02d29-ba3a-4974-8c02-4beb13eaef79" providerId="ADAL" clId="{01B9F683-B8BA-42A2-9AC2-39588E89FDC1}" dt="2022-04-24T16:30:10.294" v="2130" actId="478"/>
          <ac:spMkLst>
            <pc:docMk/>
            <pc:sldMk cId="369457474" sldId="266"/>
            <ac:spMk id="7" creationId="{392F4B68-8E6A-4576-80B9-9ED74FD8461C}"/>
          </ac:spMkLst>
        </pc:spChg>
        <pc:spChg chg="add del mod">
          <ac:chgData name="s1901028@sendai.kosen-ac.jp" userId="50d02d29-ba3a-4974-8c02-4beb13eaef79" providerId="ADAL" clId="{01B9F683-B8BA-42A2-9AC2-39588E89FDC1}" dt="2022-04-24T16:31:49.522" v="2181"/>
          <ac:spMkLst>
            <pc:docMk/>
            <pc:sldMk cId="369457474" sldId="266"/>
            <ac:spMk id="8" creationId="{7E08B3F1-A3D8-4BE5-B862-1C3F572EF9E7}"/>
          </ac:spMkLst>
        </pc:spChg>
      </pc:sldChg>
      <pc:sldChg chg="addSp delSp modSp add mod">
        <pc:chgData name="s1901028@sendai.kosen-ac.jp" userId="50d02d29-ba3a-4974-8c02-4beb13eaef79" providerId="ADAL" clId="{01B9F683-B8BA-42A2-9AC2-39588E89FDC1}" dt="2022-04-24T16:35:56.567" v="2463" actId="1076"/>
        <pc:sldMkLst>
          <pc:docMk/>
          <pc:sldMk cId="1940435800" sldId="267"/>
        </pc:sldMkLst>
        <pc:spChg chg="mod">
          <ac:chgData name="s1901028@sendai.kosen-ac.jp" userId="50d02d29-ba3a-4974-8c02-4beb13eaef79" providerId="ADAL" clId="{01B9F683-B8BA-42A2-9AC2-39588E89FDC1}" dt="2022-04-24T16:35:12.253" v="2449" actId="20577"/>
          <ac:spMkLst>
            <pc:docMk/>
            <pc:sldMk cId="1940435800" sldId="267"/>
            <ac:spMk id="3" creationId="{6262A746-2F50-4667-863E-224E1CBDA91C}"/>
          </ac:spMkLst>
        </pc:spChg>
        <pc:spChg chg="del">
          <ac:chgData name="s1901028@sendai.kosen-ac.jp" userId="50d02d29-ba3a-4974-8c02-4beb13eaef79" providerId="ADAL" clId="{01B9F683-B8BA-42A2-9AC2-39588E89FDC1}" dt="2022-04-24T16:32:07.377" v="2186" actId="478"/>
          <ac:spMkLst>
            <pc:docMk/>
            <pc:sldMk cId="1940435800" sldId="267"/>
            <ac:spMk id="4" creationId="{404A499B-7A19-44FA-8F55-C79BD45D3ED5}"/>
          </ac:spMkLst>
        </pc:spChg>
        <pc:spChg chg="del mod">
          <ac:chgData name="s1901028@sendai.kosen-ac.jp" userId="50d02d29-ba3a-4974-8c02-4beb13eaef79" providerId="ADAL" clId="{01B9F683-B8BA-42A2-9AC2-39588E89FDC1}" dt="2022-04-24T16:32:14.139" v="2190" actId="478"/>
          <ac:spMkLst>
            <pc:docMk/>
            <pc:sldMk cId="1940435800" sldId="267"/>
            <ac:spMk id="5" creationId="{FF26BA5F-7CAB-48BA-B4AC-F7E95A736F86}"/>
          </ac:spMkLst>
        </pc:spChg>
        <pc:spChg chg="del">
          <ac:chgData name="s1901028@sendai.kosen-ac.jp" userId="50d02d29-ba3a-4974-8c02-4beb13eaef79" providerId="ADAL" clId="{01B9F683-B8BA-42A2-9AC2-39588E89FDC1}" dt="2022-04-24T16:32:10.569" v="2188" actId="478"/>
          <ac:spMkLst>
            <pc:docMk/>
            <pc:sldMk cId="1940435800" sldId="267"/>
            <ac:spMk id="6" creationId="{9772E1E3-6D81-40F1-8CBB-45B6B9F15C5A}"/>
          </ac:spMkLst>
        </pc:spChg>
        <pc:spChg chg="del">
          <ac:chgData name="s1901028@sendai.kosen-ac.jp" userId="50d02d29-ba3a-4974-8c02-4beb13eaef79" providerId="ADAL" clId="{01B9F683-B8BA-42A2-9AC2-39588E89FDC1}" dt="2022-04-24T16:32:09.014" v="2187" actId="478"/>
          <ac:spMkLst>
            <pc:docMk/>
            <pc:sldMk cId="1940435800" sldId="267"/>
            <ac:spMk id="7" creationId="{392F4B68-8E6A-4576-80B9-9ED74FD8461C}"/>
          </ac:spMkLst>
        </pc:spChg>
        <pc:picChg chg="add mod">
          <ac:chgData name="s1901028@sendai.kosen-ac.jp" userId="50d02d29-ba3a-4974-8c02-4beb13eaef79" providerId="ADAL" clId="{01B9F683-B8BA-42A2-9AC2-39588E89FDC1}" dt="2022-04-24T16:35:56.567" v="2463" actId="1076"/>
          <ac:picMkLst>
            <pc:docMk/>
            <pc:sldMk cId="1940435800" sldId="267"/>
            <ac:picMk id="9" creationId="{14C6DE28-14B2-4645-8566-03BFBA1A77D9}"/>
          </ac:picMkLst>
        </pc:picChg>
      </pc:sldChg>
      <pc:sldChg chg="addSp delSp modSp add mod">
        <pc:chgData name="s1901028@sendai.kosen-ac.jp" userId="50d02d29-ba3a-4974-8c02-4beb13eaef79" providerId="ADAL" clId="{01B9F683-B8BA-42A2-9AC2-39588E89FDC1}" dt="2022-04-25T06:55:08.392" v="2498" actId="14100"/>
        <pc:sldMkLst>
          <pc:docMk/>
          <pc:sldMk cId="2004655218" sldId="268"/>
        </pc:sldMkLst>
        <pc:spChg chg="mod">
          <ac:chgData name="s1901028@sendai.kosen-ac.jp" userId="50d02d29-ba3a-4974-8c02-4beb13eaef79" providerId="ADAL" clId="{01B9F683-B8BA-42A2-9AC2-39588E89FDC1}" dt="2022-04-24T16:36:18.453" v="2489"/>
          <ac:spMkLst>
            <pc:docMk/>
            <pc:sldMk cId="2004655218" sldId="268"/>
            <ac:spMk id="2" creationId="{F1535ECE-C246-44BC-8CAF-CF4BB4EA0E77}"/>
          </ac:spMkLst>
        </pc:spChg>
        <pc:spChg chg="del mod">
          <ac:chgData name="s1901028@sendai.kosen-ac.jp" userId="50d02d29-ba3a-4974-8c02-4beb13eaef79" providerId="ADAL" clId="{01B9F683-B8BA-42A2-9AC2-39588E89FDC1}" dt="2022-04-24T16:36:32.047" v="2493" actId="478"/>
          <ac:spMkLst>
            <pc:docMk/>
            <pc:sldMk cId="2004655218" sldId="268"/>
            <ac:spMk id="3" creationId="{6262A746-2F50-4667-863E-224E1CBDA91C}"/>
          </ac:spMkLst>
        </pc:spChg>
        <pc:spChg chg="del">
          <ac:chgData name="s1901028@sendai.kosen-ac.jp" userId="50d02d29-ba3a-4974-8c02-4beb13eaef79" providerId="ADAL" clId="{01B9F683-B8BA-42A2-9AC2-39588E89FDC1}" dt="2022-04-24T16:36:27.898" v="2492" actId="478"/>
          <ac:spMkLst>
            <pc:docMk/>
            <pc:sldMk cId="2004655218" sldId="268"/>
            <ac:spMk id="4" creationId="{404A499B-7A19-44FA-8F55-C79BD45D3ED5}"/>
          </ac:spMkLst>
        </pc:spChg>
        <pc:spChg chg="del">
          <ac:chgData name="s1901028@sendai.kosen-ac.jp" userId="50d02d29-ba3a-4974-8c02-4beb13eaef79" providerId="ADAL" clId="{01B9F683-B8BA-42A2-9AC2-39588E89FDC1}" dt="2022-04-24T16:36:27.898" v="2492" actId="478"/>
          <ac:spMkLst>
            <pc:docMk/>
            <pc:sldMk cId="2004655218" sldId="268"/>
            <ac:spMk id="5" creationId="{FF26BA5F-7CAB-48BA-B4AC-F7E95A736F86}"/>
          </ac:spMkLst>
        </pc:spChg>
        <pc:spChg chg="del">
          <ac:chgData name="s1901028@sendai.kosen-ac.jp" userId="50d02d29-ba3a-4974-8c02-4beb13eaef79" providerId="ADAL" clId="{01B9F683-B8BA-42A2-9AC2-39588E89FDC1}" dt="2022-04-24T16:36:27.898" v="2492" actId="478"/>
          <ac:spMkLst>
            <pc:docMk/>
            <pc:sldMk cId="2004655218" sldId="268"/>
            <ac:spMk id="6" creationId="{9772E1E3-6D81-40F1-8CBB-45B6B9F15C5A}"/>
          </ac:spMkLst>
        </pc:spChg>
        <pc:spChg chg="del">
          <ac:chgData name="s1901028@sendai.kosen-ac.jp" userId="50d02d29-ba3a-4974-8c02-4beb13eaef79" providerId="ADAL" clId="{01B9F683-B8BA-42A2-9AC2-39588E89FDC1}" dt="2022-04-24T16:36:27.898" v="2492" actId="478"/>
          <ac:spMkLst>
            <pc:docMk/>
            <pc:sldMk cId="2004655218" sldId="268"/>
            <ac:spMk id="7" creationId="{392F4B68-8E6A-4576-80B9-9ED74FD8461C}"/>
          </ac:spMkLst>
        </pc:spChg>
        <pc:picChg chg="add mod">
          <ac:chgData name="s1901028@sendai.kosen-ac.jp" userId="50d02d29-ba3a-4974-8c02-4beb13eaef79" providerId="ADAL" clId="{01B9F683-B8BA-42A2-9AC2-39588E89FDC1}" dt="2022-04-25T06:55:08.392" v="2498" actId="14100"/>
          <ac:picMkLst>
            <pc:docMk/>
            <pc:sldMk cId="2004655218" sldId="268"/>
            <ac:picMk id="9" creationId="{A257EF03-795A-4C69-8675-0E8FD1BA84F8}"/>
          </ac:picMkLst>
        </pc:picChg>
      </pc:sldChg>
      <pc:sldChg chg="addSp delSp modSp add mod">
        <pc:chgData name="s1901028@sendai.kosen-ac.jp" userId="50d02d29-ba3a-4974-8c02-4beb13eaef79" providerId="ADAL" clId="{01B9F683-B8BA-42A2-9AC2-39588E89FDC1}" dt="2022-04-25T06:55:45.253" v="2507" actId="1076"/>
        <pc:sldMkLst>
          <pc:docMk/>
          <pc:sldMk cId="1088820478" sldId="269"/>
        </pc:sldMkLst>
        <pc:picChg chg="add mod">
          <ac:chgData name="s1901028@sendai.kosen-ac.jp" userId="50d02d29-ba3a-4974-8c02-4beb13eaef79" providerId="ADAL" clId="{01B9F683-B8BA-42A2-9AC2-39588E89FDC1}" dt="2022-04-25T06:55:45.253" v="2507" actId="1076"/>
          <ac:picMkLst>
            <pc:docMk/>
            <pc:sldMk cId="1088820478" sldId="269"/>
            <ac:picMk id="4" creationId="{F1ECDC0D-6767-4CAE-A3FC-C6FB13661309}"/>
          </ac:picMkLst>
        </pc:picChg>
        <pc:picChg chg="del">
          <ac:chgData name="s1901028@sendai.kosen-ac.jp" userId="50d02d29-ba3a-4974-8c02-4beb13eaef79" providerId="ADAL" clId="{01B9F683-B8BA-42A2-9AC2-39588E89FDC1}" dt="2022-04-25T06:55:21.709" v="2500" actId="478"/>
          <ac:picMkLst>
            <pc:docMk/>
            <pc:sldMk cId="1088820478" sldId="269"/>
            <ac:picMk id="9" creationId="{A257EF03-795A-4C69-8675-0E8FD1BA84F8}"/>
          </ac:picMkLst>
        </pc:picChg>
      </pc:sldChg>
      <pc:sldChg chg="addSp delSp modSp add del mod ord">
        <pc:chgData name="s1901028@sendai.kosen-ac.jp" userId="50d02d29-ba3a-4974-8c02-4beb13eaef79" providerId="ADAL" clId="{01B9F683-B8BA-42A2-9AC2-39588E89FDC1}" dt="2022-04-25T07:05:24.059" v="2974" actId="47"/>
        <pc:sldMkLst>
          <pc:docMk/>
          <pc:sldMk cId="1266268704" sldId="270"/>
        </pc:sldMkLst>
        <pc:spChg chg="mod">
          <ac:chgData name="s1901028@sendai.kosen-ac.jp" userId="50d02d29-ba3a-4974-8c02-4beb13eaef79" providerId="ADAL" clId="{01B9F683-B8BA-42A2-9AC2-39588E89FDC1}" dt="2022-04-25T07:00:10.765" v="2892" actId="14100"/>
          <ac:spMkLst>
            <pc:docMk/>
            <pc:sldMk cId="1266268704" sldId="270"/>
            <ac:spMk id="3" creationId="{6262A746-2F50-4667-863E-224E1CBDA91C}"/>
          </ac:spMkLst>
        </pc:spChg>
        <pc:spChg chg="add del">
          <ac:chgData name="s1901028@sendai.kosen-ac.jp" userId="50d02d29-ba3a-4974-8c02-4beb13eaef79" providerId="ADAL" clId="{01B9F683-B8BA-42A2-9AC2-39588E89FDC1}" dt="2022-04-25T06:57:46.615" v="2610"/>
          <ac:spMkLst>
            <pc:docMk/>
            <pc:sldMk cId="1266268704" sldId="270"/>
            <ac:spMk id="4" creationId="{1FFF293D-94B6-473C-870E-AA9AD56F1BCB}"/>
          </ac:spMkLst>
        </pc:spChg>
        <pc:picChg chg="add mod">
          <ac:chgData name="s1901028@sendai.kosen-ac.jp" userId="50d02d29-ba3a-4974-8c02-4beb13eaef79" providerId="ADAL" clId="{01B9F683-B8BA-42A2-9AC2-39588E89FDC1}" dt="2022-04-25T07:01:48.970" v="2899" actId="14100"/>
          <ac:picMkLst>
            <pc:docMk/>
            <pc:sldMk cId="1266268704" sldId="270"/>
            <ac:picMk id="6" creationId="{6F1510AB-4557-460A-9F66-E7B032CF32B4}"/>
          </ac:picMkLst>
        </pc:picChg>
        <pc:picChg chg="del">
          <ac:chgData name="s1901028@sendai.kosen-ac.jp" userId="50d02d29-ba3a-4974-8c02-4beb13eaef79" providerId="ADAL" clId="{01B9F683-B8BA-42A2-9AC2-39588E89FDC1}" dt="2022-04-25T06:56:17.899" v="2510" actId="478"/>
          <ac:picMkLst>
            <pc:docMk/>
            <pc:sldMk cId="1266268704" sldId="270"/>
            <ac:picMk id="9" creationId="{14C6DE28-14B2-4645-8566-03BFBA1A77D9}"/>
          </ac:picMkLst>
        </pc:picChg>
      </pc:sldChg>
      <pc:sldChg chg="addSp delSp modSp add mod">
        <pc:chgData name="s1901028@sendai.kosen-ac.jp" userId="50d02d29-ba3a-4974-8c02-4beb13eaef79" providerId="ADAL" clId="{01B9F683-B8BA-42A2-9AC2-39588E89FDC1}" dt="2022-04-25T07:05:07.353" v="2973"/>
        <pc:sldMkLst>
          <pc:docMk/>
          <pc:sldMk cId="4251699897" sldId="271"/>
        </pc:sldMkLst>
        <pc:spChg chg="mod">
          <ac:chgData name="s1901028@sendai.kosen-ac.jp" userId="50d02d29-ba3a-4974-8c02-4beb13eaef79" providerId="ADAL" clId="{01B9F683-B8BA-42A2-9AC2-39588E89FDC1}" dt="2022-04-25T07:05:07.353" v="2973"/>
          <ac:spMkLst>
            <pc:docMk/>
            <pc:sldMk cId="4251699897" sldId="271"/>
            <ac:spMk id="3" creationId="{6262A746-2F50-4667-863E-224E1CBDA91C}"/>
          </ac:spMkLst>
        </pc:spChg>
        <pc:picChg chg="add mod">
          <ac:chgData name="s1901028@sendai.kosen-ac.jp" userId="50d02d29-ba3a-4974-8c02-4beb13eaef79" providerId="ADAL" clId="{01B9F683-B8BA-42A2-9AC2-39588E89FDC1}" dt="2022-04-25T07:04:22.960" v="2906" actId="14100"/>
          <ac:picMkLst>
            <pc:docMk/>
            <pc:sldMk cId="4251699897" sldId="271"/>
            <ac:picMk id="5" creationId="{E7003306-B397-4F04-8753-FEA7144CF143}"/>
          </ac:picMkLst>
        </pc:picChg>
        <pc:picChg chg="del">
          <ac:chgData name="s1901028@sendai.kosen-ac.jp" userId="50d02d29-ba3a-4974-8c02-4beb13eaef79" providerId="ADAL" clId="{01B9F683-B8BA-42A2-9AC2-39588E89FDC1}" dt="2022-04-25T07:03:58.836" v="2901" actId="478"/>
          <ac:picMkLst>
            <pc:docMk/>
            <pc:sldMk cId="4251699897" sldId="271"/>
            <ac:picMk id="6" creationId="{6F1510AB-4557-460A-9F66-E7B032CF32B4}"/>
          </ac:picMkLst>
        </pc:picChg>
      </pc:sldChg>
      <pc:sldChg chg="add">
        <pc:chgData name="s1901028@sendai.kosen-ac.jp" userId="50d02d29-ba3a-4974-8c02-4beb13eaef79" providerId="ADAL" clId="{01B9F683-B8BA-42A2-9AC2-39588E89FDC1}" dt="2022-04-25T07:05:30.534" v="2975"/>
        <pc:sldMkLst>
          <pc:docMk/>
          <pc:sldMk cId="1851852889" sldId="272"/>
        </pc:sldMkLst>
      </pc:sldChg>
      <pc:sldChg chg="addSp delSp modSp add mod">
        <pc:chgData name="s1901028@sendai.kosen-ac.jp" userId="50d02d29-ba3a-4974-8c02-4beb13eaef79" providerId="ADAL" clId="{01B9F683-B8BA-42A2-9AC2-39588E89FDC1}" dt="2022-04-25T07:12:13.081" v="3250" actId="255"/>
        <pc:sldMkLst>
          <pc:docMk/>
          <pc:sldMk cId="1266038166" sldId="273"/>
        </pc:sldMkLst>
        <pc:spChg chg="mod">
          <ac:chgData name="s1901028@sendai.kosen-ac.jp" userId="50d02d29-ba3a-4974-8c02-4beb13eaef79" providerId="ADAL" clId="{01B9F683-B8BA-42A2-9AC2-39588E89FDC1}" dt="2022-04-25T07:12:02.372" v="3237"/>
          <ac:spMkLst>
            <pc:docMk/>
            <pc:sldMk cId="1266038166" sldId="273"/>
            <ac:spMk id="3" creationId="{6262A746-2F50-4667-863E-224E1CBDA91C}"/>
          </ac:spMkLst>
        </pc:spChg>
        <pc:graphicFrameChg chg="add del mod">
          <ac:chgData name="s1901028@sendai.kosen-ac.jp" userId="50d02d29-ba3a-4974-8c02-4beb13eaef79" providerId="ADAL" clId="{01B9F683-B8BA-42A2-9AC2-39588E89FDC1}" dt="2022-04-25T07:08:16.866" v="3033" actId="3680"/>
          <ac:graphicFrameMkLst>
            <pc:docMk/>
            <pc:sldMk cId="1266038166" sldId="273"/>
            <ac:graphicFrameMk id="4" creationId="{4D1D334E-F66D-4CEB-8029-AD46FCBE7968}"/>
          </ac:graphicFrameMkLst>
        </pc:graphicFrameChg>
        <pc:graphicFrameChg chg="add mod modGraphic">
          <ac:chgData name="s1901028@sendai.kosen-ac.jp" userId="50d02d29-ba3a-4974-8c02-4beb13eaef79" providerId="ADAL" clId="{01B9F683-B8BA-42A2-9AC2-39588E89FDC1}" dt="2022-04-25T07:12:13.081" v="3250" actId="255"/>
          <ac:graphicFrameMkLst>
            <pc:docMk/>
            <pc:sldMk cId="1266038166" sldId="273"/>
            <ac:graphicFrameMk id="6" creationId="{9942A56B-7116-4DA0-B273-A4B08E143B83}"/>
          </ac:graphicFrameMkLst>
        </pc:graphicFrameChg>
        <pc:picChg chg="del">
          <ac:chgData name="s1901028@sendai.kosen-ac.jp" userId="50d02d29-ba3a-4974-8c02-4beb13eaef79" providerId="ADAL" clId="{01B9F683-B8BA-42A2-9AC2-39588E89FDC1}" dt="2022-04-25T07:06:02.687" v="2979" actId="478"/>
          <ac:picMkLst>
            <pc:docMk/>
            <pc:sldMk cId="1266038166" sldId="273"/>
            <ac:picMk id="5" creationId="{E7003306-B397-4F04-8753-FEA7144CF143}"/>
          </ac:picMkLst>
        </pc:picChg>
      </pc:sldChg>
      <pc:sldChg chg="addSp delSp modSp add mod">
        <pc:chgData name="s1901028@sendai.kosen-ac.jp" userId="50d02d29-ba3a-4974-8c02-4beb13eaef79" providerId="ADAL" clId="{01B9F683-B8BA-42A2-9AC2-39588E89FDC1}" dt="2022-04-25T07:18:50.751" v="3312" actId="22"/>
        <pc:sldMkLst>
          <pc:docMk/>
          <pc:sldMk cId="3680726182" sldId="274"/>
        </pc:sldMkLst>
        <pc:spChg chg="mod">
          <ac:chgData name="s1901028@sendai.kosen-ac.jp" userId="50d02d29-ba3a-4974-8c02-4beb13eaef79" providerId="ADAL" clId="{01B9F683-B8BA-42A2-9AC2-39588E89FDC1}" dt="2022-04-25T07:12:44.959" v="3277"/>
          <ac:spMkLst>
            <pc:docMk/>
            <pc:sldMk cId="3680726182" sldId="274"/>
            <ac:spMk id="2" creationId="{F1535ECE-C246-44BC-8CAF-CF4BB4EA0E77}"/>
          </ac:spMkLst>
        </pc:spChg>
        <pc:spChg chg="del">
          <ac:chgData name="s1901028@sendai.kosen-ac.jp" userId="50d02d29-ba3a-4974-8c02-4beb13eaef79" providerId="ADAL" clId="{01B9F683-B8BA-42A2-9AC2-39588E89FDC1}" dt="2022-04-25T07:12:37.277" v="3255" actId="478"/>
          <ac:spMkLst>
            <pc:docMk/>
            <pc:sldMk cId="3680726182" sldId="274"/>
            <ac:spMk id="3" creationId="{6262A746-2F50-4667-863E-224E1CBDA91C}"/>
          </ac:spMkLst>
        </pc:spChg>
        <pc:spChg chg="add del mod">
          <ac:chgData name="s1901028@sendai.kosen-ac.jp" userId="50d02d29-ba3a-4974-8c02-4beb13eaef79" providerId="ADAL" clId="{01B9F683-B8BA-42A2-9AC2-39588E89FDC1}" dt="2022-04-25T07:17:53.929" v="3297" actId="478"/>
          <ac:spMkLst>
            <pc:docMk/>
            <pc:sldMk cId="3680726182" sldId="274"/>
            <ac:spMk id="5" creationId="{6C767A7B-83CE-4ACC-8DC5-09B7514A0450}"/>
          </ac:spMkLst>
        </pc:spChg>
        <pc:graphicFrameChg chg="del mod modGraphic">
          <ac:chgData name="s1901028@sendai.kosen-ac.jp" userId="50d02d29-ba3a-4974-8c02-4beb13eaef79" providerId="ADAL" clId="{01B9F683-B8BA-42A2-9AC2-39588E89FDC1}" dt="2022-04-25T07:12:34.964" v="3254" actId="478"/>
          <ac:graphicFrameMkLst>
            <pc:docMk/>
            <pc:sldMk cId="3680726182" sldId="274"/>
            <ac:graphicFrameMk id="6" creationId="{9942A56B-7116-4DA0-B273-A4B08E143B83}"/>
          </ac:graphicFrameMkLst>
        </pc:graphicFrameChg>
        <pc:picChg chg="add mod">
          <ac:chgData name="s1901028@sendai.kosen-ac.jp" userId="50d02d29-ba3a-4974-8c02-4beb13eaef79" providerId="ADAL" clId="{01B9F683-B8BA-42A2-9AC2-39588E89FDC1}" dt="2022-04-25T07:18:15.244" v="3302" actId="14100"/>
          <ac:picMkLst>
            <pc:docMk/>
            <pc:sldMk cId="3680726182" sldId="274"/>
            <ac:picMk id="8" creationId="{45F93FBD-5231-4B48-BD41-7A98A3A9F2A3}"/>
          </ac:picMkLst>
        </pc:picChg>
        <pc:picChg chg="add mod">
          <ac:chgData name="s1901028@sendai.kosen-ac.jp" userId="50d02d29-ba3a-4974-8c02-4beb13eaef79" providerId="ADAL" clId="{01B9F683-B8BA-42A2-9AC2-39588E89FDC1}" dt="2022-04-25T07:18:42.634" v="3310" actId="14100"/>
          <ac:picMkLst>
            <pc:docMk/>
            <pc:sldMk cId="3680726182" sldId="274"/>
            <ac:picMk id="10" creationId="{F97D9C47-FB33-4697-A96F-4F8F5B025DC3}"/>
          </ac:picMkLst>
        </pc:picChg>
        <pc:picChg chg="add del">
          <ac:chgData name="s1901028@sendai.kosen-ac.jp" userId="50d02d29-ba3a-4974-8c02-4beb13eaef79" providerId="ADAL" clId="{01B9F683-B8BA-42A2-9AC2-39588E89FDC1}" dt="2022-04-25T07:18:50.751" v="3312" actId="22"/>
          <ac:picMkLst>
            <pc:docMk/>
            <pc:sldMk cId="3680726182" sldId="274"/>
            <ac:picMk id="12" creationId="{5300570B-C8A3-47B2-AA5D-6072B15DD076}"/>
          </ac:picMkLst>
        </pc:picChg>
      </pc:sldChg>
      <pc:sldChg chg="add del">
        <pc:chgData name="s1901028@sendai.kosen-ac.jp" userId="50d02d29-ba3a-4974-8c02-4beb13eaef79" providerId="ADAL" clId="{01B9F683-B8BA-42A2-9AC2-39588E89FDC1}" dt="2022-04-25T07:18:56.050" v="3314" actId="47"/>
        <pc:sldMkLst>
          <pc:docMk/>
          <pc:sldMk cId="684935324" sldId="275"/>
        </pc:sldMkLst>
      </pc:sldChg>
      <pc:sldChg chg="addSp delSp modSp add mod">
        <pc:chgData name="s1901028@sendai.kosen-ac.jp" userId="50d02d29-ba3a-4974-8c02-4beb13eaef79" providerId="ADAL" clId="{01B9F683-B8BA-42A2-9AC2-39588E89FDC1}" dt="2022-04-25T07:25:31.727" v="3593" actId="14100"/>
        <pc:sldMkLst>
          <pc:docMk/>
          <pc:sldMk cId="2569891947" sldId="275"/>
        </pc:sldMkLst>
        <pc:spChg chg="mod">
          <ac:chgData name="s1901028@sendai.kosen-ac.jp" userId="50d02d29-ba3a-4974-8c02-4beb13eaef79" providerId="ADAL" clId="{01B9F683-B8BA-42A2-9AC2-39588E89FDC1}" dt="2022-04-25T07:20:42.627" v="3456"/>
          <ac:spMkLst>
            <pc:docMk/>
            <pc:sldMk cId="2569891947" sldId="275"/>
            <ac:spMk id="2" creationId="{F1535ECE-C246-44BC-8CAF-CF4BB4EA0E77}"/>
          </ac:spMkLst>
        </pc:spChg>
        <pc:spChg chg="mod">
          <ac:chgData name="s1901028@sendai.kosen-ac.jp" userId="50d02d29-ba3a-4974-8c02-4beb13eaef79" providerId="ADAL" clId="{01B9F683-B8BA-42A2-9AC2-39588E89FDC1}" dt="2022-04-25T07:21:25.835" v="3588" actId="14100"/>
          <ac:spMkLst>
            <pc:docMk/>
            <pc:sldMk cId="2569891947" sldId="275"/>
            <ac:spMk id="3" creationId="{6262A746-2F50-4667-863E-224E1CBDA91C}"/>
          </ac:spMkLst>
        </pc:spChg>
        <pc:picChg chg="del">
          <ac:chgData name="s1901028@sendai.kosen-ac.jp" userId="50d02d29-ba3a-4974-8c02-4beb13eaef79" providerId="ADAL" clId="{01B9F683-B8BA-42A2-9AC2-39588E89FDC1}" dt="2022-04-25T07:19:03.169" v="3316" actId="478"/>
          <ac:picMkLst>
            <pc:docMk/>
            <pc:sldMk cId="2569891947" sldId="275"/>
            <ac:picMk id="5" creationId="{E7003306-B397-4F04-8753-FEA7144CF143}"/>
          </ac:picMkLst>
        </pc:picChg>
        <pc:picChg chg="add mod">
          <ac:chgData name="s1901028@sendai.kosen-ac.jp" userId="50d02d29-ba3a-4974-8c02-4beb13eaef79" providerId="ADAL" clId="{01B9F683-B8BA-42A2-9AC2-39588E89FDC1}" dt="2022-04-25T07:25:31.727" v="3593" actId="14100"/>
          <ac:picMkLst>
            <pc:docMk/>
            <pc:sldMk cId="2569891947" sldId="275"/>
            <ac:picMk id="6" creationId="{14DA57D2-609F-4F78-B622-D55ED4EBA60A}"/>
          </ac:picMkLst>
        </pc:picChg>
      </pc:sldChg>
      <pc:sldChg chg="addSp delSp modSp add mod">
        <pc:chgData name="s1901028@sendai.kosen-ac.jp" userId="50d02d29-ba3a-4974-8c02-4beb13eaef79" providerId="ADAL" clId="{01B9F683-B8BA-42A2-9AC2-39588E89FDC1}" dt="2022-04-25T07:28:59.515" v="3886" actId="1076"/>
        <pc:sldMkLst>
          <pc:docMk/>
          <pc:sldMk cId="2232373374" sldId="276"/>
        </pc:sldMkLst>
        <pc:spChg chg="mod">
          <ac:chgData name="s1901028@sendai.kosen-ac.jp" userId="50d02d29-ba3a-4974-8c02-4beb13eaef79" providerId="ADAL" clId="{01B9F683-B8BA-42A2-9AC2-39588E89FDC1}" dt="2022-04-25T07:27:48.015" v="3876"/>
          <ac:spMkLst>
            <pc:docMk/>
            <pc:sldMk cId="2232373374" sldId="276"/>
            <ac:spMk id="3" creationId="{6262A746-2F50-4667-863E-224E1CBDA91C}"/>
          </ac:spMkLst>
        </pc:spChg>
        <pc:picChg chg="add mod">
          <ac:chgData name="s1901028@sendai.kosen-ac.jp" userId="50d02d29-ba3a-4974-8c02-4beb13eaef79" providerId="ADAL" clId="{01B9F683-B8BA-42A2-9AC2-39588E89FDC1}" dt="2022-04-25T07:28:59.515" v="3886" actId="1076"/>
          <ac:picMkLst>
            <pc:docMk/>
            <pc:sldMk cId="2232373374" sldId="276"/>
            <ac:picMk id="5" creationId="{8265B486-3779-4C5B-90BE-58492F7B76C8}"/>
          </ac:picMkLst>
        </pc:picChg>
        <pc:picChg chg="del">
          <ac:chgData name="s1901028@sendai.kosen-ac.jp" userId="50d02d29-ba3a-4974-8c02-4beb13eaef79" providerId="ADAL" clId="{01B9F683-B8BA-42A2-9AC2-39588E89FDC1}" dt="2022-04-25T07:26:16.795" v="3721" actId="478"/>
          <ac:picMkLst>
            <pc:docMk/>
            <pc:sldMk cId="2232373374" sldId="276"/>
            <ac:picMk id="6" creationId="{14DA57D2-609F-4F78-B622-D55ED4EBA60A}"/>
          </ac:picMkLst>
        </pc:picChg>
      </pc:sldChg>
      <pc:sldChg chg="modSp add mod">
        <pc:chgData name="s1901028@sendai.kosen-ac.jp" userId="50d02d29-ba3a-4974-8c02-4beb13eaef79" providerId="ADAL" clId="{01B9F683-B8BA-42A2-9AC2-39588E89FDC1}" dt="2022-04-25T07:37:00.536" v="4156" actId="1076"/>
        <pc:sldMkLst>
          <pc:docMk/>
          <pc:sldMk cId="1523140592" sldId="277"/>
        </pc:sldMkLst>
        <pc:spChg chg="mod">
          <ac:chgData name="s1901028@sendai.kosen-ac.jp" userId="50d02d29-ba3a-4974-8c02-4beb13eaef79" providerId="ADAL" clId="{01B9F683-B8BA-42A2-9AC2-39588E89FDC1}" dt="2022-04-25T07:35:03.313" v="3925"/>
          <ac:spMkLst>
            <pc:docMk/>
            <pc:sldMk cId="1523140592" sldId="277"/>
            <ac:spMk id="2" creationId="{F1535ECE-C246-44BC-8CAF-CF4BB4EA0E77}"/>
          </ac:spMkLst>
        </pc:spChg>
        <pc:spChg chg="mod">
          <ac:chgData name="s1901028@sendai.kosen-ac.jp" userId="50d02d29-ba3a-4974-8c02-4beb13eaef79" providerId="ADAL" clId="{01B9F683-B8BA-42A2-9AC2-39588E89FDC1}" dt="2022-04-25T07:37:00.536" v="4156" actId="1076"/>
          <ac:spMkLst>
            <pc:docMk/>
            <pc:sldMk cId="1523140592" sldId="277"/>
            <ac:spMk id="3" creationId="{6262A746-2F50-4667-863E-224E1CBDA91C}"/>
          </ac:spMkLst>
        </pc:spChg>
      </pc:sldChg>
      <pc:sldChg chg="add del">
        <pc:chgData name="s1901028@sendai.kosen-ac.jp" userId="50d02d29-ba3a-4974-8c02-4beb13eaef79" providerId="ADAL" clId="{01B9F683-B8BA-42A2-9AC2-39588E89FDC1}" dt="2022-04-25T07:37:09.959" v="4159" actId="47"/>
        <pc:sldMkLst>
          <pc:docMk/>
          <pc:sldMk cId="1749845549" sldId="278"/>
        </pc:sldMkLst>
      </pc:sldChg>
      <pc:sldChg chg="addSp delSp modSp add mod">
        <pc:chgData name="s1901028@sendai.kosen-ac.jp" userId="50d02d29-ba3a-4974-8c02-4beb13eaef79" providerId="ADAL" clId="{01B9F683-B8BA-42A2-9AC2-39588E89FDC1}" dt="2022-04-25T15:28:11.361" v="4222" actId="20577"/>
        <pc:sldMkLst>
          <pc:docMk/>
          <pc:sldMk cId="1130302683" sldId="279"/>
        </pc:sldMkLst>
        <pc:spChg chg="mod">
          <ac:chgData name="s1901028@sendai.kosen-ac.jp" userId="50d02d29-ba3a-4974-8c02-4beb13eaef79" providerId="ADAL" clId="{01B9F683-B8BA-42A2-9AC2-39588E89FDC1}" dt="2022-04-25T15:28:11.361" v="4222" actId="20577"/>
          <ac:spMkLst>
            <pc:docMk/>
            <pc:sldMk cId="1130302683" sldId="279"/>
            <ac:spMk id="2" creationId="{F1535ECE-C246-44BC-8CAF-CF4BB4EA0E77}"/>
          </ac:spMkLst>
        </pc:spChg>
        <pc:spChg chg="mod">
          <ac:chgData name="s1901028@sendai.kosen-ac.jp" userId="50d02d29-ba3a-4974-8c02-4beb13eaef79" providerId="ADAL" clId="{01B9F683-B8BA-42A2-9AC2-39588E89FDC1}" dt="2022-04-25T07:37:36.800" v="4170" actId="14100"/>
          <ac:spMkLst>
            <pc:docMk/>
            <pc:sldMk cId="1130302683" sldId="279"/>
            <ac:spMk id="3" creationId="{6262A746-2F50-4667-863E-224E1CBDA91C}"/>
          </ac:spMkLst>
        </pc:spChg>
        <pc:picChg chg="add del mod">
          <ac:chgData name="s1901028@sendai.kosen-ac.jp" userId="50d02d29-ba3a-4974-8c02-4beb13eaef79" providerId="ADAL" clId="{01B9F683-B8BA-42A2-9AC2-39588E89FDC1}" dt="2022-04-25T15:26:26.456" v="4207" actId="478"/>
          <ac:picMkLst>
            <pc:docMk/>
            <pc:sldMk cId="1130302683" sldId="279"/>
            <ac:picMk id="5" creationId="{CAD57A20-F700-43A9-B689-BE6DA3222CFC}"/>
          </ac:picMkLst>
        </pc:picChg>
        <pc:picChg chg="add del mod">
          <ac:chgData name="s1901028@sendai.kosen-ac.jp" userId="50d02d29-ba3a-4974-8c02-4beb13eaef79" providerId="ADAL" clId="{01B9F683-B8BA-42A2-9AC2-39588E89FDC1}" dt="2022-04-25T15:26:25.111" v="4206" actId="478"/>
          <ac:picMkLst>
            <pc:docMk/>
            <pc:sldMk cId="1130302683" sldId="279"/>
            <ac:picMk id="7" creationId="{03D342E4-530B-4424-9B38-EA65D87F334C}"/>
          </ac:picMkLst>
        </pc:picChg>
        <pc:picChg chg="add del mod">
          <ac:chgData name="s1901028@sendai.kosen-ac.jp" userId="50d02d29-ba3a-4974-8c02-4beb13eaef79" providerId="ADAL" clId="{01B9F683-B8BA-42A2-9AC2-39588E89FDC1}" dt="2022-04-25T15:26:24.525" v="4205" actId="478"/>
          <ac:picMkLst>
            <pc:docMk/>
            <pc:sldMk cId="1130302683" sldId="279"/>
            <ac:picMk id="9" creationId="{5F7C8DCF-4BC6-441A-A4F5-F8189F53BF29}"/>
          </ac:picMkLst>
        </pc:picChg>
        <pc:picChg chg="add del mod">
          <ac:chgData name="s1901028@sendai.kosen-ac.jp" userId="50d02d29-ba3a-4974-8c02-4beb13eaef79" providerId="ADAL" clId="{01B9F683-B8BA-42A2-9AC2-39588E89FDC1}" dt="2022-04-25T15:26:23.154" v="4204" actId="478"/>
          <ac:picMkLst>
            <pc:docMk/>
            <pc:sldMk cId="1130302683" sldId="279"/>
            <ac:picMk id="11" creationId="{BA9DAC2D-BEAF-49DF-9136-20682597B703}"/>
          </ac:picMkLst>
        </pc:picChg>
        <pc:picChg chg="add del mod">
          <ac:chgData name="s1901028@sendai.kosen-ac.jp" userId="50d02d29-ba3a-4974-8c02-4beb13eaef79" providerId="ADAL" clId="{01B9F683-B8BA-42A2-9AC2-39588E89FDC1}" dt="2022-04-25T15:26:22.546" v="4203" actId="478"/>
          <ac:picMkLst>
            <pc:docMk/>
            <pc:sldMk cId="1130302683" sldId="279"/>
            <ac:picMk id="13" creationId="{39919607-331A-46D1-8F84-8F5086D3229D}"/>
          </ac:picMkLst>
        </pc:picChg>
        <pc:picChg chg="add del mod">
          <ac:chgData name="s1901028@sendai.kosen-ac.jp" userId="50d02d29-ba3a-4974-8c02-4beb13eaef79" providerId="ADAL" clId="{01B9F683-B8BA-42A2-9AC2-39588E89FDC1}" dt="2022-04-25T15:26:22.057" v="4202" actId="478"/>
          <ac:picMkLst>
            <pc:docMk/>
            <pc:sldMk cId="1130302683" sldId="279"/>
            <ac:picMk id="15" creationId="{C2482040-D106-4CD6-84E2-5D00FD5A0AE9}"/>
          </ac:picMkLst>
        </pc:picChg>
        <pc:picChg chg="add del mod">
          <ac:chgData name="s1901028@sendai.kosen-ac.jp" userId="50d02d29-ba3a-4974-8c02-4beb13eaef79" providerId="ADAL" clId="{01B9F683-B8BA-42A2-9AC2-39588E89FDC1}" dt="2022-04-25T15:26:20.978" v="4201" actId="478"/>
          <ac:picMkLst>
            <pc:docMk/>
            <pc:sldMk cId="1130302683" sldId="279"/>
            <ac:picMk id="17" creationId="{0009BF67-2951-46C8-BBB4-B9501BD3675D}"/>
          </ac:picMkLst>
        </pc:picChg>
        <pc:picChg chg="add del mod">
          <ac:chgData name="s1901028@sendai.kosen-ac.jp" userId="50d02d29-ba3a-4974-8c02-4beb13eaef79" providerId="ADAL" clId="{01B9F683-B8BA-42A2-9AC2-39588E89FDC1}" dt="2022-04-25T15:27:31.373" v="4214" actId="478"/>
          <ac:picMkLst>
            <pc:docMk/>
            <pc:sldMk cId="1130302683" sldId="279"/>
            <ac:picMk id="19" creationId="{AB26FC20-A9B8-4C0B-A8CD-3A7FD900A30E}"/>
          </ac:picMkLst>
        </pc:picChg>
        <pc:picChg chg="add mod">
          <ac:chgData name="s1901028@sendai.kosen-ac.jp" userId="50d02d29-ba3a-4974-8c02-4beb13eaef79" providerId="ADAL" clId="{01B9F683-B8BA-42A2-9AC2-39588E89FDC1}" dt="2022-04-25T15:27:51.556" v="4219" actId="1076"/>
          <ac:picMkLst>
            <pc:docMk/>
            <pc:sldMk cId="1130302683" sldId="279"/>
            <ac:picMk id="21" creationId="{FC72CC4F-B414-4A00-8D51-E6A7EA65802C}"/>
          </ac:picMkLst>
        </pc:picChg>
      </pc:sldChg>
      <pc:sldChg chg="addSp modSp add mod">
        <pc:chgData name="s1901028@sendai.kosen-ac.jp" userId="50d02d29-ba3a-4974-8c02-4beb13eaef79" providerId="ADAL" clId="{01B9F683-B8BA-42A2-9AC2-39588E89FDC1}" dt="2022-04-25T15:34:31.833" v="4480" actId="20577"/>
        <pc:sldMkLst>
          <pc:docMk/>
          <pc:sldMk cId="1918825425" sldId="280"/>
        </pc:sldMkLst>
        <pc:spChg chg="mod">
          <ac:chgData name="s1901028@sendai.kosen-ac.jp" userId="50d02d29-ba3a-4974-8c02-4beb13eaef79" providerId="ADAL" clId="{01B9F683-B8BA-42A2-9AC2-39588E89FDC1}" dt="2022-04-25T15:28:23.275" v="4228" actId="20577"/>
          <ac:spMkLst>
            <pc:docMk/>
            <pc:sldMk cId="1918825425" sldId="280"/>
            <ac:spMk id="2" creationId="{F1535ECE-C246-44BC-8CAF-CF4BB4EA0E77}"/>
          </ac:spMkLst>
        </pc:spChg>
        <pc:spChg chg="mod">
          <ac:chgData name="s1901028@sendai.kosen-ac.jp" userId="50d02d29-ba3a-4974-8c02-4beb13eaef79" providerId="ADAL" clId="{01B9F683-B8BA-42A2-9AC2-39588E89FDC1}" dt="2022-04-25T15:31:45.952" v="4382" actId="14100"/>
          <ac:spMkLst>
            <pc:docMk/>
            <pc:sldMk cId="1918825425" sldId="280"/>
            <ac:spMk id="3" creationId="{6262A746-2F50-4667-863E-224E1CBDA91C}"/>
          </ac:spMkLst>
        </pc:spChg>
        <pc:spChg chg="add mod">
          <ac:chgData name="s1901028@sendai.kosen-ac.jp" userId="50d02d29-ba3a-4974-8c02-4beb13eaef79" providerId="ADAL" clId="{01B9F683-B8BA-42A2-9AC2-39588E89FDC1}" dt="2022-04-25T15:34:22.193" v="4473"/>
          <ac:spMkLst>
            <pc:docMk/>
            <pc:sldMk cId="1918825425" sldId="280"/>
            <ac:spMk id="4" creationId="{48F0AA6F-D604-40E8-B489-8C1A1DA9CA8A}"/>
          </ac:spMkLst>
        </pc:spChg>
        <pc:spChg chg="add mod">
          <ac:chgData name="s1901028@sendai.kosen-ac.jp" userId="50d02d29-ba3a-4974-8c02-4beb13eaef79" providerId="ADAL" clId="{01B9F683-B8BA-42A2-9AC2-39588E89FDC1}" dt="2022-04-25T15:34:31.833" v="4480" actId="20577"/>
          <ac:spMkLst>
            <pc:docMk/>
            <pc:sldMk cId="1918825425" sldId="280"/>
            <ac:spMk id="5" creationId="{6221931B-E9DF-4786-A987-38E721CB7E04}"/>
          </ac:spMkLst>
        </pc:spChg>
      </pc:sldChg>
      <pc:sldChg chg="addSp delSp modSp add mod">
        <pc:chgData name="s1901028@sendai.kosen-ac.jp" userId="50d02d29-ba3a-4974-8c02-4beb13eaef79" providerId="ADAL" clId="{01B9F683-B8BA-42A2-9AC2-39588E89FDC1}" dt="2022-04-25T15:43:01.368" v="4559" actId="14100"/>
        <pc:sldMkLst>
          <pc:docMk/>
          <pc:sldMk cId="945145459" sldId="281"/>
        </pc:sldMkLst>
        <pc:spChg chg="mod">
          <ac:chgData name="s1901028@sendai.kosen-ac.jp" userId="50d02d29-ba3a-4974-8c02-4beb13eaef79" providerId="ADAL" clId="{01B9F683-B8BA-42A2-9AC2-39588E89FDC1}" dt="2022-04-25T15:34:55.779" v="4519"/>
          <ac:spMkLst>
            <pc:docMk/>
            <pc:sldMk cId="945145459" sldId="281"/>
            <ac:spMk id="2" creationId="{F1535ECE-C246-44BC-8CAF-CF4BB4EA0E77}"/>
          </ac:spMkLst>
        </pc:spChg>
        <pc:spChg chg="del">
          <ac:chgData name="s1901028@sendai.kosen-ac.jp" userId="50d02d29-ba3a-4974-8c02-4beb13eaef79" providerId="ADAL" clId="{01B9F683-B8BA-42A2-9AC2-39588E89FDC1}" dt="2022-04-25T15:34:58.189" v="4520" actId="478"/>
          <ac:spMkLst>
            <pc:docMk/>
            <pc:sldMk cId="945145459" sldId="281"/>
            <ac:spMk id="3" creationId="{6262A746-2F50-4667-863E-224E1CBDA91C}"/>
          </ac:spMkLst>
        </pc:spChg>
        <pc:spChg chg="del">
          <ac:chgData name="s1901028@sendai.kosen-ac.jp" userId="50d02d29-ba3a-4974-8c02-4beb13eaef79" providerId="ADAL" clId="{01B9F683-B8BA-42A2-9AC2-39588E89FDC1}" dt="2022-04-25T15:35:03.489" v="4522" actId="478"/>
          <ac:spMkLst>
            <pc:docMk/>
            <pc:sldMk cId="945145459" sldId="281"/>
            <ac:spMk id="4" creationId="{48F0AA6F-D604-40E8-B489-8C1A1DA9CA8A}"/>
          </ac:spMkLst>
        </pc:spChg>
        <pc:spChg chg="del">
          <ac:chgData name="s1901028@sendai.kosen-ac.jp" userId="50d02d29-ba3a-4974-8c02-4beb13eaef79" providerId="ADAL" clId="{01B9F683-B8BA-42A2-9AC2-39588E89FDC1}" dt="2022-04-25T15:35:07.226" v="4523" actId="478"/>
          <ac:spMkLst>
            <pc:docMk/>
            <pc:sldMk cId="945145459" sldId="281"/>
            <ac:spMk id="5" creationId="{6221931B-E9DF-4786-A987-38E721CB7E04}"/>
          </ac:spMkLst>
        </pc:spChg>
        <pc:spChg chg="add del mod">
          <ac:chgData name="s1901028@sendai.kosen-ac.jp" userId="50d02d29-ba3a-4974-8c02-4beb13eaef79" providerId="ADAL" clId="{01B9F683-B8BA-42A2-9AC2-39588E89FDC1}" dt="2022-04-25T15:35:01" v="4521" actId="478"/>
          <ac:spMkLst>
            <pc:docMk/>
            <pc:sldMk cId="945145459" sldId="281"/>
            <ac:spMk id="7" creationId="{FC023B87-9365-4864-891A-F38EAC5D0B50}"/>
          </ac:spMkLst>
        </pc:spChg>
        <pc:spChg chg="add mod">
          <ac:chgData name="s1901028@sendai.kosen-ac.jp" userId="50d02d29-ba3a-4974-8c02-4beb13eaef79" providerId="ADAL" clId="{01B9F683-B8BA-42A2-9AC2-39588E89FDC1}" dt="2022-04-25T15:42:58.791" v="4558" actId="1076"/>
          <ac:spMkLst>
            <pc:docMk/>
            <pc:sldMk cId="945145459" sldId="281"/>
            <ac:spMk id="10" creationId="{A442DDCD-63AF-4428-8A09-D59D3366145E}"/>
          </ac:spMkLst>
        </pc:spChg>
        <pc:picChg chg="add mod">
          <ac:chgData name="s1901028@sendai.kosen-ac.jp" userId="50d02d29-ba3a-4974-8c02-4beb13eaef79" providerId="ADAL" clId="{01B9F683-B8BA-42A2-9AC2-39588E89FDC1}" dt="2022-04-25T15:42:03.536" v="4529" actId="14100"/>
          <ac:picMkLst>
            <pc:docMk/>
            <pc:sldMk cId="945145459" sldId="281"/>
            <ac:picMk id="9" creationId="{46B9C549-47D2-42E8-B08C-45D2232C7421}"/>
          </ac:picMkLst>
        </pc:picChg>
        <pc:picChg chg="add mod">
          <ac:chgData name="s1901028@sendai.kosen-ac.jp" userId="50d02d29-ba3a-4974-8c02-4beb13eaef79" providerId="ADAL" clId="{01B9F683-B8BA-42A2-9AC2-39588E89FDC1}" dt="2022-04-25T15:43:01.368" v="4559" actId="14100"/>
          <ac:picMkLst>
            <pc:docMk/>
            <pc:sldMk cId="945145459" sldId="281"/>
            <ac:picMk id="12" creationId="{C3B3BF6C-3D55-42D7-A9D9-1BCB19A70F5D}"/>
          </ac:picMkLst>
        </pc:picChg>
      </pc:sldChg>
      <pc:sldChg chg="addSp delSp modSp add mod">
        <pc:chgData name="s1901028@sendai.kosen-ac.jp" userId="50d02d29-ba3a-4974-8c02-4beb13eaef79" providerId="ADAL" clId="{01B9F683-B8BA-42A2-9AC2-39588E89FDC1}" dt="2022-04-25T15:44:48.720" v="4629" actId="478"/>
        <pc:sldMkLst>
          <pc:docMk/>
          <pc:sldMk cId="390616685" sldId="282"/>
        </pc:sldMkLst>
        <pc:spChg chg="add del mod">
          <ac:chgData name="s1901028@sendai.kosen-ac.jp" userId="50d02d29-ba3a-4974-8c02-4beb13eaef79" providerId="ADAL" clId="{01B9F683-B8BA-42A2-9AC2-39588E89FDC1}" dt="2022-04-25T15:44:48.720" v="4629" actId="478"/>
          <ac:spMkLst>
            <pc:docMk/>
            <pc:sldMk cId="390616685" sldId="282"/>
            <ac:spMk id="5" creationId="{60DBFE47-0C17-4602-A47E-8932DD254892}"/>
          </ac:spMkLst>
        </pc:spChg>
        <pc:spChg chg="mod">
          <ac:chgData name="s1901028@sendai.kosen-ac.jp" userId="50d02d29-ba3a-4974-8c02-4beb13eaef79" providerId="ADAL" clId="{01B9F683-B8BA-42A2-9AC2-39588E89FDC1}" dt="2022-04-25T15:43:50.488" v="4574" actId="1076"/>
          <ac:spMkLst>
            <pc:docMk/>
            <pc:sldMk cId="390616685" sldId="282"/>
            <ac:spMk id="10" creationId="{A442DDCD-63AF-4428-8A09-D59D3366145E}"/>
          </ac:spMkLst>
        </pc:spChg>
        <pc:picChg chg="add mod">
          <ac:chgData name="s1901028@sendai.kosen-ac.jp" userId="50d02d29-ba3a-4974-8c02-4beb13eaef79" providerId="ADAL" clId="{01B9F683-B8BA-42A2-9AC2-39588E89FDC1}" dt="2022-04-25T15:44:03.996" v="4579" actId="1076"/>
          <ac:picMkLst>
            <pc:docMk/>
            <pc:sldMk cId="390616685" sldId="282"/>
            <ac:picMk id="4" creationId="{15735872-E9A7-406A-BFF7-E67F39293203}"/>
          </ac:picMkLst>
        </pc:picChg>
        <pc:picChg chg="del">
          <ac:chgData name="s1901028@sendai.kosen-ac.jp" userId="50d02d29-ba3a-4974-8c02-4beb13eaef79" providerId="ADAL" clId="{01B9F683-B8BA-42A2-9AC2-39588E89FDC1}" dt="2022-04-25T15:43:41.132" v="4561" actId="478"/>
          <ac:picMkLst>
            <pc:docMk/>
            <pc:sldMk cId="390616685" sldId="282"/>
            <ac:picMk id="9" creationId="{46B9C549-47D2-42E8-B08C-45D2232C7421}"/>
          </ac:picMkLst>
        </pc:picChg>
        <pc:picChg chg="del">
          <ac:chgData name="s1901028@sendai.kosen-ac.jp" userId="50d02d29-ba3a-4974-8c02-4beb13eaef79" providerId="ADAL" clId="{01B9F683-B8BA-42A2-9AC2-39588E89FDC1}" dt="2022-04-25T15:43:42.517" v="4562" actId="478"/>
          <ac:picMkLst>
            <pc:docMk/>
            <pc:sldMk cId="390616685" sldId="282"/>
            <ac:picMk id="12" creationId="{C3B3BF6C-3D55-42D7-A9D9-1BCB19A70F5D}"/>
          </ac:picMkLst>
        </pc:picChg>
      </pc:sldChg>
      <pc:sldChg chg="addSp delSp modSp add mod">
        <pc:chgData name="s1901028@sendai.kosen-ac.jp" userId="50d02d29-ba3a-4974-8c02-4beb13eaef79" providerId="ADAL" clId="{01B9F683-B8BA-42A2-9AC2-39588E89FDC1}" dt="2022-04-25T15:50:17.180" v="5028" actId="1076"/>
        <pc:sldMkLst>
          <pc:docMk/>
          <pc:sldMk cId="1249689207" sldId="283"/>
        </pc:sldMkLst>
        <pc:spChg chg="mod">
          <ac:chgData name="s1901028@sendai.kosen-ac.jp" userId="50d02d29-ba3a-4974-8c02-4beb13eaef79" providerId="ADAL" clId="{01B9F683-B8BA-42A2-9AC2-39588E89FDC1}" dt="2022-04-25T15:45:13.909" v="4702"/>
          <ac:spMkLst>
            <pc:docMk/>
            <pc:sldMk cId="1249689207" sldId="283"/>
            <ac:spMk id="2" creationId="{F1535ECE-C246-44BC-8CAF-CF4BB4EA0E77}"/>
          </ac:spMkLst>
        </pc:spChg>
        <pc:spChg chg="add del mod">
          <ac:chgData name="s1901028@sendai.kosen-ac.jp" userId="50d02d29-ba3a-4974-8c02-4beb13eaef79" providerId="ADAL" clId="{01B9F683-B8BA-42A2-9AC2-39588E89FDC1}" dt="2022-04-25T15:49:50.027" v="5023" actId="21"/>
          <ac:spMkLst>
            <pc:docMk/>
            <pc:sldMk cId="1249689207" sldId="283"/>
            <ac:spMk id="3" creationId="{B5437611-0CB1-43C6-9E69-EE4B8592D150}"/>
          </ac:spMkLst>
        </pc:spChg>
        <pc:spChg chg="add del">
          <ac:chgData name="s1901028@sendai.kosen-ac.jp" userId="50d02d29-ba3a-4974-8c02-4beb13eaef79" providerId="ADAL" clId="{01B9F683-B8BA-42A2-9AC2-39588E89FDC1}" dt="2022-04-25T15:45:50.312" v="4709"/>
          <ac:spMkLst>
            <pc:docMk/>
            <pc:sldMk cId="1249689207" sldId="283"/>
            <ac:spMk id="4" creationId="{D906DB47-6B16-404D-A062-D9E10A321221}"/>
          </ac:spMkLst>
        </pc:spChg>
        <pc:spChg chg="add del mod">
          <ac:chgData name="s1901028@sendai.kosen-ac.jp" userId="50d02d29-ba3a-4974-8c02-4beb13eaef79" providerId="ADAL" clId="{01B9F683-B8BA-42A2-9AC2-39588E89FDC1}" dt="2022-04-25T15:49:09.660" v="5010" actId="21"/>
          <ac:spMkLst>
            <pc:docMk/>
            <pc:sldMk cId="1249689207" sldId="283"/>
            <ac:spMk id="5" creationId="{A91C69E5-8A21-4F93-B918-A1FFA07712CB}"/>
          </ac:spMkLst>
        </pc:spChg>
        <pc:spChg chg="del mod">
          <ac:chgData name="s1901028@sendai.kosen-ac.jp" userId="50d02d29-ba3a-4974-8c02-4beb13eaef79" providerId="ADAL" clId="{01B9F683-B8BA-42A2-9AC2-39588E89FDC1}" dt="2022-04-25T15:49:50.027" v="5023" actId="21"/>
          <ac:spMkLst>
            <pc:docMk/>
            <pc:sldMk cId="1249689207" sldId="283"/>
            <ac:spMk id="10" creationId="{A442DDCD-63AF-4428-8A09-D59D3366145E}"/>
          </ac:spMkLst>
        </pc:spChg>
        <pc:spChg chg="add mod">
          <ac:chgData name="s1901028@sendai.kosen-ac.jp" userId="50d02d29-ba3a-4974-8c02-4beb13eaef79" providerId="ADAL" clId="{01B9F683-B8BA-42A2-9AC2-39588E89FDC1}" dt="2022-04-25T15:50:17.180" v="5028" actId="1076"/>
          <ac:spMkLst>
            <pc:docMk/>
            <pc:sldMk cId="1249689207" sldId="283"/>
            <ac:spMk id="11" creationId="{490120AE-519D-4F3A-8CBD-E347281BA2EB}"/>
          </ac:spMkLst>
        </pc:spChg>
        <pc:spChg chg="add mod">
          <ac:chgData name="s1901028@sendai.kosen-ac.jp" userId="50d02d29-ba3a-4974-8c02-4beb13eaef79" providerId="ADAL" clId="{01B9F683-B8BA-42A2-9AC2-39588E89FDC1}" dt="2022-04-25T15:49:40.208" v="5020" actId="571"/>
          <ac:spMkLst>
            <pc:docMk/>
            <pc:sldMk cId="1249689207" sldId="283"/>
            <ac:spMk id="13" creationId="{E0F78153-8FC4-4AFF-9247-48F654E54FC5}"/>
          </ac:spMkLst>
        </pc:spChg>
        <pc:picChg chg="del">
          <ac:chgData name="s1901028@sendai.kosen-ac.jp" userId="50d02d29-ba3a-4974-8c02-4beb13eaef79" providerId="ADAL" clId="{01B9F683-B8BA-42A2-9AC2-39588E89FDC1}" dt="2022-04-25T15:44:52.451" v="4631" actId="478"/>
          <ac:picMkLst>
            <pc:docMk/>
            <pc:sldMk cId="1249689207" sldId="283"/>
            <ac:picMk id="9" creationId="{46B9C549-47D2-42E8-B08C-45D2232C7421}"/>
          </ac:picMkLst>
        </pc:picChg>
        <pc:picChg chg="del">
          <ac:chgData name="s1901028@sendai.kosen-ac.jp" userId="50d02d29-ba3a-4974-8c02-4beb13eaef79" providerId="ADAL" clId="{01B9F683-B8BA-42A2-9AC2-39588E89FDC1}" dt="2022-04-25T15:44:53.664" v="4632" actId="478"/>
          <ac:picMkLst>
            <pc:docMk/>
            <pc:sldMk cId="1249689207" sldId="283"/>
            <ac:picMk id="12" creationId="{C3B3BF6C-3D55-42D7-A9D9-1BCB19A70F5D}"/>
          </ac:picMkLst>
        </pc:picChg>
      </pc:sldChg>
      <pc:sldChg chg="addSp delSp modSp add mod">
        <pc:chgData name="s1901028@sendai.kosen-ac.jp" userId="50d02d29-ba3a-4974-8c02-4beb13eaef79" providerId="ADAL" clId="{01B9F683-B8BA-42A2-9AC2-39588E89FDC1}" dt="2022-04-25T15:52:35.830" v="5229" actId="20577"/>
        <pc:sldMkLst>
          <pc:docMk/>
          <pc:sldMk cId="766614770" sldId="284"/>
        </pc:sldMkLst>
        <pc:spChg chg="mod">
          <ac:chgData name="s1901028@sendai.kosen-ac.jp" userId="50d02d29-ba3a-4974-8c02-4beb13eaef79" providerId="ADAL" clId="{01B9F683-B8BA-42A2-9AC2-39588E89FDC1}" dt="2022-04-25T15:50:26.308" v="5052"/>
          <ac:spMkLst>
            <pc:docMk/>
            <pc:sldMk cId="766614770" sldId="284"/>
            <ac:spMk id="2" creationId="{F1535ECE-C246-44BC-8CAF-CF4BB4EA0E77}"/>
          </ac:spMkLst>
        </pc:spChg>
        <pc:spChg chg="add mod">
          <ac:chgData name="s1901028@sendai.kosen-ac.jp" userId="50d02d29-ba3a-4974-8c02-4beb13eaef79" providerId="ADAL" clId="{01B9F683-B8BA-42A2-9AC2-39588E89FDC1}" dt="2022-04-25T15:50:06.315" v="5027" actId="1076"/>
          <ac:spMkLst>
            <pc:docMk/>
            <pc:sldMk cId="766614770" sldId="284"/>
            <ac:spMk id="5" creationId="{4942416A-42B4-4091-B13A-C69D0A957301}"/>
          </ac:spMkLst>
        </pc:spChg>
        <pc:spChg chg="add mod">
          <ac:chgData name="s1901028@sendai.kosen-ac.jp" userId="50d02d29-ba3a-4974-8c02-4beb13eaef79" providerId="ADAL" clId="{01B9F683-B8BA-42A2-9AC2-39588E89FDC1}" dt="2022-04-25T15:52:35.830" v="5229" actId="20577"/>
          <ac:spMkLst>
            <pc:docMk/>
            <pc:sldMk cId="766614770" sldId="284"/>
            <ac:spMk id="6" creationId="{27EA4752-73E0-4C0E-B295-EF86444F4034}"/>
          </ac:spMkLst>
        </pc:spChg>
        <pc:spChg chg="del mod">
          <ac:chgData name="s1901028@sendai.kosen-ac.jp" userId="50d02d29-ba3a-4974-8c02-4beb13eaef79" providerId="ADAL" clId="{01B9F683-B8BA-42A2-9AC2-39588E89FDC1}" dt="2022-04-25T15:49:24.635" v="5015" actId="478"/>
          <ac:spMkLst>
            <pc:docMk/>
            <pc:sldMk cId="766614770" sldId="284"/>
            <ac:spMk id="10" creationId="{A442DDCD-63AF-4428-8A09-D59D3366145E}"/>
          </ac:spMkLst>
        </pc:spChg>
        <pc:picChg chg="del">
          <ac:chgData name="s1901028@sendai.kosen-ac.jp" userId="50d02d29-ba3a-4974-8c02-4beb13eaef79" providerId="ADAL" clId="{01B9F683-B8BA-42A2-9AC2-39588E89FDC1}" dt="2022-04-25T15:49:22.106" v="5013" actId="478"/>
          <ac:picMkLst>
            <pc:docMk/>
            <pc:sldMk cId="766614770" sldId="284"/>
            <ac:picMk id="4" creationId="{15735872-E9A7-406A-BFF7-E67F39293203}"/>
          </ac:picMkLst>
        </pc:picChg>
      </pc:sldChg>
      <pc:sldChg chg="addSp delSp modSp add mod setBg">
        <pc:chgData name="s1901028@sendai.kosen-ac.jp" userId="50d02d29-ba3a-4974-8c02-4beb13eaef79" providerId="ADAL" clId="{01B9F683-B8BA-42A2-9AC2-39588E89FDC1}" dt="2022-04-26T00:42:12.322" v="5702" actId="1076"/>
        <pc:sldMkLst>
          <pc:docMk/>
          <pc:sldMk cId="4238046627" sldId="285"/>
        </pc:sldMkLst>
        <pc:spChg chg="mod">
          <ac:chgData name="s1901028@sendai.kosen-ac.jp" userId="50d02d29-ba3a-4974-8c02-4beb13eaef79" providerId="ADAL" clId="{01B9F683-B8BA-42A2-9AC2-39588E89FDC1}" dt="2022-04-26T00:42:05.557" v="5701" actId="26606"/>
          <ac:spMkLst>
            <pc:docMk/>
            <pc:sldMk cId="4238046627" sldId="285"/>
            <ac:spMk id="2" creationId="{F1535ECE-C246-44BC-8CAF-CF4BB4EA0E77}"/>
          </ac:spMkLst>
        </pc:spChg>
        <pc:spChg chg="add mod">
          <ac:chgData name="s1901028@sendai.kosen-ac.jp" userId="50d02d29-ba3a-4974-8c02-4beb13eaef79" providerId="ADAL" clId="{01B9F683-B8BA-42A2-9AC2-39588E89FDC1}" dt="2022-04-26T00:42:05.557" v="5701" actId="26606"/>
          <ac:spMkLst>
            <pc:docMk/>
            <pc:sldMk cId="4238046627" sldId="285"/>
            <ac:spMk id="3" creationId="{6FDE47C5-86D4-413B-BEDB-F36CB5D1763C}"/>
          </ac:spMkLst>
        </pc:spChg>
        <pc:spChg chg="del">
          <ac:chgData name="s1901028@sendai.kosen-ac.jp" userId="50d02d29-ba3a-4974-8c02-4beb13eaef79" providerId="ADAL" clId="{01B9F683-B8BA-42A2-9AC2-39588E89FDC1}" dt="2022-04-26T00:35:35.914" v="5231" actId="478"/>
          <ac:spMkLst>
            <pc:docMk/>
            <pc:sldMk cId="4238046627" sldId="285"/>
            <ac:spMk id="5" creationId="{4942416A-42B4-4091-B13A-C69D0A957301}"/>
          </ac:spMkLst>
        </pc:spChg>
        <pc:spChg chg="del">
          <ac:chgData name="s1901028@sendai.kosen-ac.jp" userId="50d02d29-ba3a-4974-8c02-4beb13eaef79" providerId="ADAL" clId="{01B9F683-B8BA-42A2-9AC2-39588E89FDC1}" dt="2022-04-26T00:35:38.029" v="5232" actId="478"/>
          <ac:spMkLst>
            <pc:docMk/>
            <pc:sldMk cId="4238046627" sldId="285"/>
            <ac:spMk id="6" creationId="{27EA4752-73E0-4C0E-B295-EF86444F4034}"/>
          </ac:spMkLst>
        </pc:spChg>
        <pc:spChg chg="add del">
          <ac:chgData name="s1901028@sendai.kosen-ac.jp" userId="50d02d29-ba3a-4974-8c02-4beb13eaef79" providerId="ADAL" clId="{01B9F683-B8BA-42A2-9AC2-39588E89FDC1}" dt="2022-04-26T00:42:05.557" v="5701" actId="26606"/>
          <ac:spMkLst>
            <pc:docMk/>
            <pc:sldMk cId="4238046627" sldId="285"/>
            <ac:spMk id="12" creationId="{9F4444CE-BC8D-4D61-B303-4C05614E62AB}"/>
          </ac:spMkLst>
        </pc:spChg>
        <pc:spChg chg="add del">
          <ac:chgData name="s1901028@sendai.kosen-ac.jp" userId="50d02d29-ba3a-4974-8c02-4beb13eaef79" providerId="ADAL" clId="{01B9F683-B8BA-42A2-9AC2-39588E89FDC1}" dt="2022-04-26T00:42:05.557" v="5701" actId="26606"/>
          <ac:spMkLst>
            <pc:docMk/>
            <pc:sldMk cId="4238046627" sldId="285"/>
            <ac:spMk id="14" creationId="{62423CA5-E2E1-4789-B759-9906C1C94063}"/>
          </ac:spMkLst>
        </pc:spChg>
        <pc:spChg chg="add del">
          <ac:chgData name="s1901028@sendai.kosen-ac.jp" userId="50d02d29-ba3a-4974-8c02-4beb13eaef79" providerId="ADAL" clId="{01B9F683-B8BA-42A2-9AC2-39588E89FDC1}" dt="2022-04-26T00:42:05.557" v="5701" actId="26606"/>
          <ac:spMkLst>
            <pc:docMk/>
            <pc:sldMk cId="4238046627" sldId="285"/>
            <ac:spMk id="16" creationId="{73772B81-181F-48B7-8826-4D9686D15DF5}"/>
          </ac:spMkLst>
        </pc:spChg>
        <pc:spChg chg="add del">
          <ac:chgData name="s1901028@sendai.kosen-ac.jp" userId="50d02d29-ba3a-4974-8c02-4beb13eaef79" providerId="ADAL" clId="{01B9F683-B8BA-42A2-9AC2-39588E89FDC1}" dt="2022-04-26T00:42:05.557" v="5701" actId="26606"/>
          <ac:spMkLst>
            <pc:docMk/>
            <pc:sldMk cId="4238046627" sldId="285"/>
            <ac:spMk id="18" creationId="{B2205F6E-03C6-4E92-877C-E2482F6599AA}"/>
          </ac:spMkLst>
        </pc:spChg>
        <pc:picChg chg="add mod">
          <ac:chgData name="s1901028@sendai.kosen-ac.jp" userId="50d02d29-ba3a-4974-8c02-4beb13eaef79" providerId="ADAL" clId="{01B9F683-B8BA-42A2-9AC2-39588E89FDC1}" dt="2022-04-26T00:42:12.322" v="5702" actId="1076"/>
          <ac:picMkLst>
            <pc:docMk/>
            <pc:sldMk cId="4238046627" sldId="285"/>
            <ac:picMk id="7" creationId="{D0335196-B889-404A-AC04-6E28038C8273}"/>
          </ac:picMkLst>
        </pc:picChg>
      </pc:sldChg>
      <pc:sldChg chg="addSp delSp modSp add mod setBg">
        <pc:chgData name="s1901028@sendai.kosen-ac.jp" userId="50d02d29-ba3a-4974-8c02-4beb13eaef79" providerId="ADAL" clId="{01B9F683-B8BA-42A2-9AC2-39588E89FDC1}" dt="2022-04-26T00:46:43.894" v="5924" actId="1076"/>
        <pc:sldMkLst>
          <pc:docMk/>
          <pc:sldMk cId="1551352836" sldId="286"/>
        </pc:sldMkLst>
        <pc:spChg chg="mod">
          <ac:chgData name="s1901028@sendai.kosen-ac.jp" userId="50d02d29-ba3a-4974-8c02-4beb13eaef79" providerId="ADAL" clId="{01B9F683-B8BA-42A2-9AC2-39588E89FDC1}" dt="2022-04-26T00:46:40.015" v="5923" actId="26606"/>
          <ac:spMkLst>
            <pc:docMk/>
            <pc:sldMk cId="1551352836" sldId="286"/>
            <ac:spMk id="2" creationId="{F1535ECE-C246-44BC-8CAF-CF4BB4EA0E77}"/>
          </ac:spMkLst>
        </pc:spChg>
        <pc:spChg chg="mod ord">
          <ac:chgData name="s1901028@sendai.kosen-ac.jp" userId="50d02d29-ba3a-4974-8c02-4beb13eaef79" providerId="ADAL" clId="{01B9F683-B8BA-42A2-9AC2-39588E89FDC1}" dt="2022-04-26T00:46:40.015" v="5923" actId="26606"/>
          <ac:spMkLst>
            <pc:docMk/>
            <pc:sldMk cId="1551352836" sldId="286"/>
            <ac:spMk id="3" creationId="{6FDE47C5-86D4-413B-BEDB-F36CB5D1763C}"/>
          </ac:spMkLst>
        </pc:spChg>
        <pc:spChg chg="add del">
          <ac:chgData name="s1901028@sendai.kosen-ac.jp" userId="50d02d29-ba3a-4974-8c02-4beb13eaef79" providerId="ADAL" clId="{01B9F683-B8BA-42A2-9AC2-39588E89FDC1}" dt="2022-04-26T00:46:40.015" v="5923" actId="26606"/>
          <ac:spMkLst>
            <pc:docMk/>
            <pc:sldMk cId="1551352836" sldId="286"/>
            <ac:spMk id="10" creationId="{A65AC7D1-EAA9-48F5-B509-60A7F50BF703}"/>
          </ac:spMkLst>
        </pc:spChg>
        <pc:spChg chg="add del">
          <ac:chgData name="s1901028@sendai.kosen-ac.jp" userId="50d02d29-ba3a-4974-8c02-4beb13eaef79" providerId="ADAL" clId="{01B9F683-B8BA-42A2-9AC2-39588E89FDC1}" dt="2022-04-26T00:46:40.015" v="5923" actId="26606"/>
          <ac:spMkLst>
            <pc:docMk/>
            <pc:sldMk cId="1551352836" sldId="286"/>
            <ac:spMk id="12" creationId="{D6320AF9-619A-4175-865B-5663E1AEF4C5}"/>
          </ac:spMkLst>
        </pc:spChg>
        <pc:spChg chg="add del">
          <ac:chgData name="s1901028@sendai.kosen-ac.jp" userId="50d02d29-ba3a-4974-8c02-4beb13eaef79" providerId="ADAL" clId="{01B9F683-B8BA-42A2-9AC2-39588E89FDC1}" dt="2022-04-26T00:46:40.015" v="5923" actId="26606"/>
          <ac:spMkLst>
            <pc:docMk/>
            <pc:sldMk cId="1551352836" sldId="286"/>
            <ac:spMk id="18" creationId="{7E018740-5C2B-4A41-AC1A-7E68D1EC1954}"/>
          </ac:spMkLst>
        </pc:spChg>
        <pc:spChg chg="add del">
          <ac:chgData name="s1901028@sendai.kosen-ac.jp" userId="50d02d29-ba3a-4974-8c02-4beb13eaef79" providerId="ADAL" clId="{01B9F683-B8BA-42A2-9AC2-39588E89FDC1}" dt="2022-04-26T00:46:40.015" v="5923" actId="26606"/>
          <ac:spMkLst>
            <pc:docMk/>
            <pc:sldMk cId="1551352836" sldId="286"/>
            <ac:spMk id="20" creationId="{166F75A4-C475-4941-8EE2-B80A06A2C1BB}"/>
          </ac:spMkLst>
        </pc:spChg>
        <pc:spChg chg="add del">
          <ac:chgData name="s1901028@sendai.kosen-ac.jp" userId="50d02d29-ba3a-4974-8c02-4beb13eaef79" providerId="ADAL" clId="{01B9F683-B8BA-42A2-9AC2-39588E89FDC1}" dt="2022-04-26T00:46:40.015" v="5923" actId="26606"/>
          <ac:spMkLst>
            <pc:docMk/>
            <pc:sldMk cId="1551352836" sldId="286"/>
            <ac:spMk id="22" creationId="{A032553A-72E8-4B0D-8405-FF9771C9AF05}"/>
          </ac:spMkLst>
        </pc:spChg>
        <pc:spChg chg="add del">
          <ac:chgData name="s1901028@sendai.kosen-ac.jp" userId="50d02d29-ba3a-4974-8c02-4beb13eaef79" providerId="ADAL" clId="{01B9F683-B8BA-42A2-9AC2-39588E89FDC1}" dt="2022-04-26T00:46:40.015" v="5923" actId="26606"/>
          <ac:spMkLst>
            <pc:docMk/>
            <pc:sldMk cId="1551352836" sldId="286"/>
            <ac:spMk id="24" creationId="{765800AC-C3B9-498E-87BC-29FAE4C76B21}"/>
          </ac:spMkLst>
        </pc:spChg>
        <pc:spChg chg="add del">
          <ac:chgData name="s1901028@sendai.kosen-ac.jp" userId="50d02d29-ba3a-4974-8c02-4beb13eaef79" providerId="ADAL" clId="{01B9F683-B8BA-42A2-9AC2-39588E89FDC1}" dt="2022-04-26T00:46:40.015" v="5923" actId="26606"/>
          <ac:spMkLst>
            <pc:docMk/>
            <pc:sldMk cId="1551352836" sldId="286"/>
            <ac:spMk id="26" creationId="{1F9D6ACB-2FF4-49F9-978A-E0D5327FC635}"/>
          </ac:spMkLst>
        </pc:spChg>
        <pc:spChg chg="add del">
          <ac:chgData name="s1901028@sendai.kosen-ac.jp" userId="50d02d29-ba3a-4974-8c02-4beb13eaef79" providerId="ADAL" clId="{01B9F683-B8BA-42A2-9AC2-39588E89FDC1}" dt="2022-04-26T00:46:40.015" v="5923" actId="26606"/>
          <ac:spMkLst>
            <pc:docMk/>
            <pc:sldMk cId="1551352836" sldId="286"/>
            <ac:spMk id="28" creationId="{A5EC319D-0FEA-4B95-A3EA-01E35672C95B}"/>
          </ac:spMkLst>
        </pc:spChg>
        <pc:picChg chg="add mod">
          <ac:chgData name="s1901028@sendai.kosen-ac.jp" userId="50d02d29-ba3a-4974-8c02-4beb13eaef79" providerId="ADAL" clId="{01B9F683-B8BA-42A2-9AC2-39588E89FDC1}" dt="2022-04-26T00:46:43.894" v="5924" actId="1076"/>
          <ac:picMkLst>
            <pc:docMk/>
            <pc:sldMk cId="1551352836" sldId="286"/>
            <ac:picMk id="5" creationId="{03CB032C-3AF9-4F5B-A6D0-F431F018A21B}"/>
          </ac:picMkLst>
        </pc:picChg>
        <pc:picChg chg="del">
          <ac:chgData name="s1901028@sendai.kosen-ac.jp" userId="50d02d29-ba3a-4974-8c02-4beb13eaef79" providerId="ADAL" clId="{01B9F683-B8BA-42A2-9AC2-39588E89FDC1}" dt="2022-04-26T00:42:28" v="5709" actId="478"/>
          <ac:picMkLst>
            <pc:docMk/>
            <pc:sldMk cId="1551352836" sldId="286"/>
            <ac:picMk id="7" creationId="{D0335196-B889-404A-AC04-6E28038C8273}"/>
          </ac:picMkLst>
        </pc:picChg>
        <pc:cxnChg chg="add del">
          <ac:chgData name="s1901028@sendai.kosen-ac.jp" userId="50d02d29-ba3a-4974-8c02-4beb13eaef79" providerId="ADAL" clId="{01B9F683-B8BA-42A2-9AC2-39588E89FDC1}" dt="2022-04-26T00:46:40.015" v="5923" actId="26606"/>
          <ac:cxnSpMkLst>
            <pc:docMk/>
            <pc:sldMk cId="1551352836" sldId="286"/>
            <ac:cxnSpMk id="14" creationId="{063B6EC6-D752-4EE7-908B-F8F19E8C7FEA}"/>
          </ac:cxnSpMkLst>
        </pc:cxnChg>
        <pc:cxnChg chg="add del">
          <ac:chgData name="s1901028@sendai.kosen-ac.jp" userId="50d02d29-ba3a-4974-8c02-4beb13eaef79" providerId="ADAL" clId="{01B9F683-B8BA-42A2-9AC2-39588E89FDC1}" dt="2022-04-26T00:46:40.015" v="5923" actId="26606"/>
          <ac:cxnSpMkLst>
            <pc:docMk/>
            <pc:sldMk cId="1551352836" sldId="286"/>
            <ac:cxnSpMk id="16" creationId="{EFECD4E8-AD3E-4228-82A2-9461958EA94D}"/>
          </ac:cxnSpMkLst>
        </pc:cxnChg>
      </pc:sldChg>
      <pc:sldChg chg="addSp delSp modSp add del mod">
        <pc:chgData name="s1901028@sendai.kosen-ac.jp" userId="50d02d29-ba3a-4974-8c02-4beb13eaef79" providerId="ADAL" clId="{01B9F683-B8BA-42A2-9AC2-39588E89FDC1}" dt="2022-04-26T03:50:51.173" v="6114" actId="2696"/>
        <pc:sldMkLst>
          <pc:docMk/>
          <pc:sldMk cId="732376198" sldId="287"/>
        </pc:sldMkLst>
        <pc:spChg chg="mod">
          <ac:chgData name="s1901028@sendai.kosen-ac.jp" userId="50d02d29-ba3a-4974-8c02-4beb13eaef79" providerId="ADAL" clId="{01B9F683-B8BA-42A2-9AC2-39588E89FDC1}" dt="2022-04-26T00:47:22.778" v="5945"/>
          <ac:spMkLst>
            <pc:docMk/>
            <pc:sldMk cId="732376198" sldId="287"/>
            <ac:spMk id="2" creationId="{F1535ECE-C246-44BC-8CAF-CF4BB4EA0E77}"/>
          </ac:spMkLst>
        </pc:spChg>
        <pc:spChg chg="del">
          <ac:chgData name="s1901028@sendai.kosen-ac.jp" userId="50d02d29-ba3a-4974-8c02-4beb13eaef79" providerId="ADAL" clId="{01B9F683-B8BA-42A2-9AC2-39588E89FDC1}" dt="2022-04-26T00:47:28.206" v="5946" actId="478"/>
          <ac:spMkLst>
            <pc:docMk/>
            <pc:sldMk cId="732376198" sldId="287"/>
            <ac:spMk id="3" creationId="{6FDE47C5-86D4-413B-BEDB-F36CB5D1763C}"/>
          </ac:spMkLst>
        </pc:spChg>
        <pc:spChg chg="add del mod">
          <ac:chgData name="s1901028@sendai.kosen-ac.jp" userId="50d02d29-ba3a-4974-8c02-4beb13eaef79" providerId="ADAL" clId="{01B9F683-B8BA-42A2-9AC2-39588E89FDC1}" dt="2022-04-26T00:48:27.357" v="5955"/>
          <ac:spMkLst>
            <pc:docMk/>
            <pc:sldMk cId="732376198" sldId="287"/>
            <ac:spMk id="7" creationId="{D8CC220E-C34E-4C18-859D-A070BE1C0958}"/>
          </ac:spMkLst>
        </pc:spChg>
        <pc:picChg chg="del">
          <ac:chgData name="s1901028@sendai.kosen-ac.jp" userId="50d02d29-ba3a-4974-8c02-4beb13eaef79" providerId="ADAL" clId="{01B9F683-B8BA-42A2-9AC2-39588E89FDC1}" dt="2022-04-26T00:47:29.366" v="5947" actId="478"/>
          <ac:picMkLst>
            <pc:docMk/>
            <pc:sldMk cId="732376198" sldId="287"/>
            <ac:picMk id="5" creationId="{03CB032C-3AF9-4F5B-A6D0-F431F018A21B}"/>
          </ac:picMkLst>
        </pc:picChg>
        <pc:picChg chg="add mod">
          <ac:chgData name="s1901028@sendai.kosen-ac.jp" userId="50d02d29-ba3a-4974-8c02-4beb13eaef79" providerId="ADAL" clId="{01B9F683-B8BA-42A2-9AC2-39588E89FDC1}" dt="2022-04-26T00:48:21.202" v="5953" actId="14100"/>
          <ac:picMkLst>
            <pc:docMk/>
            <pc:sldMk cId="732376198" sldId="287"/>
            <ac:picMk id="6" creationId="{A046C53C-26C3-46E2-BFB1-36480FC8EAFF}"/>
          </ac:picMkLst>
        </pc:picChg>
      </pc:sldChg>
      <pc:sldChg chg="addSp delSp modSp add del mod">
        <pc:chgData name="s1901028@sendai.kosen-ac.jp" userId="50d02d29-ba3a-4974-8c02-4beb13eaef79" providerId="ADAL" clId="{01B9F683-B8BA-42A2-9AC2-39588E89FDC1}" dt="2022-04-26T03:50:44.117" v="6113" actId="2696"/>
        <pc:sldMkLst>
          <pc:docMk/>
          <pc:sldMk cId="878844343" sldId="288"/>
        </pc:sldMkLst>
        <pc:spChg chg="mod">
          <ac:chgData name="s1901028@sendai.kosen-ac.jp" userId="50d02d29-ba3a-4974-8c02-4beb13eaef79" providerId="ADAL" clId="{01B9F683-B8BA-42A2-9AC2-39588E89FDC1}" dt="2022-04-26T00:48:43.327" v="5977"/>
          <ac:spMkLst>
            <pc:docMk/>
            <pc:sldMk cId="878844343" sldId="288"/>
            <ac:spMk id="2" creationId="{F1535ECE-C246-44BC-8CAF-CF4BB4EA0E77}"/>
          </ac:spMkLst>
        </pc:spChg>
        <pc:picChg chg="add del mod">
          <ac:chgData name="s1901028@sendai.kosen-ac.jp" userId="50d02d29-ba3a-4974-8c02-4beb13eaef79" providerId="ADAL" clId="{01B9F683-B8BA-42A2-9AC2-39588E89FDC1}" dt="2022-04-26T00:49:40.053" v="5981" actId="478"/>
          <ac:picMkLst>
            <pc:docMk/>
            <pc:sldMk cId="878844343" sldId="288"/>
            <ac:picMk id="4" creationId="{6C7A5680-4A8A-4E18-AD14-32B6769F1A64}"/>
          </ac:picMkLst>
        </pc:picChg>
        <pc:picChg chg="del">
          <ac:chgData name="s1901028@sendai.kosen-ac.jp" userId="50d02d29-ba3a-4974-8c02-4beb13eaef79" providerId="ADAL" clId="{01B9F683-B8BA-42A2-9AC2-39588E89FDC1}" dt="2022-04-26T00:48:35.545" v="5957" actId="478"/>
          <ac:picMkLst>
            <pc:docMk/>
            <pc:sldMk cId="878844343" sldId="288"/>
            <ac:picMk id="6" creationId="{A046C53C-26C3-46E2-BFB1-36480FC8EAFF}"/>
          </ac:picMkLst>
        </pc:picChg>
        <pc:picChg chg="add mod">
          <ac:chgData name="s1901028@sendai.kosen-ac.jp" userId="50d02d29-ba3a-4974-8c02-4beb13eaef79" providerId="ADAL" clId="{01B9F683-B8BA-42A2-9AC2-39588E89FDC1}" dt="2022-04-26T00:50:26.836" v="5986" actId="14100"/>
          <ac:picMkLst>
            <pc:docMk/>
            <pc:sldMk cId="878844343" sldId="288"/>
            <ac:picMk id="7" creationId="{5586AD8F-BC66-4D22-8F46-EB2E30A475C6}"/>
          </ac:picMkLst>
        </pc:picChg>
      </pc:sldChg>
      <pc:sldChg chg="addSp delSp modSp add mod setBg">
        <pc:chgData name="s1901028@sendai.kosen-ac.jp" userId="50d02d29-ba3a-4974-8c02-4beb13eaef79" providerId="ADAL" clId="{01B9F683-B8BA-42A2-9AC2-39588E89FDC1}" dt="2022-04-26T01:07:15.146" v="6040" actId="1076"/>
        <pc:sldMkLst>
          <pc:docMk/>
          <pc:sldMk cId="3113041558" sldId="289"/>
        </pc:sldMkLst>
        <pc:spChg chg="mod">
          <ac:chgData name="s1901028@sendai.kosen-ac.jp" userId="50d02d29-ba3a-4974-8c02-4beb13eaef79" providerId="ADAL" clId="{01B9F683-B8BA-42A2-9AC2-39588E89FDC1}" dt="2022-04-26T01:06:42.093" v="6032" actId="26606"/>
          <ac:spMkLst>
            <pc:docMk/>
            <pc:sldMk cId="3113041558" sldId="289"/>
            <ac:spMk id="2" creationId="{F1535ECE-C246-44BC-8CAF-CF4BB4EA0E77}"/>
          </ac:spMkLst>
        </pc:spChg>
        <pc:spChg chg="del mod">
          <ac:chgData name="s1901028@sendai.kosen-ac.jp" userId="50d02d29-ba3a-4974-8c02-4beb13eaef79" providerId="ADAL" clId="{01B9F683-B8BA-42A2-9AC2-39588E89FDC1}" dt="2022-04-26T01:02:40.193" v="5996"/>
          <ac:spMkLst>
            <pc:docMk/>
            <pc:sldMk cId="3113041558" sldId="289"/>
            <ac:spMk id="3" creationId="{6FDE47C5-86D4-413B-BEDB-F36CB5D1763C}"/>
          </ac:spMkLst>
        </pc:spChg>
        <pc:grpChg chg="add del">
          <ac:chgData name="s1901028@sendai.kosen-ac.jp" userId="50d02d29-ba3a-4974-8c02-4beb13eaef79" providerId="ADAL" clId="{01B9F683-B8BA-42A2-9AC2-39588E89FDC1}" dt="2022-04-26T01:06:42.093" v="6032" actId="26606"/>
          <ac:grpSpMkLst>
            <pc:docMk/>
            <pc:sldMk cId="3113041558" sldId="289"/>
            <ac:grpSpMk id="13" creationId="{90A61547-2555-4DE2-A37F-A53E54917441}"/>
          </ac:grpSpMkLst>
        </pc:grpChg>
        <pc:picChg chg="del">
          <ac:chgData name="s1901028@sendai.kosen-ac.jp" userId="50d02d29-ba3a-4974-8c02-4beb13eaef79" providerId="ADAL" clId="{01B9F683-B8BA-42A2-9AC2-39588E89FDC1}" dt="2022-04-26T01:02:40.188" v="5994" actId="478"/>
          <ac:picMkLst>
            <pc:docMk/>
            <pc:sldMk cId="3113041558" sldId="289"/>
            <ac:picMk id="5" creationId="{03CB032C-3AF9-4F5B-A6D0-F431F018A21B}"/>
          </ac:picMkLst>
        </pc:picChg>
        <pc:picChg chg="add mod ord">
          <ac:chgData name="s1901028@sendai.kosen-ac.jp" userId="50d02d29-ba3a-4974-8c02-4beb13eaef79" providerId="ADAL" clId="{01B9F683-B8BA-42A2-9AC2-39588E89FDC1}" dt="2022-04-26T01:06:42.093" v="6032" actId="26606"/>
          <ac:picMkLst>
            <pc:docMk/>
            <pc:sldMk cId="3113041558" sldId="289"/>
            <ac:picMk id="6" creationId="{969DBA1D-AB9A-4B68-88D3-E3D68B306007}"/>
          </ac:picMkLst>
        </pc:picChg>
        <pc:picChg chg="add mod">
          <ac:chgData name="s1901028@sendai.kosen-ac.jp" userId="50d02d29-ba3a-4974-8c02-4beb13eaef79" providerId="ADAL" clId="{01B9F683-B8BA-42A2-9AC2-39588E89FDC1}" dt="2022-04-26T01:06:49.381" v="6033" actId="1076"/>
          <ac:picMkLst>
            <pc:docMk/>
            <pc:sldMk cId="3113041558" sldId="289"/>
            <ac:picMk id="8" creationId="{EC053E72-26CD-4541-9A4E-EFB43876FEDF}"/>
          </ac:picMkLst>
        </pc:picChg>
        <pc:picChg chg="add mod">
          <ac:chgData name="s1901028@sendai.kosen-ac.jp" userId="50d02d29-ba3a-4974-8c02-4beb13eaef79" providerId="ADAL" clId="{01B9F683-B8BA-42A2-9AC2-39588E89FDC1}" dt="2022-04-26T01:07:15.146" v="6040" actId="1076"/>
          <ac:picMkLst>
            <pc:docMk/>
            <pc:sldMk cId="3113041558" sldId="289"/>
            <ac:picMk id="10" creationId="{AA5AC916-95FD-4801-9FED-442EADD3C908}"/>
          </ac:picMkLst>
        </pc:picChg>
      </pc:sldChg>
      <pc:sldChg chg="addSp delSp modSp add del mod">
        <pc:chgData name="s1901028@sendai.kosen-ac.jp" userId="50d02d29-ba3a-4974-8c02-4beb13eaef79" providerId="ADAL" clId="{01B9F683-B8BA-42A2-9AC2-39588E89FDC1}" dt="2022-04-26T03:50:32.624" v="6112" actId="2696"/>
        <pc:sldMkLst>
          <pc:docMk/>
          <pc:sldMk cId="503641101" sldId="290"/>
        </pc:sldMkLst>
        <pc:spChg chg="mod">
          <ac:chgData name="s1901028@sendai.kosen-ac.jp" userId="50d02d29-ba3a-4974-8c02-4beb13eaef79" providerId="ADAL" clId="{01B9F683-B8BA-42A2-9AC2-39588E89FDC1}" dt="2022-04-26T01:08:54.637" v="6061"/>
          <ac:spMkLst>
            <pc:docMk/>
            <pc:sldMk cId="503641101" sldId="290"/>
            <ac:spMk id="2" creationId="{F1535ECE-C246-44BC-8CAF-CF4BB4EA0E77}"/>
          </ac:spMkLst>
        </pc:spChg>
        <pc:picChg chg="add mod">
          <ac:chgData name="s1901028@sendai.kosen-ac.jp" userId="50d02d29-ba3a-4974-8c02-4beb13eaef79" providerId="ADAL" clId="{01B9F683-B8BA-42A2-9AC2-39588E89FDC1}" dt="2022-04-26T01:09:08.586" v="6066" actId="14100"/>
          <ac:picMkLst>
            <pc:docMk/>
            <pc:sldMk cId="503641101" sldId="290"/>
            <ac:picMk id="4" creationId="{065AE7EB-C69B-46D6-8D82-2CFF0E3AE7B4}"/>
          </ac:picMkLst>
        </pc:picChg>
        <pc:picChg chg="del">
          <ac:chgData name="s1901028@sendai.kosen-ac.jp" userId="50d02d29-ba3a-4974-8c02-4beb13eaef79" providerId="ADAL" clId="{01B9F683-B8BA-42A2-9AC2-39588E89FDC1}" dt="2022-04-26T01:08:48.941" v="6046" actId="478"/>
          <ac:picMkLst>
            <pc:docMk/>
            <pc:sldMk cId="503641101" sldId="290"/>
            <ac:picMk id="6" creationId="{969DBA1D-AB9A-4B68-88D3-E3D68B306007}"/>
          </ac:picMkLst>
        </pc:picChg>
        <pc:picChg chg="del mod">
          <ac:chgData name="s1901028@sendai.kosen-ac.jp" userId="50d02d29-ba3a-4974-8c02-4beb13eaef79" providerId="ADAL" clId="{01B9F683-B8BA-42A2-9AC2-39588E89FDC1}" dt="2022-04-26T01:08:47.005" v="6043" actId="478"/>
          <ac:picMkLst>
            <pc:docMk/>
            <pc:sldMk cId="503641101" sldId="290"/>
            <ac:picMk id="8" creationId="{EC053E72-26CD-4541-9A4E-EFB43876FEDF}"/>
          </ac:picMkLst>
        </pc:picChg>
        <pc:picChg chg="del mod">
          <ac:chgData name="s1901028@sendai.kosen-ac.jp" userId="50d02d29-ba3a-4974-8c02-4beb13eaef79" providerId="ADAL" clId="{01B9F683-B8BA-42A2-9AC2-39588E89FDC1}" dt="2022-04-26T01:08:48.074" v="6045" actId="478"/>
          <ac:picMkLst>
            <pc:docMk/>
            <pc:sldMk cId="503641101" sldId="290"/>
            <ac:picMk id="10" creationId="{AA5AC916-95FD-4801-9FED-442EADD3C908}"/>
          </ac:picMkLst>
        </pc:picChg>
      </pc:sldChg>
      <pc:sldChg chg="addSp delSp modSp add mod">
        <pc:chgData name="s1901028@sendai.kosen-ac.jp" userId="50d02d29-ba3a-4974-8c02-4beb13eaef79" providerId="ADAL" clId="{01B9F683-B8BA-42A2-9AC2-39588E89FDC1}" dt="2022-04-26T03:49:21.043" v="6111" actId="1076"/>
        <pc:sldMkLst>
          <pc:docMk/>
          <pc:sldMk cId="342922934" sldId="291"/>
        </pc:sldMkLst>
        <pc:spChg chg="mod">
          <ac:chgData name="s1901028@sendai.kosen-ac.jp" userId="50d02d29-ba3a-4974-8c02-4beb13eaef79" providerId="ADAL" clId="{01B9F683-B8BA-42A2-9AC2-39588E89FDC1}" dt="2022-04-26T03:46:19.606" v="6103"/>
          <ac:spMkLst>
            <pc:docMk/>
            <pc:sldMk cId="342922934" sldId="291"/>
            <ac:spMk id="2" creationId="{F1535ECE-C246-44BC-8CAF-CF4BB4EA0E77}"/>
          </ac:spMkLst>
        </pc:spChg>
        <pc:picChg chg="add mod">
          <ac:chgData name="s1901028@sendai.kosen-ac.jp" userId="50d02d29-ba3a-4974-8c02-4beb13eaef79" providerId="ADAL" clId="{01B9F683-B8BA-42A2-9AC2-39588E89FDC1}" dt="2022-04-26T03:49:01.782" v="6108" actId="1076"/>
          <ac:picMkLst>
            <pc:docMk/>
            <pc:sldMk cId="342922934" sldId="291"/>
            <ac:picMk id="4" creationId="{28F75D56-E1C9-4F60-B21A-CB63D2A739B7}"/>
          </ac:picMkLst>
        </pc:picChg>
        <pc:picChg chg="del">
          <ac:chgData name="s1901028@sendai.kosen-ac.jp" userId="50d02d29-ba3a-4974-8c02-4beb13eaef79" providerId="ADAL" clId="{01B9F683-B8BA-42A2-9AC2-39588E89FDC1}" dt="2022-04-26T03:46:22.631" v="6104" actId="478"/>
          <ac:picMkLst>
            <pc:docMk/>
            <pc:sldMk cId="342922934" sldId="291"/>
            <ac:picMk id="6" creationId="{969DBA1D-AB9A-4B68-88D3-E3D68B306007}"/>
          </ac:picMkLst>
        </pc:picChg>
        <pc:picChg chg="add mod">
          <ac:chgData name="s1901028@sendai.kosen-ac.jp" userId="50d02d29-ba3a-4974-8c02-4beb13eaef79" providerId="ADAL" clId="{01B9F683-B8BA-42A2-9AC2-39588E89FDC1}" dt="2022-04-26T03:49:21.043" v="6111" actId="1076"/>
          <ac:picMkLst>
            <pc:docMk/>
            <pc:sldMk cId="342922934" sldId="291"/>
            <ac:picMk id="7" creationId="{ED81E598-9795-4A33-B81D-9E96B502B69D}"/>
          </ac:picMkLst>
        </pc:picChg>
        <pc:picChg chg="del">
          <ac:chgData name="s1901028@sendai.kosen-ac.jp" userId="50d02d29-ba3a-4974-8c02-4beb13eaef79" providerId="ADAL" clId="{01B9F683-B8BA-42A2-9AC2-39588E89FDC1}" dt="2022-04-26T03:46:24.460" v="6105" actId="478"/>
          <ac:picMkLst>
            <pc:docMk/>
            <pc:sldMk cId="342922934" sldId="291"/>
            <ac:picMk id="8" creationId="{EC053E72-26CD-4541-9A4E-EFB43876FEDF}"/>
          </ac:picMkLst>
        </pc:picChg>
        <pc:picChg chg="del">
          <ac:chgData name="s1901028@sendai.kosen-ac.jp" userId="50d02d29-ba3a-4974-8c02-4beb13eaef79" providerId="ADAL" clId="{01B9F683-B8BA-42A2-9AC2-39588E89FDC1}" dt="2022-04-26T03:46:25.713" v="6106" actId="478"/>
          <ac:picMkLst>
            <pc:docMk/>
            <pc:sldMk cId="342922934" sldId="291"/>
            <ac:picMk id="10" creationId="{AA5AC916-95FD-4801-9FED-442EADD3C90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170232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290109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975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2812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249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285878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1410826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210812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366239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8009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61082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171206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207695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30732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232878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8EE12C-98FC-4B46-81BD-466CF39A865E}"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45270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8EE12C-98FC-4B46-81BD-466CF39A865E}" type="datetimeFigureOut">
              <a:rPr kumimoji="1" lang="ja-JP" altLang="en-US" smtClean="0"/>
              <a:t>2022/4/25</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E28D40-3174-4E48-A47B-7F6A89E44B6D}" type="slidenum">
              <a:rPr kumimoji="1" lang="ja-JP" altLang="en-US" smtClean="0"/>
              <a:t>‹#›</a:t>
            </a:fld>
            <a:endParaRPr kumimoji="1" lang="ja-JP" altLang="en-US"/>
          </a:p>
        </p:txBody>
      </p:sp>
    </p:spTree>
    <p:extLst>
      <p:ext uri="{BB962C8B-B14F-4D97-AF65-F5344CB8AC3E}">
        <p14:creationId xmlns:p14="http://schemas.microsoft.com/office/powerpoint/2010/main" val="1156623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EB64339-47AB-4338-A524-F2E1F97DF143}"/>
              </a:ext>
            </a:extLst>
          </p:cNvPr>
          <p:cNvSpPr>
            <a:spLocks noGrp="1"/>
          </p:cNvSpPr>
          <p:nvPr>
            <p:ph type="ctrTitle"/>
          </p:nvPr>
        </p:nvSpPr>
        <p:spPr>
          <a:xfrm>
            <a:off x="1506538" y="2405063"/>
            <a:ext cx="7767637" cy="1646237"/>
          </a:xfrm>
        </p:spPr>
        <p:txBody>
          <a:bodyPr/>
          <a:lstStyle/>
          <a:p>
            <a:r>
              <a:rPr kumimoji="1" lang="en-US" altLang="ja-JP" sz="9600" dirty="0"/>
              <a:t>C++</a:t>
            </a:r>
            <a:r>
              <a:rPr kumimoji="1" lang="ja-JP" altLang="en-US" sz="9600" dirty="0"/>
              <a:t>講習会</a:t>
            </a:r>
          </a:p>
        </p:txBody>
      </p:sp>
      <p:sp>
        <p:nvSpPr>
          <p:cNvPr id="5" name="字幕 2">
            <a:extLst>
              <a:ext uri="{FF2B5EF4-FFF2-40B4-BE49-F238E27FC236}">
                <a16:creationId xmlns:a16="http://schemas.microsoft.com/office/drawing/2014/main" id="{FBBD3B92-B8D5-4C6C-BA52-5FFA8C936A6F}"/>
              </a:ext>
            </a:extLst>
          </p:cNvPr>
          <p:cNvSpPr>
            <a:spLocks noGrp="1"/>
          </p:cNvSpPr>
          <p:nvPr>
            <p:ph type="subTitle" idx="1"/>
          </p:nvPr>
        </p:nvSpPr>
        <p:spPr>
          <a:xfrm>
            <a:off x="625642" y="4051300"/>
            <a:ext cx="8648533" cy="1096963"/>
          </a:xfrm>
        </p:spPr>
        <p:txBody>
          <a:bodyPr>
            <a:normAutofit/>
          </a:bodyPr>
          <a:lstStyle/>
          <a:p>
            <a:r>
              <a:rPr kumimoji="1" lang="ja-JP" altLang="en-US" sz="2800" dirty="0"/>
              <a:t>第</a:t>
            </a:r>
            <a:r>
              <a:rPr lang="en-US" altLang="ja-JP" sz="2800" dirty="0"/>
              <a:t>2</a:t>
            </a:r>
            <a:r>
              <a:rPr kumimoji="1" lang="ja-JP" altLang="en-US" sz="2800"/>
              <a:t>回　入力、変数</a:t>
            </a:r>
            <a:r>
              <a:rPr kumimoji="1" lang="ja-JP" altLang="en-US" sz="2800" dirty="0"/>
              <a:t>と</a:t>
            </a:r>
            <a:r>
              <a:rPr kumimoji="1" lang="ja-JP" altLang="en-US" sz="2800"/>
              <a:t>型、</a:t>
            </a:r>
            <a:endParaRPr kumimoji="1" lang="ja-JP" altLang="en-US" sz="2800" dirty="0"/>
          </a:p>
        </p:txBody>
      </p:sp>
    </p:spTree>
    <p:extLst>
      <p:ext uri="{BB962C8B-B14F-4D97-AF65-F5344CB8AC3E}">
        <p14:creationId xmlns:p14="http://schemas.microsoft.com/office/powerpoint/2010/main" val="292429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3" y="2160589"/>
            <a:ext cx="9236688" cy="1705557"/>
          </a:xfrm>
        </p:spPr>
        <p:txBody>
          <a:bodyPr>
            <a:normAutofit/>
          </a:bodyPr>
          <a:lstStyle/>
          <a:p>
            <a:r>
              <a:rPr kumimoji="1" lang="ja-JP" altLang="en-US" sz="3200" dirty="0"/>
              <a:t>変数を宣言した後の最初の代入→「</a:t>
            </a:r>
            <a:r>
              <a:rPr kumimoji="1" lang="ja-JP" altLang="en-US" sz="3200" b="1" dirty="0">
                <a:highlight>
                  <a:srgbClr val="FFFF00"/>
                </a:highlight>
              </a:rPr>
              <a:t>初期化</a:t>
            </a:r>
            <a:r>
              <a:rPr kumimoji="1" lang="ja-JP" altLang="en-US" sz="3200" dirty="0"/>
              <a:t>」</a:t>
            </a:r>
            <a:endParaRPr kumimoji="1" lang="en-US" altLang="ja-JP" sz="3200" dirty="0"/>
          </a:p>
          <a:p>
            <a:r>
              <a:rPr lang="en-US" altLang="ja-JP" sz="3200" dirty="0"/>
              <a:t>name</a:t>
            </a:r>
            <a:r>
              <a:rPr lang="ja-JP" altLang="en-US" sz="3200" dirty="0"/>
              <a:t>は</a:t>
            </a:r>
            <a:r>
              <a:rPr lang="en-US" altLang="ja-JP" sz="3200" dirty="0"/>
              <a:t>10</a:t>
            </a:r>
            <a:r>
              <a:rPr lang="ja-JP" altLang="en-US" sz="3200" dirty="0"/>
              <a:t>に初期化</a:t>
            </a:r>
            <a:endParaRPr kumimoji="1" lang="en-US" altLang="ja-JP" sz="3200" dirty="0"/>
          </a:p>
          <a:p>
            <a:endParaRPr kumimoji="1" lang="en-US" altLang="ja-JP" sz="3200" dirty="0"/>
          </a:p>
        </p:txBody>
      </p:sp>
      <p:sp>
        <p:nvSpPr>
          <p:cNvPr id="4" name="テキスト ボックス 3">
            <a:extLst>
              <a:ext uri="{FF2B5EF4-FFF2-40B4-BE49-F238E27FC236}">
                <a16:creationId xmlns:a16="http://schemas.microsoft.com/office/drawing/2014/main" id="{404A499B-7A19-44FA-8F55-C79BD45D3ED5}"/>
              </a:ext>
            </a:extLst>
          </p:cNvPr>
          <p:cNvSpPr txBox="1"/>
          <p:nvPr/>
        </p:nvSpPr>
        <p:spPr>
          <a:xfrm>
            <a:off x="2272573" y="4351102"/>
            <a:ext cx="5406190" cy="1015663"/>
          </a:xfrm>
          <a:prstGeom prst="rect">
            <a:avLst/>
          </a:prstGeom>
          <a:noFill/>
        </p:spPr>
        <p:txBody>
          <a:bodyPr wrap="square" rtlCol="0">
            <a:spAutoFit/>
          </a:bodyPr>
          <a:lstStyle/>
          <a:p>
            <a:r>
              <a:rPr kumimoji="1" lang="en-US" altLang="ja-JP" sz="6000" dirty="0"/>
              <a:t>int name = 10;</a:t>
            </a:r>
            <a:endParaRPr kumimoji="1" lang="ja-JP" altLang="en-US" sz="6000" dirty="0"/>
          </a:p>
        </p:txBody>
      </p:sp>
    </p:spTree>
    <p:extLst>
      <p:ext uri="{BB962C8B-B14F-4D97-AF65-F5344CB8AC3E}">
        <p14:creationId xmlns:p14="http://schemas.microsoft.com/office/powerpoint/2010/main" val="36945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807875"/>
            <a:ext cx="9332940" cy="4689177"/>
          </a:xfrm>
        </p:spPr>
        <p:txBody>
          <a:bodyPr>
            <a:normAutofit/>
          </a:bodyPr>
          <a:lstStyle/>
          <a:p>
            <a:r>
              <a:rPr kumimoji="1" lang="ja-JP" altLang="en-US" sz="3200" dirty="0"/>
              <a:t>変数はコピーされる</a:t>
            </a:r>
            <a:endParaRPr kumimoji="1" lang="en-US" altLang="ja-JP" sz="3200" dirty="0"/>
          </a:p>
          <a:p>
            <a:r>
              <a:rPr kumimoji="1" lang="ja-JP" altLang="en-US" sz="3200" dirty="0"/>
              <a:t>その後にどちらかの</a:t>
            </a:r>
            <a:endParaRPr kumimoji="1" lang="en-US" altLang="ja-JP" sz="3200" dirty="0"/>
          </a:p>
          <a:p>
            <a:pPr marL="0" indent="0">
              <a:buNone/>
            </a:pPr>
            <a:r>
              <a:rPr kumimoji="1" lang="ja-JP" altLang="en-US" sz="3200" dirty="0"/>
              <a:t>変数の値が変わっても、</a:t>
            </a:r>
            <a:endParaRPr kumimoji="1" lang="en-US" altLang="ja-JP" sz="3200" dirty="0"/>
          </a:p>
          <a:p>
            <a:pPr marL="0" indent="0">
              <a:buNone/>
            </a:pPr>
            <a:r>
              <a:rPr kumimoji="1" lang="ja-JP" altLang="en-US" sz="3200" dirty="0"/>
              <a:t>もう片方は影響を受けない</a:t>
            </a:r>
            <a:endParaRPr kumimoji="1" lang="en-US" altLang="ja-JP" sz="3200" dirty="0"/>
          </a:p>
        </p:txBody>
      </p:sp>
      <p:pic>
        <p:nvPicPr>
          <p:cNvPr id="9" name="図 8" descr="ダイアグラム&#10;&#10;自動的に生成された説明">
            <a:extLst>
              <a:ext uri="{FF2B5EF4-FFF2-40B4-BE49-F238E27FC236}">
                <a16:creationId xmlns:a16="http://schemas.microsoft.com/office/drawing/2014/main" id="{14C6DE28-14B2-4645-8566-03BFBA1A7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46682"/>
            <a:ext cx="3703111" cy="5550370"/>
          </a:xfrm>
          <a:prstGeom prst="rect">
            <a:avLst/>
          </a:prstGeom>
        </p:spPr>
      </p:pic>
    </p:spTree>
    <p:extLst>
      <p:ext uri="{BB962C8B-B14F-4D97-AF65-F5344CB8AC3E}">
        <p14:creationId xmlns:p14="http://schemas.microsoft.com/office/powerpoint/2010/main" val="194043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動作確認２</a:t>
            </a:r>
          </a:p>
        </p:txBody>
      </p:sp>
      <p:pic>
        <p:nvPicPr>
          <p:cNvPr id="9" name="図 8" descr="モニター画面に映る文字&#10;&#10;自動的に生成された説明">
            <a:extLst>
              <a:ext uri="{FF2B5EF4-FFF2-40B4-BE49-F238E27FC236}">
                <a16:creationId xmlns:a16="http://schemas.microsoft.com/office/drawing/2014/main" id="{A257EF03-795A-4C69-8675-0E8FD1BA8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664" y="1363580"/>
            <a:ext cx="8020243" cy="5494420"/>
          </a:xfrm>
          <a:prstGeom prst="rect">
            <a:avLst/>
          </a:prstGeom>
        </p:spPr>
      </p:pic>
    </p:spTree>
    <p:extLst>
      <p:ext uri="{BB962C8B-B14F-4D97-AF65-F5344CB8AC3E}">
        <p14:creationId xmlns:p14="http://schemas.microsoft.com/office/powerpoint/2010/main" val="200465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動作確認２</a:t>
            </a:r>
          </a:p>
        </p:txBody>
      </p:sp>
      <p:pic>
        <p:nvPicPr>
          <p:cNvPr id="4" name="図 3"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F1ECDC0D-6767-4CAE-A3FC-C6FB13661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89919"/>
            <a:ext cx="8596668" cy="2068573"/>
          </a:xfrm>
          <a:prstGeom prst="rect">
            <a:avLst/>
          </a:prstGeom>
        </p:spPr>
      </p:pic>
    </p:spTree>
    <p:extLst>
      <p:ext uri="{BB962C8B-B14F-4D97-AF65-F5344CB8AC3E}">
        <p14:creationId xmlns:p14="http://schemas.microsoft.com/office/powerpoint/2010/main" val="1088820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807876"/>
            <a:ext cx="9332940" cy="3119726"/>
          </a:xfrm>
        </p:spPr>
        <p:txBody>
          <a:bodyPr>
            <a:normAutofit/>
          </a:bodyPr>
          <a:lstStyle/>
          <a:p>
            <a:r>
              <a:rPr kumimoji="1" lang="ja-JP" altLang="en-US" sz="3200" dirty="0"/>
              <a:t>変数名のルール</a:t>
            </a:r>
            <a:endParaRPr kumimoji="1" lang="en-US" altLang="ja-JP" sz="3200" dirty="0"/>
          </a:p>
          <a:p>
            <a:r>
              <a:rPr lang="ja-JP" altLang="en-US" sz="3200" dirty="0"/>
              <a:t>一部使用できない変数名がある</a:t>
            </a:r>
            <a:endParaRPr lang="en-US" altLang="ja-JP" sz="3200" dirty="0"/>
          </a:p>
          <a:p>
            <a:r>
              <a:rPr lang="ja-JP" altLang="en-US" sz="3200" dirty="0"/>
              <a:t>・数字から始まる名前</a:t>
            </a:r>
            <a:r>
              <a:rPr lang="en-US" altLang="ja-JP" sz="3200" dirty="0"/>
              <a:t>(</a:t>
            </a:r>
            <a:r>
              <a:rPr lang="ja-JP" altLang="en-US" sz="3200" dirty="0"/>
              <a:t>後ろにつけるのは</a:t>
            </a:r>
            <a:r>
              <a:rPr lang="en-US" altLang="ja-JP" sz="3200" dirty="0"/>
              <a:t>OK)</a:t>
            </a:r>
          </a:p>
          <a:p>
            <a:r>
              <a:rPr lang="ja-JP" altLang="en-US" sz="3200" dirty="0"/>
              <a:t>・＿以外の記号がつかわれてる名前</a:t>
            </a:r>
            <a:endParaRPr lang="en-US" altLang="ja-JP" sz="3200" dirty="0"/>
          </a:p>
          <a:p>
            <a:r>
              <a:rPr lang="ja-JP" altLang="en-US" sz="3200" dirty="0"/>
              <a:t>・キーワード</a:t>
            </a:r>
            <a:r>
              <a:rPr lang="en-US" altLang="ja-JP" sz="3200" dirty="0"/>
              <a:t>(C++</a:t>
            </a:r>
            <a:r>
              <a:rPr lang="ja-JP" altLang="en-US" sz="3200" dirty="0"/>
              <a:t>がつかってる一部の単語</a:t>
            </a:r>
            <a:r>
              <a:rPr lang="en-US" altLang="ja-JP" sz="3200" dirty="0"/>
              <a:t>)</a:t>
            </a:r>
          </a:p>
        </p:txBody>
      </p:sp>
      <p:pic>
        <p:nvPicPr>
          <p:cNvPr id="5" name="図 4" descr="テキスト&#10;&#10;自動的に生成された説明">
            <a:extLst>
              <a:ext uri="{FF2B5EF4-FFF2-40B4-BE49-F238E27FC236}">
                <a16:creationId xmlns:a16="http://schemas.microsoft.com/office/drawing/2014/main" id="{E7003306-B397-4F04-8753-FEA7144CF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4927600"/>
            <a:ext cx="7812731" cy="1930399"/>
          </a:xfrm>
          <a:prstGeom prst="rect">
            <a:avLst/>
          </a:prstGeom>
        </p:spPr>
      </p:pic>
    </p:spTree>
    <p:extLst>
      <p:ext uri="{BB962C8B-B14F-4D97-AF65-F5344CB8AC3E}">
        <p14:creationId xmlns:p14="http://schemas.microsoft.com/office/powerpoint/2010/main" val="425169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807876"/>
            <a:ext cx="9332940" cy="3119726"/>
          </a:xfrm>
        </p:spPr>
        <p:txBody>
          <a:bodyPr>
            <a:normAutofit/>
          </a:bodyPr>
          <a:lstStyle/>
          <a:p>
            <a:r>
              <a:rPr kumimoji="1" lang="ja-JP" altLang="en-US" sz="3200" dirty="0"/>
              <a:t>変数名のルール</a:t>
            </a:r>
            <a:endParaRPr kumimoji="1" lang="en-US" altLang="ja-JP" sz="3200" dirty="0"/>
          </a:p>
          <a:p>
            <a:r>
              <a:rPr lang="ja-JP" altLang="en-US" sz="3200" dirty="0"/>
              <a:t>一部使用できない変数名がある</a:t>
            </a:r>
            <a:endParaRPr lang="en-US" altLang="ja-JP" sz="3200" dirty="0"/>
          </a:p>
          <a:p>
            <a:r>
              <a:rPr lang="ja-JP" altLang="en-US" sz="3200" dirty="0"/>
              <a:t>・数字から始まる名前</a:t>
            </a:r>
            <a:r>
              <a:rPr lang="en-US" altLang="ja-JP" sz="3200" dirty="0"/>
              <a:t>(</a:t>
            </a:r>
            <a:r>
              <a:rPr lang="ja-JP" altLang="en-US" sz="3200" dirty="0"/>
              <a:t>後ろにつけるのは</a:t>
            </a:r>
            <a:r>
              <a:rPr lang="en-US" altLang="ja-JP" sz="3200" dirty="0"/>
              <a:t>OK)</a:t>
            </a:r>
          </a:p>
          <a:p>
            <a:r>
              <a:rPr lang="ja-JP" altLang="en-US" sz="3200" dirty="0"/>
              <a:t>・＿以外の記号がつかわれてる名前</a:t>
            </a:r>
            <a:endParaRPr lang="en-US" altLang="ja-JP" sz="3200" dirty="0"/>
          </a:p>
          <a:p>
            <a:r>
              <a:rPr lang="ja-JP" altLang="en-US" sz="3200" dirty="0"/>
              <a:t>・キーワード</a:t>
            </a:r>
            <a:r>
              <a:rPr lang="en-US" altLang="ja-JP" sz="3200" dirty="0"/>
              <a:t>(C++</a:t>
            </a:r>
            <a:r>
              <a:rPr lang="ja-JP" altLang="en-US" sz="3200" dirty="0"/>
              <a:t>がつかってる一部の単語</a:t>
            </a:r>
            <a:r>
              <a:rPr lang="en-US" altLang="ja-JP" sz="3200" dirty="0"/>
              <a:t>)</a:t>
            </a:r>
          </a:p>
        </p:txBody>
      </p:sp>
      <p:pic>
        <p:nvPicPr>
          <p:cNvPr id="5" name="図 4" descr="テキスト&#10;&#10;自動的に生成された説明">
            <a:extLst>
              <a:ext uri="{FF2B5EF4-FFF2-40B4-BE49-F238E27FC236}">
                <a16:creationId xmlns:a16="http://schemas.microsoft.com/office/drawing/2014/main" id="{E7003306-B397-4F04-8753-FEA7144CF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4927600"/>
            <a:ext cx="7812731" cy="1930399"/>
          </a:xfrm>
          <a:prstGeom prst="rect">
            <a:avLst/>
          </a:prstGeom>
        </p:spPr>
      </p:pic>
    </p:spTree>
    <p:extLst>
      <p:ext uri="{BB962C8B-B14F-4D97-AF65-F5344CB8AC3E}">
        <p14:creationId xmlns:p14="http://schemas.microsoft.com/office/powerpoint/2010/main" val="185185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807877"/>
            <a:ext cx="9332940" cy="614482"/>
          </a:xfrm>
        </p:spPr>
        <p:txBody>
          <a:bodyPr>
            <a:normAutofit/>
          </a:bodyPr>
          <a:lstStyle/>
          <a:p>
            <a:r>
              <a:rPr lang="en-US" altLang="ja-JP" sz="3200" dirty="0"/>
              <a:t>C++</a:t>
            </a:r>
            <a:r>
              <a:rPr lang="ja-JP" altLang="en-US" sz="3200" dirty="0"/>
              <a:t>には様々な型がある</a:t>
            </a:r>
            <a:r>
              <a:rPr lang="en-US" altLang="ja-JP" sz="3200" dirty="0"/>
              <a:t>(</a:t>
            </a:r>
            <a:r>
              <a:rPr lang="ja-JP" altLang="en-US" sz="3200" dirty="0"/>
              <a:t>代表的な３つを紹介</a:t>
            </a:r>
            <a:r>
              <a:rPr lang="en-US" altLang="ja-JP" sz="3200" dirty="0"/>
              <a:t>)</a:t>
            </a:r>
          </a:p>
        </p:txBody>
      </p:sp>
      <p:graphicFrame>
        <p:nvGraphicFramePr>
          <p:cNvPr id="6" name="表 6">
            <a:extLst>
              <a:ext uri="{FF2B5EF4-FFF2-40B4-BE49-F238E27FC236}">
                <a16:creationId xmlns:a16="http://schemas.microsoft.com/office/drawing/2014/main" id="{9942A56B-7116-4DA0-B273-A4B08E143B83}"/>
              </a:ext>
            </a:extLst>
          </p:cNvPr>
          <p:cNvGraphicFramePr>
            <a:graphicFrameLocks noGrp="1"/>
          </p:cNvGraphicFramePr>
          <p:nvPr>
            <p:extLst>
              <p:ext uri="{D42A27DB-BD31-4B8C-83A1-F6EECF244321}">
                <p14:modId xmlns:p14="http://schemas.microsoft.com/office/powerpoint/2010/main" val="537440358"/>
              </p:ext>
            </p:extLst>
          </p:nvPr>
        </p:nvGraphicFramePr>
        <p:xfrm>
          <a:off x="1055155" y="2822696"/>
          <a:ext cx="8008634" cy="3931920"/>
        </p:xfrm>
        <a:graphic>
          <a:graphicData uri="http://schemas.openxmlformats.org/drawingml/2006/table">
            <a:tbl>
              <a:tblPr firstRow="1" bandRow="1">
                <a:tableStyleId>{5C22544A-7EE6-4342-B048-85BDC9FD1C3A}</a:tableStyleId>
              </a:tblPr>
              <a:tblGrid>
                <a:gridCol w="2370827">
                  <a:extLst>
                    <a:ext uri="{9D8B030D-6E8A-4147-A177-3AD203B41FA5}">
                      <a16:colId xmlns:a16="http://schemas.microsoft.com/office/drawing/2014/main" val="3149515399"/>
                    </a:ext>
                  </a:extLst>
                </a:gridCol>
                <a:gridCol w="5637807">
                  <a:extLst>
                    <a:ext uri="{9D8B030D-6E8A-4147-A177-3AD203B41FA5}">
                      <a16:colId xmlns:a16="http://schemas.microsoft.com/office/drawing/2014/main" val="3809455682"/>
                    </a:ext>
                  </a:extLst>
                </a:gridCol>
              </a:tblGrid>
              <a:tr h="770497">
                <a:tc>
                  <a:txBody>
                    <a:bodyPr/>
                    <a:lstStyle/>
                    <a:p>
                      <a:r>
                        <a:rPr kumimoji="1" lang="ja-JP" altLang="en-US" sz="5400" dirty="0"/>
                        <a:t>型</a:t>
                      </a:r>
                    </a:p>
                  </a:txBody>
                  <a:tcPr/>
                </a:tc>
                <a:tc>
                  <a:txBody>
                    <a:bodyPr/>
                    <a:lstStyle/>
                    <a:p>
                      <a:r>
                        <a:rPr kumimoji="1" lang="ja-JP" altLang="en-US" dirty="0"/>
                        <a:t>書き込むデータの種類</a:t>
                      </a:r>
                    </a:p>
                  </a:txBody>
                  <a:tcPr/>
                </a:tc>
                <a:extLst>
                  <a:ext uri="{0D108BD9-81ED-4DB2-BD59-A6C34878D82A}">
                    <a16:rowId xmlns:a16="http://schemas.microsoft.com/office/drawing/2014/main" val="2105941872"/>
                  </a:ext>
                </a:extLst>
              </a:tr>
              <a:tr h="770497">
                <a:tc>
                  <a:txBody>
                    <a:bodyPr/>
                    <a:lstStyle/>
                    <a:p>
                      <a:r>
                        <a:rPr kumimoji="1" lang="en-US" altLang="ja-JP" sz="5400" dirty="0"/>
                        <a:t>int</a:t>
                      </a:r>
                      <a:endParaRPr kumimoji="1" lang="ja-JP" altLang="en-US" sz="5400" dirty="0"/>
                    </a:p>
                  </a:txBody>
                  <a:tcPr/>
                </a:tc>
                <a:tc>
                  <a:txBody>
                    <a:bodyPr/>
                    <a:lstStyle/>
                    <a:p>
                      <a:r>
                        <a:rPr kumimoji="1" lang="ja-JP" altLang="en-US" sz="5400" dirty="0"/>
                        <a:t>整数</a:t>
                      </a:r>
                    </a:p>
                  </a:txBody>
                  <a:tcPr/>
                </a:tc>
                <a:extLst>
                  <a:ext uri="{0D108BD9-81ED-4DB2-BD59-A6C34878D82A}">
                    <a16:rowId xmlns:a16="http://schemas.microsoft.com/office/drawing/2014/main" val="1847442286"/>
                  </a:ext>
                </a:extLst>
              </a:tr>
              <a:tr h="561060">
                <a:tc>
                  <a:txBody>
                    <a:bodyPr/>
                    <a:lstStyle/>
                    <a:p>
                      <a:r>
                        <a:rPr kumimoji="1" lang="en-US" altLang="ja-JP" sz="5400" dirty="0"/>
                        <a:t>double</a:t>
                      </a:r>
                      <a:endParaRPr kumimoji="1" lang="ja-JP" altLang="en-US" sz="5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5400" dirty="0"/>
                        <a:t>小数（実数）</a:t>
                      </a:r>
                    </a:p>
                    <a:p>
                      <a:endParaRPr kumimoji="1" lang="ja-JP" altLang="en-US" dirty="0"/>
                    </a:p>
                  </a:txBody>
                  <a:tcPr/>
                </a:tc>
                <a:extLst>
                  <a:ext uri="{0D108BD9-81ED-4DB2-BD59-A6C34878D82A}">
                    <a16:rowId xmlns:a16="http://schemas.microsoft.com/office/drawing/2014/main" val="2158970350"/>
                  </a:ext>
                </a:extLst>
              </a:tr>
              <a:tr h="770497">
                <a:tc>
                  <a:txBody>
                    <a:bodyPr/>
                    <a:lstStyle/>
                    <a:p>
                      <a:r>
                        <a:rPr kumimoji="1" lang="en-US" altLang="ja-JP" sz="5400" dirty="0"/>
                        <a:t>string</a:t>
                      </a:r>
                      <a:endParaRPr kumimoji="1" lang="ja-JP" altLang="en-US" sz="5400" dirty="0"/>
                    </a:p>
                  </a:txBody>
                  <a:tcPr/>
                </a:tc>
                <a:tc>
                  <a:txBody>
                    <a:bodyPr/>
                    <a:lstStyle/>
                    <a:p>
                      <a:r>
                        <a:rPr kumimoji="1" lang="ja-JP" altLang="en-US" sz="5400" dirty="0"/>
                        <a:t>文字列</a:t>
                      </a:r>
                    </a:p>
                  </a:txBody>
                  <a:tcPr/>
                </a:tc>
                <a:extLst>
                  <a:ext uri="{0D108BD9-81ED-4DB2-BD59-A6C34878D82A}">
                    <a16:rowId xmlns:a16="http://schemas.microsoft.com/office/drawing/2014/main" val="4294799282"/>
                  </a:ext>
                </a:extLst>
              </a:tr>
            </a:tbl>
          </a:graphicData>
        </a:graphic>
      </p:graphicFrame>
    </p:spTree>
    <p:extLst>
      <p:ext uri="{BB962C8B-B14F-4D97-AF65-F5344CB8AC3E}">
        <p14:creationId xmlns:p14="http://schemas.microsoft.com/office/powerpoint/2010/main" val="126603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動作確認３</a:t>
            </a:r>
          </a:p>
        </p:txBody>
      </p:sp>
      <p:pic>
        <p:nvPicPr>
          <p:cNvPr id="8" name="図 7" descr="モニター画面に映る文字&#10;&#10;自動的に生成された説明">
            <a:extLst>
              <a:ext uri="{FF2B5EF4-FFF2-40B4-BE49-F238E27FC236}">
                <a16:creationId xmlns:a16="http://schemas.microsoft.com/office/drawing/2014/main" id="{45F93FBD-5231-4B48-BD41-7A98A3A9F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73962"/>
            <a:ext cx="6637866" cy="4807101"/>
          </a:xfrm>
          <a:prstGeom prst="rect">
            <a:avLst/>
          </a:prstGeom>
        </p:spPr>
      </p:pic>
      <p:pic>
        <p:nvPicPr>
          <p:cNvPr id="10" name="図 9"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F97D9C47-FB33-4697-A96F-4F8F5B025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707" y="4697997"/>
            <a:ext cx="3961191" cy="1320800"/>
          </a:xfrm>
          <a:prstGeom prst="rect">
            <a:avLst/>
          </a:prstGeom>
        </p:spPr>
      </p:pic>
    </p:spTree>
    <p:extLst>
      <p:ext uri="{BB962C8B-B14F-4D97-AF65-F5344CB8AC3E}">
        <p14:creationId xmlns:p14="http://schemas.microsoft.com/office/powerpoint/2010/main" val="368072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動作確認４</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807876"/>
            <a:ext cx="9332940" cy="1320800"/>
          </a:xfrm>
        </p:spPr>
        <p:txBody>
          <a:bodyPr>
            <a:normAutofit/>
          </a:bodyPr>
          <a:lstStyle/>
          <a:p>
            <a:pPr marL="0" indent="0">
              <a:buNone/>
            </a:pPr>
            <a:r>
              <a:rPr kumimoji="1" lang="ja-JP" altLang="en-US" sz="3200" dirty="0"/>
              <a:t>異なる型同士の計算では「</a:t>
            </a:r>
            <a:r>
              <a:rPr kumimoji="1" lang="ja-JP" altLang="en-US" sz="3200" b="1" dirty="0">
                <a:highlight>
                  <a:srgbClr val="FFFF00"/>
                </a:highlight>
              </a:rPr>
              <a:t>型変換</a:t>
            </a:r>
            <a:r>
              <a:rPr kumimoji="1" lang="ja-JP" altLang="en-US" sz="3200" b="1" dirty="0"/>
              <a:t>」</a:t>
            </a:r>
            <a:r>
              <a:rPr kumimoji="1" lang="ja-JP" altLang="en-US" sz="3200" dirty="0"/>
              <a:t>が行われる</a:t>
            </a:r>
            <a:endParaRPr kumimoji="1" lang="en-US" altLang="ja-JP" sz="3200" dirty="0"/>
          </a:p>
          <a:p>
            <a:pPr marL="0" indent="0">
              <a:buNone/>
            </a:pPr>
            <a:r>
              <a:rPr kumimoji="1" lang="ja-JP" altLang="en-US" sz="3200" dirty="0"/>
              <a:t>例</a:t>
            </a:r>
            <a:r>
              <a:rPr kumimoji="1" lang="en-US" altLang="ja-JP" sz="3200" dirty="0"/>
              <a:t>)int</a:t>
            </a:r>
            <a:r>
              <a:rPr kumimoji="1" lang="ja-JP" altLang="en-US" sz="3200" dirty="0"/>
              <a:t>型と</a:t>
            </a:r>
            <a:r>
              <a:rPr kumimoji="1" lang="en-US" altLang="ja-JP" sz="3200" dirty="0"/>
              <a:t>double</a:t>
            </a:r>
            <a:r>
              <a:rPr kumimoji="1" lang="ja-JP" altLang="en-US" sz="3200" dirty="0"/>
              <a:t>型の計算結果は</a:t>
            </a:r>
            <a:r>
              <a:rPr kumimoji="1" lang="en-US" altLang="ja-JP" sz="3200" dirty="0"/>
              <a:t>double</a:t>
            </a:r>
            <a:r>
              <a:rPr kumimoji="1" lang="ja-JP" altLang="en-US" sz="3200" dirty="0"/>
              <a:t>型になる</a:t>
            </a:r>
            <a:endParaRPr kumimoji="1" lang="en-US" altLang="ja-JP" sz="3200" dirty="0"/>
          </a:p>
        </p:txBody>
      </p:sp>
      <p:pic>
        <p:nvPicPr>
          <p:cNvPr id="6" name="図 5" descr="テキスト&#10;&#10;自動的に生成された説明">
            <a:extLst>
              <a:ext uri="{FF2B5EF4-FFF2-40B4-BE49-F238E27FC236}">
                <a16:creationId xmlns:a16="http://schemas.microsoft.com/office/drawing/2014/main" id="{14DA57D2-609F-4F78-B622-D55ED4EBA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31" y="3128677"/>
            <a:ext cx="8676844" cy="3729324"/>
          </a:xfrm>
          <a:prstGeom prst="rect">
            <a:avLst/>
          </a:prstGeom>
        </p:spPr>
      </p:pic>
    </p:spTree>
    <p:extLst>
      <p:ext uri="{BB962C8B-B14F-4D97-AF65-F5344CB8AC3E}">
        <p14:creationId xmlns:p14="http://schemas.microsoft.com/office/powerpoint/2010/main" val="256989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動作確認４</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807876"/>
            <a:ext cx="9332940" cy="2138482"/>
          </a:xfrm>
        </p:spPr>
        <p:txBody>
          <a:bodyPr>
            <a:normAutofit/>
          </a:bodyPr>
          <a:lstStyle/>
          <a:p>
            <a:pPr marL="0" indent="0">
              <a:buNone/>
            </a:pPr>
            <a:r>
              <a:rPr kumimoji="1" lang="ja-JP" altLang="en-US" sz="3200" dirty="0"/>
              <a:t>あれ？下のコードがエラー吐く！</a:t>
            </a:r>
            <a:endParaRPr kumimoji="1" lang="en-US" altLang="ja-JP" sz="3200" dirty="0"/>
          </a:p>
          <a:p>
            <a:pPr marL="0" indent="0">
              <a:buNone/>
            </a:pPr>
            <a:r>
              <a:rPr kumimoji="1" lang="en-US" altLang="ja-JP" sz="3200" dirty="0"/>
              <a:t>string</a:t>
            </a:r>
            <a:r>
              <a:rPr kumimoji="1" lang="ja-JP" altLang="en-US" sz="3200" dirty="0"/>
              <a:t>型は文字列、</a:t>
            </a:r>
            <a:r>
              <a:rPr kumimoji="1" lang="en-US" altLang="ja-JP" sz="3200" dirty="0" err="1"/>
              <a:t>int,double</a:t>
            </a:r>
            <a:r>
              <a:rPr kumimoji="1" lang="ja-JP" altLang="en-US" sz="3200" dirty="0"/>
              <a:t>型は数字を扱う</a:t>
            </a:r>
            <a:endParaRPr kumimoji="1" lang="en-US" altLang="ja-JP" sz="3200" dirty="0"/>
          </a:p>
          <a:p>
            <a:pPr marL="0" indent="0">
              <a:buNone/>
            </a:pPr>
            <a:r>
              <a:rPr kumimoji="1" lang="ja-JP" altLang="en-US" sz="3200" dirty="0"/>
              <a:t>互換性がないので計算できない</a:t>
            </a:r>
            <a:endParaRPr kumimoji="1" lang="en-US" altLang="ja-JP" sz="3200" dirty="0"/>
          </a:p>
        </p:txBody>
      </p:sp>
      <p:pic>
        <p:nvPicPr>
          <p:cNvPr id="5" name="図 4">
            <a:extLst>
              <a:ext uri="{FF2B5EF4-FFF2-40B4-BE49-F238E27FC236}">
                <a16:creationId xmlns:a16="http://schemas.microsoft.com/office/drawing/2014/main" id="{8265B486-3779-4C5B-90BE-58492F7B7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379235"/>
            <a:ext cx="11268181" cy="1096731"/>
          </a:xfrm>
          <a:prstGeom prst="rect">
            <a:avLst/>
          </a:prstGeom>
        </p:spPr>
      </p:pic>
    </p:spTree>
    <p:extLst>
      <p:ext uri="{BB962C8B-B14F-4D97-AF65-F5344CB8AC3E}">
        <p14:creationId xmlns:p14="http://schemas.microsoft.com/office/powerpoint/2010/main" val="223237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DEF92B-E4D2-4A43-9CF0-E8A45BBCE9DC}"/>
              </a:ext>
            </a:extLst>
          </p:cNvPr>
          <p:cNvSpPr>
            <a:spLocks noGrp="1"/>
          </p:cNvSpPr>
          <p:nvPr>
            <p:ph type="title"/>
          </p:nvPr>
        </p:nvSpPr>
        <p:spPr>
          <a:xfrm>
            <a:off x="677334" y="609600"/>
            <a:ext cx="8596668" cy="834189"/>
          </a:xfrm>
        </p:spPr>
        <p:txBody>
          <a:bodyPr>
            <a:noAutofit/>
          </a:bodyPr>
          <a:lstStyle/>
          <a:p>
            <a:r>
              <a:rPr kumimoji="1" lang="ja-JP" altLang="en-US" sz="4800" dirty="0"/>
              <a:t>今日の目次</a:t>
            </a:r>
          </a:p>
        </p:txBody>
      </p:sp>
      <p:sp>
        <p:nvSpPr>
          <p:cNvPr id="3" name="コンテンツ プレースホルダー 2">
            <a:extLst>
              <a:ext uri="{FF2B5EF4-FFF2-40B4-BE49-F238E27FC236}">
                <a16:creationId xmlns:a16="http://schemas.microsoft.com/office/drawing/2014/main" id="{9713BEC3-FB33-4B38-95BA-37DD496257F3}"/>
              </a:ext>
            </a:extLst>
          </p:cNvPr>
          <p:cNvSpPr>
            <a:spLocks noGrp="1"/>
          </p:cNvSpPr>
          <p:nvPr>
            <p:ph idx="1"/>
          </p:nvPr>
        </p:nvSpPr>
        <p:spPr>
          <a:xfrm>
            <a:off x="677334" y="1871831"/>
            <a:ext cx="8596668" cy="3880773"/>
          </a:xfrm>
        </p:spPr>
        <p:txBody>
          <a:bodyPr>
            <a:normAutofit/>
          </a:bodyPr>
          <a:lstStyle/>
          <a:p>
            <a:r>
              <a:rPr kumimoji="1" lang="ja-JP" altLang="en-US" sz="3200" dirty="0"/>
              <a:t>変数と型</a:t>
            </a:r>
            <a:endParaRPr lang="en-US" altLang="ja-JP" sz="3200" dirty="0"/>
          </a:p>
          <a:p>
            <a:r>
              <a:rPr kumimoji="1" lang="ja-JP" altLang="en-US" sz="3200" dirty="0"/>
              <a:t>実行</a:t>
            </a:r>
            <a:r>
              <a:rPr kumimoji="1" lang="ja-JP" altLang="en-US" sz="3200"/>
              <a:t>の順番と入力</a:t>
            </a:r>
            <a:endParaRPr kumimoji="1" lang="en-US" altLang="ja-JP" sz="3200" dirty="0"/>
          </a:p>
        </p:txBody>
      </p:sp>
    </p:spTree>
    <p:extLst>
      <p:ext uri="{BB962C8B-B14F-4D97-AF65-F5344CB8AC3E}">
        <p14:creationId xmlns:p14="http://schemas.microsoft.com/office/powerpoint/2010/main" val="164778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実行順序と入力</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727452"/>
            <a:ext cx="8883761" cy="3880773"/>
          </a:xfrm>
        </p:spPr>
        <p:txBody>
          <a:bodyPr>
            <a:normAutofit/>
          </a:bodyPr>
          <a:lstStyle/>
          <a:p>
            <a:r>
              <a:rPr kumimoji="1" lang="ja-JP" altLang="en-US" sz="3200" dirty="0"/>
              <a:t>キーポイント</a:t>
            </a:r>
            <a:endParaRPr kumimoji="1" lang="en-US" altLang="ja-JP" sz="3200" dirty="0"/>
          </a:p>
          <a:p>
            <a:r>
              <a:rPr kumimoji="1" lang="ja-JP" altLang="en-US" sz="3200" dirty="0"/>
              <a:t>・プログラムは</a:t>
            </a:r>
            <a:r>
              <a:rPr kumimoji="1" lang="ja-JP" altLang="en-US" sz="3200" b="1" dirty="0">
                <a:highlight>
                  <a:srgbClr val="FFFF00"/>
                </a:highlight>
              </a:rPr>
              <a:t>上から下</a:t>
            </a:r>
            <a:r>
              <a:rPr kumimoji="1" lang="ja-JP" altLang="en-US" sz="3200" dirty="0"/>
              <a:t>へ順番に実行される</a:t>
            </a:r>
            <a:endParaRPr kumimoji="1" lang="en-US" altLang="ja-JP" sz="3200" dirty="0"/>
          </a:p>
          <a:p>
            <a:r>
              <a:rPr kumimoji="1" lang="ja-JP" altLang="en-US" sz="3200" dirty="0"/>
              <a:t>・</a:t>
            </a:r>
            <a:r>
              <a:rPr kumimoji="1" lang="en-US" altLang="ja-JP" sz="3200" b="1" dirty="0" err="1">
                <a:highlight>
                  <a:srgbClr val="FFFF00"/>
                </a:highlight>
              </a:rPr>
              <a:t>cin</a:t>
            </a:r>
            <a:r>
              <a:rPr kumimoji="1" lang="en-US" altLang="ja-JP" sz="3200" b="1" dirty="0">
                <a:highlight>
                  <a:srgbClr val="FFFF00"/>
                </a:highlight>
              </a:rPr>
              <a:t>&gt;&gt;</a:t>
            </a:r>
            <a:r>
              <a:rPr kumimoji="1" lang="ja-JP" altLang="en-US" sz="3200" b="1" dirty="0">
                <a:highlight>
                  <a:srgbClr val="FFFF00"/>
                </a:highlight>
              </a:rPr>
              <a:t>変数</a:t>
            </a:r>
            <a:r>
              <a:rPr kumimoji="1" lang="ja-JP" altLang="en-US" sz="3200" b="1" dirty="0"/>
              <a:t>で入力を受け取れる</a:t>
            </a:r>
            <a:endParaRPr kumimoji="1" lang="en-US" altLang="ja-JP" sz="3200" b="1" dirty="0"/>
          </a:p>
          <a:p>
            <a:r>
              <a:rPr kumimoji="1" lang="ja-JP" altLang="en-US" sz="3200" dirty="0"/>
              <a:t>・</a:t>
            </a:r>
            <a:r>
              <a:rPr kumimoji="1" lang="ja-JP" altLang="en-US" sz="3200" b="1" dirty="0">
                <a:highlight>
                  <a:srgbClr val="FFFF00"/>
                </a:highlight>
              </a:rPr>
              <a:t>スペース</a:t>
            </a:r>
            <a:r>
              <a:rPr kumimoji="1" lang="ja-JP" altLang="en-US" sz="3200" dirty="0"/>
              <a:t>と</a:t>
            </a:r>
            <a:r>
              <a:rPr kumimoji="1" lang="ja-JP" altLang="en-US" sz="3200" b="1" dirty="0">
                <a:highlight>
                  <a:srgbClr val="FFFF00"/>
                </a:highlight>
              </a:rPr>
              <a:t>改行</a:t>
            </a:r>
            <a:r>
              <a:rPr kumimoji="1" lang="ja-JP" altLang="en-US" sz="3200" dirty="0"/>
              <a:t>で区切られて入力される</a:t>
            </a:r>
            <a:endParaRPr kumimoji="1" lang="en-US" altLang="ja-JP" sz="3200" dirty="0"/>
          </a:p>
        </p:txBody>
      </p:sp>
    </p:spTree>
    <p:extLst>
      <p:ext uri="{BB962C8B-B14F-4D97-AF65-F5344CB8AC3E}">
        <p14:creationId xmlns:p14="http://schemas.microsoft.com/office/powerpoint/2010/main" val="1523140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実行順序</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727453"/>
            <a:ext cx="8883761" cy="662822"/>
          </a:xfrm>
        </p:spPr>
        <p:txBody>
          <a:bodyPr>
            <a:normAutofit/>
          </a:bodyPr>
          <a:lstStyle/>
          <a:p>
            <a:pPr marL="0" indent="0">
              <a:buNone/>
            </a:pPr>
            <a:r>
              <a:rPr kumimoji="1" lang="ja-JP" altLang="en-US" sz="3200" dirty="0"/>
              <a:t>・プログラムは</a:t>
            </a:r>
            <a:r>
              <a:rPr kumimoji="1" lang="ja-JP" altLang="en-US" sz="3200" b="1" dirty="0">
                <a:highlight>
                  <a:srgbClr val="FFFF00"/>
                </a:highlight>
              </a:rPr>
              <a:t>上から下</a:t>
            </a:r>
            <a:r>
              <a:rPr kumimoji="1" lang="ja-JP" altLang="en-US" sz="3200" dirty="0"/>
              <a:t>へ順番に実行される</a:t>
            </a:r>
            <a:endParaRPr kumimoji="1" lang="en-US" altLang="ja-JP" sz="3200" dirty="0"/>
          </a:p>
        </p:txBody>
      </p:sp>
      <p:pic>
        <p:nvPicPr>
          <p:cNvPr id="21" name="図 20" descr="テーブル&#10;&#10;自動的に生成された説明">
            <a:extLst>
              <a:ext uri="{FF2B5EF4-FFF2-40B4-BE49-F238E27FC236}">
                <a16:creationId xmlns:a16="http://schemas.microsoft.com/office/drawing/2014/main" id="{FC72CC4F-B414-4A00-8D51-E6A7EA65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94" y="2390275"/>
            <a:ext cx="8524240" cy="4293198"/>
          </a:xfrm>
          <a:prstGeom prst="rect">
            <a:avLst/>
          </a:prstGeom>
        </p:spPr>
      </p:pic>
    </p:spTree>
    <p:extLst>
      <p:ext uri="{BB962C8B-B14F-4D97-AF65-F5344CB8AC3E}">
        <p14:creationId xmlns:p14="http://schemas.microsoft.com/office/powerpoint/2010/main" val="113030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入力</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270001"/>
            <a:ext cx="8883761" cy="2740526"/>
          </a:xfrm>
        </p:spPr>
        <p:txBody>
          <a:bodyPr>
            <a:normAutofit/>
          </a:bodyPr>
          <a:lstStyle/>
          <a:p>
            <a:pPr marL="0" indent="0">
              <a:buNone/>
            </a:pPr>
            <a:endParaRPr kumimoji="1" lang="en-US" altLang="ja-JP" sz="3200" dirty="0"/>
          </a:p>
          <a:p>
            <a:r>
              <a:rPr kumimoji="1" lang="ja-JP" altLang="en-US" sz="3200" dirty="0"/>
              <a:t>・</a:t>
            </a:r>
            <a:r>
              <a:rPr kumimoji="1" lang="en-US" altLang="ja-JP" sz="3200" b="1" dirty="0" err="1">
                <a:highlight>
                  <a:srgbClr val="FFFF00"/>
                </a:highlight>
              </a:rPr>
              <a:t>cin</a:t>
            </a:r>
            <a:r>
              <a:rPr kumimoji="1" lang="en-US" altLang="ja-JP" sz="3200" b="1" dirty="0">
                <a:highlight>
                  <a:srgbClr val="FFFF00"/>
                </a:highlight>
              </a:rPr>
              <a:t>&gt;&gt;</a:t>
            </a:r>
            <a:r>
              <a:rPr kumimoji="1" lang="ja-JP" altLang="en-US" sz="3200" b="1" dirty="0">
                <a:highlight>
                  <a:srgbClr val="FFFF00"/>
                </a:highlight>
              </a:rPr>
              <a:t>変数</a:t>
            </a:r>
            <a:r>
              <a:rPr kumimoji="1" lang="ja-JP" altLang="en-US" sz="3200" dirty="0"/>
              <a:t>で入力を受け取れる</a:t>
            </a:r>
            <a:endParaRPr kumimoji="1" lang="en-US" altLang="ja-JP" sz="3200" dirty="0"/>
          </a:p>
          <a:p>
            <a:r>
              <a:rPr kumimoji="1" lang="ja-JP" altLang="en-US" sz="3200" dirty="0"/>
              <a:t>・複数繋げて入力したいときは</a:t>
            </a:r>
            <a:r>
              <a:rPr kumimoji="1" lang="ja-JP" altLang="en-US" sz="3200" b="1" dirty="0">
                <a:highlight>
                  <a:srgbClr val="FFFF00"/>
                </a:highlight>
              </a:rPr>
              <a:t>スペース</a:t>
            </a:r>
            <a:r>
              <a:rPr kumimoji="1" lang="ja-JP" altLang="en-US" sz="3200" dirty="0"/>
              <a:t>と</a:t>
            </a:r>
            <a:endParaRPr kumimoji="1" lang="en-US" altLang="ja-JP" sz="3200" dirty="0"/>
          </a:p>
          <a:p>
            <a:pPr marL="0" indent="0">
              <a:buNone/>
            </a:pPr>
            <a:r>
              <a:rPr kumimoji="1" lang="ja-JP" altLang="en-US" sz="3200" b="1" dirty="0"/>
              <a:t>　</a:t>
            </a:r>
            <a:r>
              <a:rPr kumimoji="1" lang="ja-JP" altLang="en-US" sz="3200" b="1" dirty="0">
                <a:highlight>
                  <a:srgbClr val="FFFF00"/>
                </a:highlight>
              </a:rPr>
              <a:t>改行</a:t>
            </a:r>
            <a:r>
              <a:rPr kumimoji="1" lang="ja-JP" altLang="en-US" sz="3200" dirty="0"/>
              <a:t>で区切れば</a:t>
            </a:r>
            <a:r>
              <a:rPr kumimoji="1" lang="en-US" altLang="ja-JP" sz="3200" dirty="0"/>
              <a:t>OK</a:t>
            </a:r>
          </a:p>
          <a:p>
            <a:pPr marL="0" indent="0">
              <a:buNone/>
            </a:pPr>
            <a:endParaRPr kumimoji="1" lang="en-US" altLang="ja-JP" sz="3200" dirty="0"/>
          </a:p>
        </p:txBody>
      </p:sp>
      <p:sp>
        <p:nvSpPr>
          <p:cNvPr id="4" name="テキスト ボックス 3">
            <a:extLst>
              <a:ext uri="{FF2B5EF4-FFF2-40B4-BE49-F238E27FC236}">
                <a16:creationId xmlns:a16="http://schemas.microsoft.com/office/drawing/2014/main" id="{48F0AA6F-D604-40E8-B489-8C1A1DA9CA8A}"/>
              </a:ext>
            </a:extLst>
          </p:cNvPr>
          <p:cNvSpPr txBox="1"/>
          <p:nvPr/>
        </p:nvSpPr>
        <p:spPr>
          <a:xfrm>
            <a:off x="677333" y="4154905"/>
            <a:ext cx="5258245" cy="646331"/>
          </a:xfrm>
          <a:prstGeom prst="rect">
            <a:avLst/>
          </a:prstGeom>
          <a:noFill/>
        </p:spPr>
        <p:txBody>
          <a:bodyPr wrap="square" rtlCol="0">
            <a:spAutoFit/>
          </a:bodyPr>
          <a:lstStyle/>
          <a:p>
            <a:r>
              <a:rPr kumimoji="1" lang="ja-JP" altLang="en-US" sz="3600" dirty="0"/>
              <a:t>例）数字を入力したい！</a:t>
            </a:r>
          </a:p>
        </p:txBody>
      </p:sp>
      <p:sp>
        <p:nvSpPr>
          <p:cNvPr id="5" name="テキスト ボックス 4">
            <a:extLst>
              <a:ext uri="{FF2B5EF4-FFF2-40B4-BE49-F238E27FC236}">
                <a16:creationId xmlns:a16="http://schemas.microsoft.com/office/drawing/2014/main" id="{6221931B-E9DF-4786-A987-38E721CB7E04}"/>
              </a:ext>
            </a:extLst>
          </p:cNvPr>
          <p:cNvSpPr txBox="1"/>
          <p:nvPr/>
        </p:nvSpPr>
        <p:spPr>
          <a:xfrm>
            <a:off x="2080067" y="4801236"/>
            <a:ext cx="5406190" cy="1938992"/>
          </a:xfrm>
          <a:prstGeom prst="rect">
            <a:avLst/>
          </a:prstGeom>
          <a:noFill/>
        </p:spPr>
        <p:txBody>
          <a:bodyPr wrap="square" rtlCol="0">
            <a:spAutoFit/>
          </a:bodyPr>
          <a:lstStyle/>
          <a:p>
            <a:r>
              <a:rPr kumimoji="1" lang="en-US" altLang="ja-JP" sz="6000" dirty="0"/>
              <a:t>int a;</a:t>
            </a:r>
          </a:p>
          <a:p>
            <a:r>
              <a:rPr kumimoji="1" lang="en-US" altLang="ja-JP" sz="6000" b="1" dirty="0" err="1">
                <a:solidFill>
                  <a:srgbClr val="FF0000"/>
                </a:solidFill>
                <a:highlight>
                  <a:srgbClr val="FFFF00"/>
                </a:highlight>
              </a:rPr>
              <a:t>cin</a:t>
            </a:r>
            <a:r>
              <a:rPr kumimoji="1" lang="en-US" altLang="ja-JP" sz="6000" b="1" dirty="0">
                <a:solidFill>
                  <a:srgbClr val="FF0000"/>
                </a:solidFill>
                <a:highlight>
                  <a:srgbClr val="FFFF00"/>
                </a:highlight>
              </a:rPr>
              <a:t> &gt;&gt; </a:t>
            </a:r>
            <a:r>
              <a:rPr kumimoji="1" lang="en-US" altLang="ja-JP" sz="6000" dirty="0"/>
              <a:t>a;</a:t>
            </a:r>
            <a:endParaRPr kumimoji="1" lang="ja-JP" altLang="en-US" sz="6000" dirty="0"/>
          </a:p>
        </p:txBody>
      </p:sp>
    </p:spTree>
    <p:extLst>
      <p:ext uri="{BB962C8B-B14F-4D97-AF65-F5344CB8AC3E}">
        <p14:creationId xmlns:p14="http://schemas.microsoft.com/office/powerpoint/2010/main" val="191882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動作確認５</a:t>
            </a:r>
          </a:p>
        </p:txBody>
      </p:sp>
      <p:pic>
        <p:nvPicPr>
          <p:cNvPr id="9" name="図 8" descr="テキスト&#10;&#10;自動的に生成された説明">
            <a:extLst>
              <a:ext uri="{FF2B5EF4-FFF2-40B4-BE49-F238E27FC236}">
                <a16:creationId xmlns:a16="http://schemas.microsoft.com/office/drawing/2014/main" id="{46B9C549-47D2-42E8-B08C-45D2232C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30" y="1373143"/>
            <a:ext cx="5359728" cy="5484858"/>
          </a:xfrm>
          <a:prstGeom prst="rect">
            <a:avLst/>
          </a:prstGeom>
        </p:spPr>
      </p:pic>
      <p:sp>
        <p:nvSpPr>
          <p:cNvPr id="10" name="テキスト ボックス 9">
            <a:extLst>
              <a:ext uri="{FF2B5EF4-FFF2-40B4-BE49-F238E27FC236}">
                <a16:creationId xmlns:a16="http://schemas.microsoft.com/office/drawing/2014/main" id="{A442DDCD-63AF-4428-8A09-D59D3366145E}"/>
              </a:ext>
            </a:extLst>
          </p:cNvPr>
          <p:cNvSpPr txBox="1"/>
          <p:nvPr/>
        </p:nvSpPr>
        <p:spPr>
          <a:xfrm>
            <a:off x="5920371" y="3747869"/>
            <a:ext cx="3015916" cy="646331"/>
          </a:xfrm>
          <a:prstGeom prst="rect">
            <a:avLst/>
          </a:prstGeom>
          <a:noFill/>
        </p:spPr>
        <p:txBody>
          <a:bodyPr wrap="square" rtlCol="0">
            <a:spAutoFit/>
          </a:bodyPr>
          <a:lstStyle/>
          <a:p>
            <a:r>
              <a:rPr kumimoji="1" lang="ja-JP" altLang="en-US" sz="3600" dirty="0"/>
              <a:t>入力例</a:t>
            </a:r>
          </a:p>
        </p:txBody>
      </p:sp>
      <p:pic>
        <p:nvPicPr>
          <p:cNvPr id="12" name="図 11" descr="アプリケーション が含まれている画像&#10;&#10;自動的に生成された説明">
            <a:extLst>
              <a:ext uri="{FF2B5EF4-FFF2-40B4-BE49-F238E27FC236}">
                <a16:creationId xmlns:a16="http://schemas.microsoft.com/office/drawing/2014/main" id="{C3B3BF6C-3D55-42D7-A9D9-1BCB19A70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371" y="4394200"/>
            <a:ext cx="2447955" cy="2447955"/>
          </a:xfrm>
          <a:prstGeom prst="rect">
            <a:avLst/>
          </a:prstGeom>
        </p:spPr>
      </p:pic>
    </p:spTree>
    <p:extLst>
      <p:ext uri="{BB962C8B-B14F-4D97-AF65-F5344CB8AC3E}">
        <p14:creationId xmlns:p14="http://schemas.microsoft.com/office/powerpoint/2010/main" val="94514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動作確認５</a:t>
            </a:r>
          </a:p>
        </p:txBody>
      </p:sp>
      <p:sp>
        <p:nvSpPr>
          <p:cNvPr id="10" name="テキスト ボックス 9">
            <a:extLst>
              <a:ext uri="{FF2B5EF4-FFF2-40B4-BE49-F238E27FC236}">
                <a16:creationId xmlns:a16="http://schemas.microsoft.com/office/drawing/2014/main" id="{A442DDCD-63AF-4428-8A09-D59D3366145E}"/>
              </a:ext>
            </a:extLst>
          </p:cNvPr>
          <p:cNvSpPr txBox="1"/>
          <p:nvPr/>
        </p:nvSpPr>
        <p:spPr>
          <a:xfrm>
            <a:off x="915234" y="1607234"/>
            <a:ext cx="3015916" cy="646331"/>
          </a:xfrm>
          <a:prstGeom prst="rect">
            <a:avLst/>
          </a:prstGeom>
          <a:noFill/>
        </p:spPr>
        <p:txBody>
          <a:bodyPr wrap="square" rtlCol="0">
            <a:spAutoFit/>
          </a:bodyPr>
          <a:lstStyle/>
          <a:p>
            <a:r>
              <a:rPr kumimoji="1" lang="ja-JP" altLang="en-US" sz="3600" dirty="0"/>
              <a:t>出力例</a:t>
            </a: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15735872-E9A7-406A-BFF7-E67F39293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34" y="2253565"/>
            <a:ext cx="3872693" cy="1543754"/>
          </a:xfrm>
          <a:prstGeom prst="rect">
            <a:avLst/>
          </a:prstGeom>
        </p:spPr>
      </p:pic>
    </p:spTree>
    <p:extLst>
      <p:ext uri="{BB962C8B-B14F-4D97-AF65-F5344CB8AC3E}">
        <p14:creationId xmlns:p14="http://schemas.microsoft.com/office/powerpoint/2010/main" val="39061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入力</a:t>
            </a:r>
          </a:p>
        </p:txBody>
      </p:sp>
      <p:sp>
        <p:nvSpPr>
          <p:cNvPr id="11" name="テキスト ボックス 10">
            <a:extLst>
              <a:ext uri="{FF2B5EF4-FFF2-40B4-BE49-F238E27FC236}">
                <a16:creationId xmlns:a16="http://schemas.microsoft.com/office/drawing/2014/main" id="{490120AE-519D-4F3A-8CBD-E347281BA2EB}"/>
              </a:ext>
            </a:extLst>
          </p:cNvPr>
          <p:cNvSpPr txBox="1"/>
          <p:nvPr/>
        </p:nvSpPr>
        <p:spPr>
          <a:xfrm>
            <a:off x="388577" y="1930400"/>
            <a:ext cx="9910455" cy="3477875"/>
          </a:xfrm>
          <a:prstGeom prst="rect">
            <a:avLst/>
          </a:prstGeom>
          <a:noFill/>
        </p:spPr>
        <p:txBody>
          <a:bodyPr wrap="square" rtlCol="0">
            <a:spAutoFit/>
          </a:bodyPr>
          <a:lstStyle/>
          <a:p>
            <a:r>
              <a:rPr lang="ja-JP" altLang="en-US" sz="4400" b="0" i="0" dirty="0">
                <a:solidFill>
                  <a:srgbClr val="333333"/>
                </a:solidFill>
                <a:effectLst/>
                <a:latin typeface="Lato" panose="020F0502020204030203" pitchFamily="34" charset="0"/>
              </a:rPr>
              <a:t>整数以外のデータを受け取りたいときは、そのデータの種類に合わせた型の変数を使う。</a:t>
            </a:r>
            <a:endParaRPr lang="en-US" altLang="ja-JP" sz="4400" b="0" i="0" dirty="0">
              <a:solidFill>
                <a:srgbClr val="333333"/>
              </a:solidFill>
              <a:effectLst/>
              <a:latin typeface="Lato" panose="020F0502020204030203" pitchFamily="34" charset="0"/>
            </a:endParaRPr>
          </a:p>
          <a:p>
            <a:r>
              <a:rPr kumimoji="1" lang="ja-JP" altLang="en-US" sz="4400" dirty="0"/>
              <a:t>例）文字列だったら</a:t>
            </a:r>
            <a:r>
              <a:rPr kumimoji="1" lang="en-US" altLang="ja-JP" sz="4400" dirty="0"/>
              <a:t>string</a:t>
            </a:r>
          </a:p>
          <a:p>
            <a:r>
              <a:rPr kumimoji="1" lang="ja-JP" altLang="en-US" sz="4400" dirty="0"/>
              <a:t>　　実数だったら</a:t>
            </a:r>
            <a:r>
              <a:rPr kumimoji="1" lang="en-US" altLang="ja-JP" sz="4400" dirty="0"/>
              <a:t>double</a:t>
            </a:r>
            <a:endParaRPr kumimoji="1" lang="ja-JP" altLang="en-US" sz="4400" dirty="0"/>
          </a:p>
        </p:txBody>
      </p:sp>
    </p:spTree>
    <p:extLst>
      <p:ext uri="{BB962C8B-B14F-4D97-AF65-F5344CB8AC3E}">
        <p14:creationId xmlns:p14="http://schemas.microsoft.com/office/powerpoint/2010/main" val="124968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入力</a:t>
            </a:r>
          </a:p>
        </p:txBody>
      </p:sp>
      <p:sp>
        <p:nvSpPr>
          <p:cNvPr id="5" name="テキスト ボックス 4">
            <a:extLst>
              <a:ext uri="{FF2B5EF4-FFF2-40B4-BE49-F238E27FC236}">
                <a16:creationId xmlns:a16="http://schemas.microsoft.com/office/drawing/2014/main" id="{4942416A-42B4-4091-B13A-C69D0A957301}"/>
              </a:ext>
            </a:extLst>
          </p:cNvPr>
          <p:cNvSpPr txBox="1"/>
          <p:nvPr/>
        </p:nvSpPr>
        <p:spPr>
          <a:xfrm>
            <a:off x="677334" y="1982451"/>
            <a:ext cx="5870577" cy="769441"/>
          </a:xfrm>
          <a:prstGeom prst="rect">
            <a:avLst/>
          </a:prstGeom>
          <a:noFill/>
        </p:spPr>
        <p:txBody>
          <a:bodyPr wrap="square" rtlCol="0">
            <a:spAutoFit/>
          </a:bodyPr>
          <a:lstStyle/>
          <a:p>
            <a:r>
              <a:rPr kumimoji="1" lang="ja-JP" altLang="en-US" sz="4400" dirty="0"/>
              <a:t>入力と出力のイメージ</a:t>
            </a:r>
          </a:p>
        </p:txBody>
      </p:sp>
      <p:sp>
        <p:nvSpPr>
          <p:cNvPr id="6" name="テキスト ボックス 5">
            <a:extLst>
              <a:ext uri="{FF2B5EF4-FFF2-40B4-BE49-F238E27FC236}">
                <a16:creationId xmlns:a16="http://schemas.microsoft.com/office/drawing/2014/main" id="{27EA4752-73E0-4C0E-B295-EF86444F4034}"/>
              </a:ext>
            </a:extLst>
          </p:cNvPr>
          <p:cNvSpPr txBox="1"/>
          <p:nvPr/>
        </p:nvSpPr>
        <p:spPr>
          <a:xfrm>
            <a:off x="677334" y="2803943"/>
            <a:ext cx="11053011" cy="3477875"/>
          </a:xfrm>
          <a:prstGeom prst="rect">
            <a:avLst/>
          </a:prstGeom>
          <a:noFill/>
        </p:spPr>
        <p:txBody>
          <a:bodyPr wrap="square" rtlCol="0">
            <a:spAutoFit/>
          </a:bodyPr>
          <a:lstStyle/>
          <a:p>
            <a:r>
              <a:rPr kumimoji="1" lang="ja-JP" altLang="en-US" sz="4400" dirty="0"/>
              <a:t>・出力は</a:t>
            </a:r>
            <a:r>
              <a:rPr kumimoji="1" lang="en-US" altLang="ja-JP" sz="4400" dirty="0" err="1"/>
              <a:t>cout</a:t>
            </a:r>
            <a:r>
              <a:rPr kumimoji="1" lang="ja-JP" altLang="en-US" sz="4400" dirty="0"/>
              <a:t>に＜＜でデータを送っている</a:t>
            </a:r>
            <a:endParaRPr kumimoji="1" lang="en-US" altLang="ja-JP" sz="4400" dirty="0"/>
          </a:p>
          <a:p>
            <a:r>
              <a:rPr kumimoji="1" lang="ja-JP" altLang="en-US" sz="4400" dirty="0"/>
              <a:t>・入力は</a:t>
            </a:r>
            <a:r>
              <a:rPr kumimoji="1" lang="en-US" altLang="ja-JP" sz="4400" dirty="0" err="1"/>
              <a:t>cin</a:t>
            </a:r>
            <a:r>
              <a:rPr kumimoji="1" lang="ja-JP" altLang="en-US" sz="4400" dirty="0"/>
              <a:t>から変数に＞＞でデータを</a:t>
            </a:r>
            <a:endParaRPr kumimoji="1" lang="en-US" altLang="ja-JP" sz="4400" dirty="0"/>
          </a:p>
          <a:p>
            <a:r>
              <a:rPr kumimoji="1" lang="ja-JP" altLang="en-US" sz="4400" dirty="0"/>
              <a:t>　送っている</a:t>
            </a:r>
            <a:endParaRPr kumimoji="1" lang="en-US" altLang="ja-JP" sz="4400" dirty="0"/>
          </a:p>
          <a:p>
            <a:r>
              <a:rPr kumimoji="1" lang="ja-JP" altLang="en-US" sz="4400" dirty="0"/>
              <a:t>例）</a:t>
            </a:r>
            <a:r>
              <a:rPr kumimoji="1" lang="en-US" altLang="ja-JP" sz="4400" dirty="0" err="1"/>
              <a:t>cout</a:t>
            </a:r>
            <a:r>
              <a:rPr kumimoji="1" lang="en-US" altLang="ja-JP" sz="4400" dirty="0"/>
              <a:t>  </a:t>
            </a:r>
            <a:r>
              <a:rPr kumimoji="1" lang="ja-JP" altLang="en-US" sz="4400" dirty="0"/>
              <a:t>            </a:t>
            </a:r>
            <a:r>
              <a:rPr kumimoji="1" lang="en-US" altLang="ja-JP" sz="4400" dirty="0"/>
              <a:t>&lt;&lt; </a:t>
            </a:r>
            <a:r>
              <a:rPr kumimoji="1" lang="ja-JP" altLang="en-US" sz="4400" dirty="0"/>
              <a:t>変数</a:t>
            </a:r>
            <a:r>
              <a:rPr kumimoji="1" lang="en-US" altLang="ja-JP" sz="4400" dirty="0"/>
              <a:t>(</a:t>
            </a:r>
            <a:r>
              <a:rPr kumimoji="1" lang="ja-JP" altLang="en-US" sz="4400" dirty="0"/>
              <a:t>データ</a:t>
            </a:r>
            <a:r>
              <a:rPr kumimoji="1" lang="en-US" altLang="ja-JP" sz="4400" dirty="0"/>
              <a:t>)</a:t>
            </a:r>
          </a:p>
          <a:p>
            <a:r>
              <a:rPr kumimoji="1" lang="ja-JP" altLang="en-US" sz="4400" dirty="0"/>
              <a:t>　　</a:t>
            </a:r>
            <a:r>
              <a:rPr kumimoji="1" lang="en-US" altLang="ja-JP" sz="4400" dirty="0" err="1"/>
              <a:t>cin</a:t>
            </a:r>
            <a:r>
              <a:rPr kumimoji="1" lang="en-US" altLang="ja-JP" sz="4400" dirty="0"/>
              <a:t>(</a:t>
            </a:r>
            <a:r>
              <a:rPr kumimoji="1" lang="ja-JP" altLang="en-US" sz="4400" dirty="0"/>
              <a:t>データ</a:t>
            </a:r>
            <a:r>
              <a:rPr kumimoji="1" lang="en-US" altLang="ja-JP" sz="4400" dirty="0"/>
              <a:t>)    &gt;&gt; </a:t>
            </a:r>
            <a:r>
              <a:rPr kumimoji="1" lang="ja-JP" altLang="en-US" sz="4400" dirty="0"/>
              <a:t>変数</a:t>
            </a:r>
            <a:endParaRPr kumimoji="1" lang="en-US" altLang="ja-JP" sz="4400" dirty="0"/>
          </a:p>
        </p:txBody>
      </p:sp>
    </p:spTree>
    <p:extLst>
      <p:ext uri="{BB962C8B-B14F-4D97-AF65-F5344CB8AC3E}">
        <p14:creationId xmlns:p14="http://schemas.microsoft.com/office/powerpoint/2010/main" val="766614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a:t>演習１</a:t>
            </a:r>
            <a:endParaRPr kumimoji="1" lang="ja-JP" altLang="en-US" sz="4800" dirty="0"/>
          </a:p>
        </p:txBody>
      </p:sp>
      <p:sp>
        <p:nvSpPr>
          <p:cNvPr id="3" name="テキスト ボックス 2">
            <a:extLst>
              <a:ext uri="{FF2B5EF4-FFF2-40B4-BE49-F238E27FC236}">
                <a16:creationId xmlns:a16="http://schemas.microsoft.com/office/drawing/2014/main" id="{6FDE47C5-86D4-413B-BEDB-F36CB5D1763C}"/>
              </a:ext>
            </a:extLst>
          </p:cNvPr>
          <p:cNvSpPr txBox="1"/>
          <p:nvPr/>
        </p:nvSpPr>
        <p:spPr>
          <a:xfrm>
            <a:off x="818146" y="1604210"/>
            <a:ext cx="8596667" cy="5016758"/>
          </a:xfrm>
          <a:prstGeom prst="rect">
            <a:avLst/>
          </a:prstGeom>
          <a:noFill/>
        </p:spPr>
        <p:txBody>
          <a:bodyPr wrap="square" rtlCol="0">
            <a:spAutoFit/>
          </a:bodyPr>
          <a:lstStyle/>
          <a:p>
            <a:r>
              <a:rPr kumimoji="1" lang="ja-JP" altLang="en-US" sz="4000"/>
              <a:t>○年は何秒？</a:t>
            </a:r>
            <a:endParaRPr kumimoji="1" lang="en-US" altLang="ja-JP" sz="4000"/>
          </a:p>
          <a:p>
            <a:r>
              <a:rPr kumimoji="1" lang="ja-JP" altLang="en-US" sz="4000"/>
              <a:t>・１年は何秒か</a:t>
            </a:r>
            <a:endParaRPr kumimoji="1" lang="en-US" altLang="ja-JP" sz="4000"/>
          </a:p>
          <a:p>
            <a:r>
              <a:rPr kumimoji="1" lang="ja-JP" altLang="en-US" sz="4000"/>
              <a:t>・２年は何秒か</a:t>
            </a:r>
            <a:endParaRPr kumimoji="1" lang="en-US" altLang="ja-JP" sz="4000"/>
          </a:p>
          <a:p>
            <a:r>
              <a:rPr kumimoji="1" lang="ja-JP" altLang="en-US" sz="4000"/>
              <a:t>・５年は何秒か</a:t>
            </a:r>
            <a:endParaRPr kumimoji="1" lang="en-US" altLang="ja-JP" sz="4000"/>
          </a:p>
          <a:p>
            <a:r>
              <a:rPr kumimoji="1" lang="ja-JP" altLang="en-US" sz="4000"/>
              <a:t>・１０年は何秒か</a:t>
            </a:r>
            <a:endParaRPr kumimoji="1" lang="en-US" altLang="ja-JP" sz="4000"/>
          </a:p>
          <a:p>
            <a:r>
              <a:rPr kumimoji="1" lang="ja-JP" altLang="en-US" sz="4000"/>
              <a:t>＊閏年やうるう秒は考えなくて良い</a:t>
            </a:r>
            <a:endParaRPr kumimoji="1" lang="en-US" altLang="ja-JP" sz="4000"/>
          </a:p>
          <a:p>
            <a:r>
              <a:rPr kumimoji="1" lang="ja-JP" altLang="en-US" sz="4000"/>
              <a:t>＊１年を</a:t>
            </a:r>
            <a:r>
              <a:rPr kumimoji="1" lang="en-US" altLang="ja-JP" sz="4000"/>
              <a:t>365</a:t>
            </a:r>
            <a:r>
              <a:rPr kumimoji="1" lang="ja-JP" altLang="en-US" sz="4000"/>
              <a:t>日とする</a:t>
            </a:r>
            <a:endParaRPr kumimoji="1" lang="en-US" altLang="ja-JP" sz="4000"/>
          </a:p>
          <a:p>
            <a:endParaRPr kumimoji="1" lang="en-US" altLang="ja-JP" sz="4000" dirty="0"/>
          </a:p>
        </p:txBody>
      </p:sp>
      <p:pic>
        <p:nvPicPr>
          <p:cNvPr id="7" name="図 6">
            <a:extLst>
              <a:ext uri="{FF2B5EF4-FFF2-40B4-BE49-F238E27FC236}">
                <a16:creationId xmlns:a16="http://schemas.microsoft.com/office/drawing/2014/main" id="{D0335196-B889-404A-AC04-6E28038C8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784" y="1735321"/>
            <a:ext cx="3442939" cy="2377268"/>
          </a:xfrm>
          <a:prstGeom prst="rect">
            <a:avLst/>
          </a:prstGeom>
        </p:spPr>
      </p:pic>
    </p:spTree>
    <p:extLst>
      <p:ext uri="{BB962C8B-B14F-4D97-AF65-F5344CB8AC3E}">
        <p14:creationId xmlns:p14="http://schemas.microsoft.com/office/powerpoint/2010/main" val="423804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a:t>演習２</a:t>
            </a:r>
            <a:endParaRPr kumimoji="1" lang="ja-JP" altLang="en-US" sz="4800" dirty="0"/>
          </a:p>
        </p:txBody>
      </p:sp>
      <p:sp>
        <p:nvSpPr>
          <p:cNvPr id="3" name="テキスト ボックス 2">
            <a:extLst>
              <a:ext uri="{FF2B5EF4-FFF2-40B4-BE49-F238E27FC236}">
                <a16:creationId xmlns:a16="http://schemas.microsoft.com/office/drawing/2014/main" id="{6FDE47C5-86D4-413B-BEDB-F36CB5D1763C}"/>
              </a:ext>
            </a:extLst>
          </p:cNvPr>
          <p:cNvSpPr txBox="1"/>
          <p:nvPr/>
        </p:nvSpPr>
        <p:spPr>
          <a:xfrm>
            <a:off x="818146" y="1604210"/>
            <a:ext cx="8596667" cy="4401205"/>
          </a:xfrm>
          <a:prstGeom prst="rect">
            <a:avLst/>
          </a:prstGeom>
          <a:noFill/>
        </p:spPr>
        <p:txBody>
          <a:bodyPr wrap="square" rtlCol="0">
            <a:spAutoFit/>
          </a:bodyPr>
          <a:lstStyle/>
          <a:p>
            <a:r>
              <a:rPr kumimoji="1" lang="ja-JP" altLang="en-US" sz="4000"/>
              <a:t>２つの整数</a:t>
            </a:r>
            <a:r>
              <a:rPr kumimoji="1" lang="en-US" altLang="ja-JP" sz="4000"/>
              <a:t>A,B</a:t>
            </a:r>
            <a:r>
              <a:rPr kumimoji="1" lang="ja-JP" altLang="en-US" sz="4000"/>
              <a:t>が与えられる、</a:t>
            </a:r>
            <a:r>
              <a:rPr kumimoji="1" lang="en-US" altLang="ja-JP" sz="4000"/>
              <a:t>A+B</a:t>
            </a:r>
            <a:r>
              <a:rPr kumimoji="1" lang="ja-JP" altLang="en-US" sz="4000"/>
              <a:t>の計算結果を出力せよ</a:t>
            </a:r>
            <a:endParaRPr kumimoji="1" lang="en-US" altLang="ja-JP" sz="4000"/>
          </a:p>
          <a:p>
            <a:endParaRPr kumimoji="1" lang="en-US" altLang="ja-JP" sz="4000"/>
          </a:p>
          <a:p>
            <a:r>
              <a:rPr kumimoji="1" lang="ja-JP" altLang="en-US" sz="4000"/>
              <a:t>制約</a:t>
            </a:r>
            <a:endParaRPr kumimoji="1" lang="en-US" altLang="ja-JP" sz="4000"/>
          </a:p>
          <a:p>
            <a:r>
              <a:rPr lang="en-US" altLang="ja-JP" sz="4000" b="0" i="1">
                <a:solidFill>
                  <a:srgbClr val="333333"/>
                </a:solidFill>
                <a:effectLst/>
                <a:latin typeface="KaTeX_Main"/>
              </a:rPr>
              <a:t>0</a:t>
            </a:r>
            <a:r>
              <a:rPr lang="en-US" altLang="ja-JP" sz="4000" b="0" i="1">
                <a:solidFill>
                  <a:srgbClr val="333333"/>
                </a:solidFill>
                <a:effectLst/>
                <a:latin typeface="KaTeX_AMS"/>
              </a:rPr>
              <a:t>≦</a:t>
            </a:r>
            <a:r>
              <a:rPr lang="en-US" altLang="ja-JP" sz="4000" b="0" i="1">
                <a:solidFill>
                  <a:srgbClr val="333333"/>
                </a:solidFill>
                <a:effectLst/>
                <a:latin typeface="KaTeX_Math"/>
              </a:rPr>
              <a:t>A</a:t>
            </a:r>
            <a:r>
              <a:rPr lang="en-US" altLang="ja-JP" sz="4000" b="0" i="1">
                <a:solidFill>
                  <a:srgbClr val="333333"/>
                </a:solidFill>
                <a:effectLst/>
                <a:latin typeface="KaTeX_Main"/>
              </a:rPr>
              <a:t>,</a:t>
            </a:r>
            <a:r>
              <a:rPr lang="en-US" altLang="ja-JP" sz="4000" b="0" i="1">
                <a:solidFill>
                  <a:srgbClr val="333333"/>
                </a:solidFill>
                <a:effectLst/>
                <a:latin typeface="KaTeX_Math"/>
              </a:rPr>
              <a:t>B</a:t>
            </a:r>
            <a:r>
              <a:rPr lang="en-US" altLang="ja-JP" sz="4000" b="0" i="1">
                <a:solidFill>
                  <a:srgbClr val="333333"/>
                </a:solidFill>
                <a:effectLst/>
                <a:latin typeface="KaTeX_AMS"/>
              </a:rPr>
              <a:t>≦</a:t>
            </a:r>
            <a:r>
              <a:rPr lang="en-US" altLang="ja-JP" sz="4000" b="0" i="1">
                <a:solidFill>
                  <a:srgbClr val="333333"/>
                </a:solidFill>
                <a:effectLst/>
                <a:latin typeface="KaTeX_Main"/>
              </a:rPr>
              <a:t>100</a:t>
            </a:r>
            <a:endParaRPr lang="en-US" altLang="ja-JP" sz="4000" b="0" i="0">
              <a:solidFill>
                <a:srgbClr val="333333"/>
              </a:solidFill>
              <a:effectLst/>
              <a:latin typeface="Lato" panose="020F0502020204030203" pitchFamily="34" charset="0"/>
            </a:endParaRPr>
          </a:p>
          <a:p>
            <a:r>
              <a:rPr kumimoji="1" lang="en-US" altLang="ja-JP" sz="4000"/>
              <a:t>A,B</a:t>
            </a:r>
            <a:r>
              <a:rPr kumimoji="1" lang="ja-JP" altLang="en-US" sz="4000"/>
              <a:t>は整数</a:t>
            </a:r>
            <a:endParaRPr kumimoji="1" lang="en-US" altLang="ja-JP" sz="4000"/>
          </a:p>
          <a:p>
            <a:r>
              <a:rPr kumimoji="1" lang="ja-JP" altLang="en-US" sz="4000"/>
              <a:t>入力時改行しない</a:t>
            </a:r>
            <a:endParaRPr kumimoji="1" lang="en-US" altLang="ja-JP" sz="4000" dirty="0"/>
          </a:p>
        </p:txBody>
      </p:sp>
      <p:pic>
        <p:nvPicPr>
          <p:cNvPr id="5" name="図 4">
            <a:extLst>
              <a:ext uri="{FF2B5EF4-FFF2-40B4-BE49-F238E27FC236}">
                <a16:creationId xmlns:a16="http://schemas.microsoft.com/office/drawing/2014/main" id="{03CB032C-3AF9-4F5B-A6D0-F431F018A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330" y="2392837"/>
            <a:ext cx="2514729" cy="4318222"/>
          </a:xfrm>
          <a:prstGeom prst="rect">
            <a:avLst/>
          </a:prstGeom>
        </p:spPr>
      </p:pic>
    </p:spTree>
    <p:extLst>
      <p:ext uri="{BB962C8B-B14F-4D97-AF65-F5344CB8AC3E}">
        <p14:creationId xmlns:p14="http://schemas.microsoft.com/office/powerpoint/2010/main" val="15513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a:t>演習３</a:t>
            </a:r>
            <a:endParaRPr kumimoji="1" lang="ja-JP" altLang="en-US" sz="4800" dirty="0"/>
          </a:p>
        </p:txBody>
      </p:sp>
      <p:pic>
        <p:nvPicPr>
          <p:cNvPr id="6" name="図 5" descr="グラフィカル ユーザー インターフェイス, テキスト&#10;&#10;自動的に生成された説明">
            <a:extLst>
              <a:ext uri="{FF2B5EF4-FFF2-40B4-BE49-F238E27FC236}">
                <a16:creationId xmlns:a16="http://schemas.microsoft.com/office/drawing/2014/main" id="{969DBA1D-AB9A-4B68-88D3-E3D68B306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63" y="1304759"/>
            <a:ext cx="11501093" cy="2521002"/>
          </a:xfrm>
          <a:prstGeom prst="rect">
            <a:avLst/>
          </a:prstGeom>
        </p:spPr>
      </p:pic>
      <p:pic>
        <p:nvPicPr>
          <p:cNvPr id="8" name="図 7">
            <a:extLst>
              <a:ext uri="{FF2B5EF4-FFF2-40B4-BE49-F238E27FC236}">
                <a16:creationId xmlns:a16="http://schemas.microsoft.com/office/drawing/2014/main" id="{EC053E72-26CD-4541-9A4E-EFB43876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63" y="3632426"/>
            <a:ext cx="7258423" cy="3137061"/>
          </a:xfrm>
          <a:prstGeom prst="rect">
            <a:avLst/>
          </a:prstGeom>
        </p:spPr>
      </p:pic>
      <p:pic>
        <p:nvPicPr>
          <p:cNvPr id="10" name="図 9">
            <a:extLst>
              <a:ext uri="{FF2B5EF4-FFF2-40B4-BE49-F238E27FC236}">
                <a16:creationId xmlns:a16="http://schemas.microsoft.com/office/drawing/2014/main" id="{AA5AC916-95FD-4801-9FED-442EADD3C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086" y="4011222"/>
            <a:ext cx="3274255" cy="2758265"/>
          </a:xfrm>
          <a:prstGeom prst="rect">
            <a:avLst/>
          </a:prstGeom>
        </p:spPr>
      </p:pic>
    </p:spTree>
    <p:extLst>
      <p:ext uri="{BB962C8B-B14F-4D97-AF65-F5344CB8AC3E}">
        <p14:creationId xmlns:p14="http://schemas.microsoft.com/office/powerpoint/2010/main" val="311304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p:txBody>
          <a:bodyPr>
            <a:normAutofit/>
          </a:bodyPr>
          <a:lstStyle/>
          <a:p>
            <a:r>
              <a:rPr kumimoji="1" lang="ja-JP" altLang="en-US" sz="3200" dirty="0"/>
              <a:t>キーポイント</a:t>
            </a:r>
            <a:endParaRPr kumimoji="1" lang="en-US" altLang="ja-JP" sz="3200" dirty="0"/>
          </a:p>
          <a:p>
            <a:r>
              <a:rPr kumimoji="1" lang="ja-JP" altLang="en-US" sz="3200" dirty="0"/>
              <a:t>・</a:t>
            </a:r>
            <a:r>
              <a:rPr kumimoji="1" lang="ja-JP" altLang="en-US" sz="3200" b="1" dirty="0"/>
              <a:t>変数</a:t>
            </a:r>
            <a:r>
              <a:rPr kumimoji="1" lang="ja-JP" altLang="en-US" sz="3200" dirty="0"/>
              <a:t>は「メモ」</a:t>
            </a:r>
            <a:endParaRPr kumimoji="1" lang="en-US" altLang="ja-JP" sz="3200" dirty="0"/>
          </a:p>
          <a:p>
            <a:r>
              <a:rPr kumimoji="1" lang="ja-JP" altLang="en-US" sz="3200" dirty="0"/>
              <a:t>・「データの種類」のことを</a:t>
            </a:r>
            <a:r>
              <a:rPr kumimoji="1" lang="ja-JP" altLang="en-US" sz="3200" b="1" dirty="0">
                <a:highlight>
                  <a:srgbClr val="FFFF00"/>
                </a:highlight>
              </a:rPr>
              <a:t>型</a:t>
            </a:r>
            <a:r>
              <a:rPr kumimoji="1" lang="ja-JP" altLang="en-US" sz="3200" dirty="0"/>
              <a:t>という</a:t>
            </a:r>
            <a:endParaRPr kumimoji="1" lang="en-US" altLang="ja-JP" sz="3200" dirty="0"/>
          </a:p>
          <a:p>
            <a:r>
              <a:rPr kumimoji="1" lang="ja-JP" altLang="en-US" sz="3200" dirty="0"/>
              <a:t>・</a:t>
            </a:r>
            <a:r>
              <a:rPr kumimoji="1" lang="ja-JP" altLang="en-US" sz="3200" dirty="0">
                <a:solidFill>
                  <a:srgbClr val="FF0000"/>
                </a:solidFill>
              </a:rPr>
              <a:t>＝</a:t>
            </a:r>
            <a:r>
              <a:rPr kumimoji="1" lang="ja-JP" altLang="en-US" sz="3200" dirty="0"/>
              <a:t>は代入</a:t>
            </a:r>
            <a:endParaRPr kumimoji="1" lang="en-US" altLang="ja-JP" sz="3200" dirty="0"/>
          </a:p>
        </p:txBody>
      </p:sp>
    </p:spTree>
    <p:extLst>
      <p:ext uri="{BB962C8B-B14F-4D97-AF65-F5344CB8AC3E}">
        <p14:creationId xmlns:p14="http://schemas.microsoft.com/office/powerpoint/2010/main" val="1567202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演習４　（時間があったら）</a:t>
            </a:r>
          </a:p>
        </p:txBody>
      </p:sp>
      <p:pic>
        <p:nvPicPr>
          <p:cNvPr id="4" name="図 3">
            <a:extLst>
              <a:ext uri="{FF2B5EF4-FFF2-40B4-BE49-F238E27FC236}">
                <a16:creationId xmlns:a16="http://schemas.microsoft.com/office/drawing/2014/main" id="{28F75D56-E1C9-4F60-B21A-CB63D2A73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2017"/>
            <a:ext cx="12192000" cy="2457450"/>
          </a:xfrm>
          <a:prstGeom prst="rect">
            <a:avLst/>
          </a:prstGeom>
        </p:spPr>
      </p:pic>
      <p:pic>
        <p:nvPicPr>
          <p:cNvPr id="7" name="図 6">
            <a:extLst>
              <a:ext uri="{FF2B5EF4-FFF2-40B4-BE49-F238E27FC236}">
                <a16:creationId xmlns:a16="http://schemas.microsoft.com/office/drawing/2014/main" id="{ED81E598-9795-4A33-B81D-9E96B502B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775" y="2936862"/>
            <a:ext cx="3232449" cy="3870043"/>
          </a:xfrm>
          <a:prstGeom prst="rect">
            <a:avLst/>
          </a:prstGeom>
        </p:spPr>
      </p:pic>
    </p:spTree>
    <p:extLst>
      <p:ext uri="{BB962C8B-B14F-4D97-AF65-F5344CB8AC3E}">
        <p14:creationId xmlns:p14="http://schemas.microsoft.com/office/powerpoint/2010/main" val="34292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3" y="2160589"/>
            <a:ext cx="8899803" cy="1817853"/>
          </a:xfrm>
        </p:spPr>
        <p:txBody>
          <a:bodyPr>
            <a:normAutofit/>
          </a:bodyPr>
          <a:lstStyle/>
          <a:p>
            <a:r>
              <a:rPr kumimoji="1" lang="ja-JP" altLang="en-US" sz="3200" dirty="0"/>
              <a:t>・変数は「メモ」</a:t>
            </a:r>
            <a:endParaRPr kumimoji="1" lang="en-US" altLang="ja-JP" sz="3200" dirty="0"/>
          </a:p>
          <a:p>
            <a:r>
              <a:rPr kumimoji="1" lang="ja-JP" altLang="en-US" sz="3200" dirty="0"/>
              <a:t>一度使ったデータをまた使いたい時に名前をつけてメモして覚えておくというもの</a:t>
            </a:r>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48AFB665-BD85-441A-8670-6C5AF85D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951" y="3840688"/>
            <a:ext cx="3409660" cy="3076385"/>
          </a:xfrm>
          <a:prstGeom prst="rect">
            <a:avLst/>
          </a:prstGeom>
        </p:spPr>
      </p:pic>
    </p:spTree>
    <p:extLst>
      <p:ext uri="{BB962C8B-B14F-4D97-AF65-F5344CB8AC3E}">
        <p14:creationId xmlns:p14="http://schemas.microsoft.com/office/powerpoint/2010/main" val="327100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2160590"/>
            <a:ext cx="8596668" cy="662822"/>
          </a:xfrm>
        </p:spPr>
        <p:txBody>
          <a:bodyPr>
            <a:normAutofit/>
          </a:bodyPr>
          <a:lstStyle/>
          <a:p>
            <a:r>
              <a:rPr kumimoji="1" lang="ja-JP" altLang="en-US" sz="3200" dirty="0"/>
              <a:t>以下のコードを写して実行してみよう</a:t>
            </a:r>
          </a:p>
        </p:txBody>
      </p:sp>
      <p:pic>
        <p:nvPicPr>
          <p:cNvPr id="5" name="図 4" descr="テキスト&#10;&#10;自動的に生成された説明">
            <a:extLst>
              <a:ext uri="{FF2B5EF4-FFF2-40B4-BE49-F238E27FC236}">
                <a16:creationId xmlns:a16="http://schemas.microsoft.com/office/drawing/2014/main" id="{C6A29405-F6D7-47C1-AEFC-2B608B829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22" y="3053603"/>
            <a:ext cx="8367476" cy="3804398"/>
          </a:xfrm>
          <a:prstGeom prst="rect">
            <a:avLst/>
          </a:prstGeom>
        </p:spPr>
      </p:pic>
    </p:spTree>
    <p:extLst>
      <p:ext uri="{BB962C8B-B14F-4D97-AF65-F5344CB8AC3E}">
        <p14:creationId xmlns:p14="http://schemas.microsoft.com/office/powerpoint/2010/main" val="38232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動作確認</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p:txBody>
          <a:bodyPr>
            <a:normAutofit/>
          </a:bodyPr>
          <a:lstStyle/>
          <a:p>
            <a:r>
              <a:rPr kumimoji="1" lang="ja-JP" altLang="en-US" sz="3200" dirty="0"/>
              <a:t>ちゃんと実行できれば以下のようになる</a:t>
            </a:r>
          </a:p>
        </p:txBody>
      </p:sp>
      <p:pic>
        <p:nvPicPr>
          <p:cNvPr id="5" name="図 4"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C8631225-789C-4466-B27F-6C3E33404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773" y="3007520"/>
            <a:ext cx="5945943" cy="3264031"/>
          </a:xfrm>
          <a:prstGeom prst="rect">
            <a:avLst/>
          </a:prstGeom>
        </p:spPr>
      </p:pic>
    </p:spTree>
    <p:extLst>
      <p:ext uri="{BB962C8B-B14F-4D97-AF65-F5344CB8AC3E}">
        <p14:creationId xmlns:p14="http://schemas.microsoft.com/office/powerpoint/2010/main" val="57795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1605297"/>
            <a:ext cx="9653782" cy="3322304"/>
          </a:xfrm>
        </p:spPr>
        <p:txBody>
          <a:bodyPr>
            <a:normAutofit/>
          </a:bodyPr>
          <a:lstStyle/>
          <a:p>
            <a:pPr marL="0" indent="0">
              <a:buNone/>
            </a:pPr>
            <a:r>
              <a:rPr kumimoji="1" lang="ja-JP" altLang="en-US" sz="3200" dirty="0"/>
              <a:t>　変数を使うには</a:t>
            </a:r>
            <a:r>
              <a:rPr kumimoji="1" lang="ja-JP" altLang="en-US" sz="3200" b="1" dirty="0">
                <a:highlight>
                  <a:srgbClr val="FFFF00"/>
                </a:highlight>
              </a:rPr>
              <a:t>宣言</a:t>
            </a:r>
            <a:r>
              <a:rPr kumimoji="1" lang="ja-JP" altLang="en-US" sz="3200" dirty="0"/>
              <a:t>が必要</a:t>
            </a:r>
            <a:endParaRPr kumimoji="1" lang="en-US" altLang="ja-JP" sz="3200" dirty="0"/>
          </a:p>
          <a:p>
            <a:r>
              <a:rPr kumimoji="1" lang="ja-JP" altLang="en-US" sz="3200" dirty="0"/>
              <a:t>宣言するとき、「データの種類」「変数の名前」を指定</a:t>
            </a:r>
            <a:endParaRPr kumimoji="1" lang="en-US" altLang="ja-JP" sz="3200" dirty="0"/>
          </a:p>
          <a:p>
            <a:r>
              <a:rPr kumimoji="1" lang="ja-JP" altLang="en-US" sz="3200" dirty="0"/>
              <a:t>「データの種類」のことを</a:t>
            </a:r>
            <a:r>
              <a:rPr kumimoji="1" lang="ja-JP" altLang="en-US" sz="3200" b="1" dirty="0">
                <a:highlight>
                  <a:srgbClr val="FFFF00"/>
                </a:highlight>
              </a:rPr>
              <a:t>型</a:t>
            </a:r>
            <a:r>
              <a:rPr kumimoji="1" lang="ja-JP" altLang="en-US" sz="3200" dirty="0"/>
              <a:t>（かた）</a:t>
            </a:r>
            <a:endParaRPr kumimoji="1" lang="en-US" altLang="ja-JP" sz="3200" dirty="0"/>
          </a:p>
          <a:p>
            <a:r>
              <a:rPr kumimoji="1" lang="ja-JP" altLang="en-US" sz="3200" dirty="0"/>
              <a:t>「変数の名前」のことを</a:t>
            </a:r>
            <a:r>
              <a:rPr kumimoji="1" lang="ja-JP" altLang="en-US" sz="3200" b="1" dirty="0">
                <a:highlight>
                  <a:srgbClr val="FFFF00"/>
                </a:highlight>
              </a:rPr>
              <a:t>変数名</a:t>
            </a:r>
            <a:endParaRPr kumimoji="1" lang="en-US" altLang="ja-JP" sz="3200" b="1" dirty="0">
              <a:highlight>
                <a:srgbClr val="FFFF00"/>
              </a:highlight>
            </a:endParaRPr>
          </a:p>
        </p:txBody>
      </p:sp>
      <p:sp>
        <p:nvSpPr>
          <p:cNvPr id="4" name="テキスト ボックス 3">
            <a:extLst>
              <a:ext uri="{FF2B5EF4-FFF2-40B4-BE49-F238E27FC236}">
                <a16:creationId xmlns:a16="http://schemas.microsoft.com/office/drawing/2014/main" id="{810B170E-0880-4050-9168-DBC4D47D26C7}"/>
              </a:ext>
            </a:extLst>
          </p:cNvPr>
          <p:cNvSpPr txBox="1"/>
          <p:nvPr/>
        </p:nvSpPr>
        <p:spPr>
          <a:xfrm>
            <a:off x="2240489" y="5281544"/>
            <a:ext cx="5406190" cy="1015663"/>
          </a:xfrm>
          <a:prstGeom prst="rect">
            <a:avLst/>
          </a:prstGeom>
          <a:noFill/>
        </p:spPr>
        <p:txBody>
          <a:bodyPr wrap="square" rtlCol="0">
            <a:spAutoFit/>
          </a:bodyPr>
          <a:lstStyle/>
          <a:p>
            <a:r>
              <a:rPr kumimoji="1" lang="en-US" altLang="ja-JP" sz="6000" dirty="0">
                <a:solidFill>
                  <a:srgbClr val="FF0000"/>
                </a:solidFill>
              </a:rPr>
              <a:t>int</a:t>
            </a:r>
            <a:r>
              <a:rPr kumimoji="1" lang="en-US" altLang="ja-JP" sz="6000" dirty="0"/>
              <a:t> </a:t>
            </a:r>
            <a:r>
              <a:rPr kumimoji="1" lang="en-US" altLang="ja-JP" sz="6000" dirty="0">
                <a:solidFill>
                  <a:srgbClr val="00B0F0"/>
                </a:solidFill>
              </a:rPr>
              <a:t>name</a:t>
            </a:r>
            <a:r>
              <a:rPr kumimoji="1" lang="en-US" altLang="ja-JP" sz="6000" dirty="0"/>
              <a:t> = 10;</a:t>
            </a:r>
            <a:endParaRPr kumimoji="1" lang="ja-JP" altLang="en-US" sz="6000" dirty="0"/>
          </a:p>
        </p:txBody>
      </p:sp>
      <p:sp>
        <p:nvSpPr>
          <p:cNvPr id="5" name="テキスト ボックス 4">
            <a:extLst>
              <a:ext uri="{FF2B5EF4-FFF2-40B4-BE49-F238E27FC236}">
                <a16:creationId xmlns:a16="http://schemas.microsoft.com/office/drawing/2014/main" id="{AA480487-FADF-4C42-9A33-CD4AD6FFA435}"/>
              </a:ext>
            </a:extLst>
          </p:cNvPr>
          <p:cNvSpPr txBox="1"/>
          <p:nvPr/>
        </p:nvSpPr>
        <p:spPr>
          <a:xfrm>
            <a:off x="2448232" y="4927601"/>
            <a:ext cx="707923" cy="707886"/>
          </a:xfrm>
          <a:prstGeom prst="rect">
            <a:avLst/>
          </a:prstGeom>
          <a:noFill/>
        </p:spPr>
        <p:txBody>
          <a:bodyPr wrap="square" rtlCol="0">
            <a:spAutoFit/>
          </a:bodyPr>
          <a:lstStyle/>
          <a:p>
            <a:r>
              <a:rPr kumimoji="1" lang="ja-JP" altLang="en-US" sz="4000" dirty="0">
                <a:solidFill>
                  <a:srgbClr val="FF0000"/>
                </a:solidFill>
              </a:rPr>
              <a:t>型</a:t>
            </a:r>
          </a:p>
        </p:txBody>
      </p:sp>
      <p:sp>
        <p:nvSpPr>
          <p:cNvPr id="13" name="テキスト ボックス 12">
            <a:extLst>
              <a:ext uri="{FF2B5EF4-FFF2-40B4-BE49-F238E27FC236}">
                <a16:creationId xmlns:a16="http://schemas.microsoft.com/office/drawing/2014/main" id="{2399C243-BB4B-4809-83F8-B73F404E0893}"/>
              </a:ext>
            </a:extLst>
          </p:cNvPr>
          <p:cNvSpPr txBox="1"/>
          <p:nvPr/>
        </p:nvSpPr>
        <p:spPr>
          <a:xfrm>
            <a:off x="3684392" y="4927601"/>
            <a:ext cx="1787749" cy="707886"/>
          </a:xfrm>
          <a:prstGeom prst="rect">
            <a:avLst/>
          </a:prstGeom>
          <a:noFill/>
        </p:spPr>
        <p:txBody>
          <a:bodyPr wrap="square" rtlCol="0">
            <a:spAutoFit/>
          </a:bodyPr>
          <a:lstStyle/>
          <a:p>
            <a:r>
              <a:rPr kumimoji="1" lang="ja-JP" altLang="en-US" sz="4000" dirty="0">
                <a:solidFill>
                  <a:srgbClr val="00B0F0"/>
                </a:solidFill>
              </a:rPr>
              <a:t>変数名</a:t>
            </a:r>
          </a:p>
        </p:txBody>
      </p:sp>
    </p:spTree>
    <p:extLst>
      <p:ext uri="{BB962C8B-B14F-4D97-AF65-F5344CB8AC3E}">
        <p14:creationId xmlns:p14="http://schemas.microsoft.com/office/powerpoint/2010/main" val="202119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2160590"/>
            <a:ext cx="8596668" cy="983664"/>
          </a:xfrm>
        </p:spPr>
        <p:txBody>
          <a:bodyPr>
            <a:normAutofit/>
          </a:bodyPr>
          <a:lstStyle/>
          <a:p>
            <a:r>
              <a:rPr lang="en-US" altLang="ja-JP" sz="3200" b="1" dirty="0">
                <a:highlight>
                  <a:srgbClr val="FFFF00"/>
                </a:highlight>
              </a:rPr>
              <a:t>=</a:t>
            </a:r>
            <a:r>
              <a:rPr lang="ja-JP" altLang="en-US" sz="3200" dirty="0"/>
              <a:t>は</a:t>
            </a:r>
            <a:r>
              <a:rPr lang="ja-JP" altLang="en-US" sz="3200" b="1" dirty="0">
                <a:highlight>
                  <a:srgbClr val="FFFF00"/>
                </a:highlight>
              </a:rPr>
              <a:t>代入</a:t>
            </a:r>
            <a:r>
              <a:rPr lang="ja-JP" altLang="en-US" sz="3200" dirty="0"/>
              <a:t>→「等しい」という意味ではない</a:t>
            </a:r>
            <a:endParaRPr kumimoji="1" lang="en-US" altLang="ja-JP" sz="3200" dirty="0"/>
          </a:p>
        </p:txBody>
      </p:sp>
      <p:sp>
        <p:nvSpPr>
          <p:cNvPr id="4" name="テキスト ボックス 3">
            <a:extLst>
              <a:ext uri="{FF2B5EF4-FFF2-40B4-BE49-F238E27FC236}">
                <a16:creationId xmlns:a16="http://schemas.microsoft.com/office/drawing/2014/main" id="{404A499B-7A19-44FA-8F55-C79BD45D3ED5}"/>
              </a:ext>
            </a:extLst>
          </p:cNvPr>
          <p:cNvSpPr txBox="1"/>
          <p:nvPr/>
        </p:nvSpPr>
        <p:spPr>
          <a:xfrm>
            <a:off x="2224447" y="4351102"/>
            <a:ext cx="5406190" cy="1015663"/>
          </a:xfrm>
          <a:prstGeom prst="rect">
            <a:avLst/>
          </a:prstGeom>
          <a:noFill/>
        </p:spPr>
        <p:txBody>
          <a:bodyPr wrap="square" rtlCol="0">
            <a:spAutoFit/>
          </a:bodyPr>
          <a:lstStyle/>
          <a:p>
            <a:r>
              <a:rPr kumimoji="1" lang="en-US" altLang="ja-JP" sz="6000" dirty="0">
                <a:solidFill>
                  <a:srgbClr val="FF0000"/>
                </a:solidFill>
              </a:rPr>
              <a:t>int</a:t>
            </a:r>
            <a:r>
              <a:rPr kumimoji="1" lang="en-US" altLang="ja-JP" sz="6000" dirty="0"/>
              <a:t> </a:t>
            </a:r>
            <a:r>
              <a:rPr kumimoji="1" lang="en-US" altLang="ja-JP" sz="6000" dirty="0">
                <a:solidFill>
                  <a:srgbClr val="00B0F0"/>
                </a:solidFill>
              </a:rPr>
              <a:t>name</a:t>
            </a:r>
            <a:r>
              <a:rPr kumimoji="1" lang="en-US" altLang="ja-JP" sz="6000" dirty="0"/>
              <a:t> </a:t>
            </a:r>
            <a:r>
              <a:rPr kumimoji="1" lang="en-US" altLang="ja-JP" sz="6000" dirty="0">
                <a:solidFill>
                  <a:srgbClr val="00B050"/>
                </a:solidFill>
              </a:rPr>
              <a:t>=</a:t>
            </a:r>
            <a:r>
              <a:rPr kumimoji="1" lang="en-US" altLang="ja-JP" sz="6000" dirty="0"/>
              <a:t> 10;</a:t>
            </a:r>
            <a:endParaRPr kumimoji="1" lang="ja-JP" altLang="en-US" sz="6000" dirty="0"/>
          </a:p>
        </p:txBody>
      </p:sp>
      <p:sp>
        <p:nvSpPr>
          <p:cNvPr id="5" name="テキスト ボックス 4">
            <a:extLst>
              <a:ext uri="{FF2B5EF4-FFF2-40B4-BE49-F238E27FC236}">
                <a16:creationId xmlns:a16="http://schemas.microsoft.com/office/drawing/2014/main" id="{FF26BA5F-7CAB-48BA-B4AC-F7E95A736F86}"/>
              </a:ext>
            </a:extLst>
          </p:cNvPr>
          <p:cNvSpPr txBox="1"/>
          <p:nvPr/>
        </p:nvSpPr>
        <p:spPr>
          <a:xfrm>
            <a:off x="2432190" y="3997159"/>
            <a:ext cx="707923" cy="707886"/>
          </a:xfrm>
          <a:prstGeom prst="rect">
            <a:avLst/>
          </a:prstGeom>
          <a:noFill/>
        </p:spPr>
        <p:txBody>
          <a:bodyPr wrap="square" rtlCol="0">
            <a:spAutoFit/>
          </a:bodyPr>
          <a:lstStyle/>
          <a:p>
            <a:r>
              <a:rPr kumimoji="1" lang="ja-JP" altLang="en-US" sz="4000" dirty="0">
                <a:solidFill>
                  <a:srgbClr val="FF0000"/>
                </a:solidFill>
              </a:rPr>
              <a:t>型</a:t>
            </a:r>
          </a:p>
        </p:txBody>
      </p:sp>
      <p:sp>
        <p:nvSpPr>
          <p:cNvPr id="6" name="テキスト ボックス 5">
            <a:extLst>
              <a:ext uri="{FF2B5EF4-FFF2-40B4-BE49-F238E27FC236}">
                <a16:creationId xmlns:a16="http://schemas.microsoft.com/office/drawing/2014/main" id="{9772E1E3-6D81-40F1-8CBB-45B6B9F15C5A}"/>
              </a:ext>
            </a:extLst>
          </p:cNvPr>
          <p:cNvSpPr txBox="1"/>
          <p:nvPr/>
        </p:nvSpPr>
        <p:spPr>
          <a:xfrm>
            <a:off x="3668350" y="3997159"/>
            <a:ext cx="1787749" cy="707886"/>
          </a:xfrm>
          <a:prstGeom prst="rect">
            <a:avLst/>
          </a:prstGeom>
          <a:noFill/>
        </p:spPr>
        <p:txBody>
          <a:bodyPr wrap="square" rtlCol="0">
            <a:spAutoFit/>
          </a:bodyPr>
          <a:lstStyle/>
          <a:p>
            <a:r>
              <a:rPr kumimoji="1" lang="ja-JP" altLang="en-US" sz="4000" dirty="0">
                <a:solidFill>
                  <a:srgbClr val="00B0F0"/>
                </a:solidFill>
              </a:rPr>
              <a:t>変数名</a:t>
            </a:r>
          </a:p>
        </p:txBody>
      </p:sp>
      <p:sp>
        <p:nvSpPr>
          <p:cNvPr id="7" name="テキスト ボックス 6">
            <a:extLst>
              <a:ext uri="{FF2B5EF4-FFF2-40B4-BE49-F238E27FC236}">
                <a16:creationId xmlns:a16="http://schemas.microsoft.com/office/drawing/2014/main" id="{392F4B68-8E6A-4576-80B9-9ED74FD8461C}"/>
              </a:ext>
            </a:extLst>
          </p:cNvPr>
          <p:cNvSpPr txBox="1"/>
          <p:nvPr/>
        </p:nvSpPr>
        <p:spPr>
          <a:xfrm>
            <a:off x="5456099" y="3997159"/>
            <a:ext cx="1787749" cy="707886"/>
          </a:xfrm>
          <a:prstGeom prst="rect">
            <a:avLst/>
          </a:prstGeom>
          <a:noFill/>
        </p:spPr>
        <p:txBody>
          <a:bodyPr wrap="square" rtlCol="0">
            <a:spAutoFit/>
          </a:bodyPr>
          <a:lstStyle/>
          <a:p>
            <a:r>
              <a:rPr kumimoji="1" lang="ja-JP" altLang="en-US" sz="4000" dirty="0">
                <a:solidFill>
                  <a:srgbClr val="00B050"/>
                </a:solidFill>
              </a:rPr>
              <a:t>代入</a:t>
            </a:r>
          </a:p>
        </p:txBody>
      </p:sp>
    </p:spTree>
    <p:extLst>
      <p:ext uri="{BB962C8B-B14F-4D97-AF65-F5344CB8AC3E}">
        <p14:creationId xmlns:p14="http://schemas.microsoft.com/office/powerpoint/2010/main" val="371418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35ECE-C246-44BC-8CAF-CF4BB4EA0E77}"/>
              </a:ext>
            </a:extLst>
          </p:cNvPr>
          <p:cNvSpPr>
            <a:spLocks noGrp="1"/>
          </p:cNvSpPr>
          <p:nvPr>
            <p:ph type="title"/>
          </p:nvPr>
        </p:nvSpPr>
        <p:spPr/>
        <p:txBody>
          <a:bodyPr>
            <a:normAutofit/>
          </a:bodyPr>
          <a:lstStyle/>
          <a:p>
            <a:r>
              <a:rPr kumimoji="1" lang="ja-JP" altLang="en-US" sz="4800" dirty="0"/>
              <a:t>変数と型</a:t>
            </a:r>
          </a:p>
        </p:txBody>
      </p:sp>
      <p:sp>
        <p:nvSpPr>
          <p:cNvPr id="3" name="コンテンツ プレースホルダー 2">
            <a:extLst>
              <a:ext uri="{FF2B5EF4-FFF2-40B4-BE49-F238E27FC236}">
                <a16:creationId xmlns:a16="http://schemas.microsoft.com/office/drawing/2014/main" id="{6262A746-2F50-4667-863E-224E1CBDA91C}"/>
              </a:ext>
            </a:extLst>
          </p:cNvPr>
          <p:cNvSpPr>
            <a:spLocks noGrp="1"/>
          </p:cNvSpPr>
          <p:nvPr>
            <p:ph idx="1"/>
          </p:nvPr>
        </p:nvSpPr>
        <p:spPr>
          <a:xfrm>
            <a:off x="677334" y="2160590"/>
            <a:ext cx="8596668" cy="983664"/>
          </a:xfrm>
        </p:spPr>
        <p:txBody>
          <a:bodyPr>
            <a:normAutofit fontScale="92500" lnSpcReduction="20000"/>
          </a:bodyPr>
          <a:lstStyle/>
          <a:p>
            <a:r>
              <a:rPr kumimoji="1" lang="ja-JP" altLang="en-US" sz="3200" dirty="0"/>
              <a:t>変数の値を読み書きすること</a:t>
            </a:r>
            <a:endParaRPr kumimoji="1" lang="en-US" altLang="ja-JP" sz="3200" dirty="0"/>
          </a:p>
          <a:p>
            <a:pPr marL="0" indent="0">
              <a:buNone/>
            </a:pPr>
            <a:r>
              <a:rPr kumimoji="1" lang="ja-JP" altLang="en-US" sz="3200" dirty="0"/>
              <a:t>　→「変数にアクセスする」</a:t>
            </a:r>
            <a:endParaRPr kumimoji="1" lang="en-US" altLang="ja-JP" sz="3200" dirty="0"/>
          </a:p>
        </p:txBody>
      </p:sp>
      <p:sp>
        <p:nvSpPr>
          <p:cNvPr id="4" name="テキスト ボックス 3">
            <a:extLst>
              <a:ext uri="{FF2B5EF4-FFF2-40B4-BE49-F238E27FC236}">
                <a16:creationId xmlns:a16="http://schemas.microsoft.com/office/drawing/2014/main" id="{404A499B-7A19-44FA-8F55-C79BD45D3ED5}"/>
              </a:ext>
            </a:extLst>
          </p:cNvPr>
          <p:cNvSpPr txBox="1"/>
          <p:nvPr/>
        </p:nvSpPr>
        <p:spPr>
          <a:xfrm>
            <a:off x="2224447" y="4351102"/>
            <a:ext cx="5406190" cy="1015663"/>
          </a:xfrm>
          <a:prstGeom prst="rect">
            <a:avLst/>
          </a:prstGeom>
          <a:noFill/>
        </p:spPr>
        <p:txBody>
          <a:bodyPr wrap="square" rtlCol="0">
            <a:spAutoFit/>
          </a:bodyPr>
          <a:lstStyle/>
          <a:p>
            <a:r>
              <a:rPr kumimoji="1" lang="en-US" altLang="ja-JP" sz="6000" dirty="0">
                <a:solidFill>
                  <a:srgbClr val="FF0000"/>
                </a:solidFill>
              </a:rPr>
              <a:t>int</a:t>
            </a:r>
            <a:r>
              <a:rPr kumimoji="1" lang="en-US" altLang="ja-JP" sz="6000" dirty="0"/>
              <a:t> </a:t>
            </a:r>
            <a:r>
              <a:rPr kumimoji="1" lang="en-US" altLang="ja-JP" sz="6000" dirty="0">
                <a:solidFill>
                  <a:srgbClr val="00B0F0"/>
                </a:solidFill>
              </a:rPr>
              <a:t>name</a:t>
            </a:r>
            <a:r>
              <a:rPr kumimoji="1" lang="en-US" altLang="ja-JP" sz="6000" dirty="0"/>
              <a:t> </a:t>
            </a:r>
            <a:r>
              <a:rPr kumimoji="1" lang="en-US" altLang="ja-JP" sz="6000" dirty="0">
                <a:solidFill>
                  <a:srgbClr val="00B050"/>
                </a:solidFill>
              </a:rPr>
              <a:t>=</a:t>
            </a:r>
            <a:r>
              <a:rPr kumimoji="1" lang="en-US" altLang="ja-JP" sz="6000" dirty="0"/>
              <a:t> 10;</a:t>
            </a:r>
            <a:endParaRPr kumimoji="1" lang="ja-JP" altLang="en-US" sz="6000" dirty="0"/>
          </a:p>
        </p:txBody>
      </p:sp>
      <p:sp>
        <p:nvSpPr>
          <p:cNvPr id="5" name="テキスト ボックス 4">
            <a:extLst>
              <a:ext uri="{FF2B5EF4-FFF2-40B4-BE49-F238E27FC236}">
                <a16:creationId xmlns:a16="http://schemas.microsoft.com/office/drawing/2014/main" id="{FF26BA5F-7CAB-48BA-B4AC-F7E95A736F86}"/>
              </a:ext>
            </a:extLst>
          </p:cNvPr>
          <p:cNvSpPr txBox="1"/>
          <p:nvPr/>
        </p:nvSpPr>
        <p:spPr>
          <a:xfrm>
            <a:off x="2432190" y="3997159"/>
            <a:ext cx="707923" cy="707886"/>
          </a:xfrm>
          <a:prstGeom prst="rect">
            <a:avLst/>
          </a:prstGeom>
          <a:noFill/>
        </p:spPr>
        <p:txBody>
          <a:bodyPr wrap="square" rtlCol="0">
            <a:spAutoFit/>
          </a:bodyPr>
          <a:lstStyle/>
          <a:p>
            <a:r>
              <a:rPr kumimoji="1" lang="ja-JP" altLang="en-US" sz="4000" dirty="0">
                <a:solidFill>
                  <a:srgbClr val="FF0000"/>
                </a:solidFill>
              </a:rPr>
              <a:t>型</a:t>
            </a:r>
          </a:p>
        </p:txBody>
      </p:sp>
      <p:sp>
        <p:nvSpPr>
          <p:cNvPr id="6" name="テキスト ボックス 5">
            <a:extLst>
              <a:ext uri="{FF2B5EF4-FFF2-40B4-BE49-F238E27FC236}">
                <a16:creationId xmlns:a16="http://schemas.microsoft.com/office/drawing/2014/main" id="{9772E1E3-6D81-40F1-8CBB-45B6B9F15C5A}"/>
              </a:ext>
            </a:extLst>
          </p:cNvPr>
          <p:cNvSpPr txBox="1"/>
          <p:nvPr/>
        </p:nvSpPr>
        <p:spPr>
          <a:xfrm>
            <a:off x="3668350" y="3997159"/>
            <a:ext cx="1787749" cy="707886"/>
          </a:xfrm>
          <a:prstGeom prst="rect">
            <a:avLst/>
          </a:prstGeom>
          <a:noFill/>
        </p:spPr>
        <p:txBody>
          <a:bodyPr wrap="square" rtlCol="0">
            <a:spAutoFit/>
          </a:bodyPr>
          <a:lstStyle/>
          <a:p>
            <a:r>
              <a:rPr kumimoji="1" lang="ja-JP" altLang="en-US" sz="4000" dirty="0">
                <a:solidFill>
                  <a:srgbClr val="00B0F0"/>
                </a:solidFill>
              </a:rPr>
              <a:t>変数名</a:t>
            </a:r>
          </a:p>
        </p:txBody>
      </p:sp>
      <p:sp>
        <p:nvSpPr>
          <p:cNvPr id="7" name="テキスト ボックス 6">
            <a:extLst>
              <a:ext uri="{FF2B5EF4-FFF2-40B4-BE49-F238E27FC236}">
                <a16:creationId xmlns:a16="http://schemas.microsoft.com/office/drawing/2014/main" id="{392F4B68-8E6A-4576-80B9-9ED74FD8461C}"/>
              </a:ext>
            </a:extLst>
          </p:cNvPr>
          <p:cNvSpPr txBox="1"/>
          <p:nvPr/>
        </p:nvSpPr>
        <p:spPr>
          <a:xfrm>
            <a:off x="5456099" y="3997159"/>
            <a:ext cx="1787749" cy="707886"/>
          </a:xfrm>
          <a:prstGeom prst="rect">
            <a:avLst/>
          </a:prstGeom>
          <a:noFill/>
        </p:spPr>
        <p:txBody>
          <a:bodyPr wrap="square" rtlCol="0">
            <a:spAutoFit/>
          </a:bodyPr>
          <a:lstStyle/>
          <a:p>
            <a:r>
              <a:rPr kumimoji="1" lang="ja-JP" altLang="en-US" sz="4000" dirty="0">
                <a:solidFill>
                  <a:srgbClr val="00B050"/>
                </a:solidFill>
              </a:rPr>
              <a:t>代入</a:t>
            </a:r>
          </a:p>
        </p:txBody>
      </p:sp>
    </p:spTree>
    <p:extLst>
      <p:ext uri="{BB962C8B-B14F-4D97-AF65-F5344CB8AC3E}">
        <p14:creationId xmlns:p14="http://schemas.microsoft.com/office/powerpoint/2010/main" val="331708195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Metadata/LabelInfo.xml><?xml version="1.0" encoding="utf-8"?>
<clbl:labelList xmlns:clbl="http://schemas.microsoft.com/office/2020/mipLabelMetadata">
  <clbl:label id="{72fe835d-5e95-4512-8ae0-a7b38af25fc8}" enabled="0" method="" siteId="{72fe835d-5e95-4512-8ae0-a7b38af25fc8}" removed="1"/>
</clbl:labelList>
</file>

<file path=docProps/app.xml><?xml version="1.0" encoding="utf-8"?>
<Properties xmlns="http://schemas.openxmlformats.org/officeDocument/2006/extended-properties" xmlns:vt="http://schemas.openxmlformats.org/officeDocument/2006/docPropsVTypes">
  <Template>Facet</Template>
  <TotalTime>2201</TotalTime>
  <Words>709</Words>
  <Application>Microsoft Office PowerPoint</Application>
  <PresentationFormat>ワイド画面</PresentationFormat>
  <Paragraphs>126</Paragraphs>
  <Slides>30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KaTeX_AMS</vt:lpstr>
      <vt:lpstr>KaTeX_Main</vt:lpstr>
      <vt:lpstr>KaTeX_Math</vt:lpstr>
      <vt:lpstr>Arial</vt:lpstr>
      <vt:lpstr>Lato</vt:lpstr>
      <vt:lpstr>Trebuchet MS</vt:lpstr>
      <vt:lpstr>Wingdings 3</vt:lpstr>
      <vt:lpstr>ファセット</vt:lpstr>
      <vt:lpstr>C++講習会</vt:lpstr>
      <vt:lpstr>今日の目次</vt:lpstr>
      <vt:lpstr>変数と型</vt:lpstr>
      <vt:lpstr>変数と型</vt:lpstr>
      <vt:lpstr>動作確認</vt:lpstr>
      <vt:lpstr>動作確認</vt:lpstr>
      <vt:lpstr>変数と型</vt:lpstr>
      <vt:lpstr>変数と型</vt:lpstr>
      <vt:lpstr>変数と型</vt:lpstr>
      <vt:lpstr>変数と型</vt:lpstr>
      <vt:lpstr>変数と型</vt:lpstr>
      <vt:lpstr>動作確認２</vt:lpstr>
      <vt:lpstr>動作確認２</vt:lpstr>
      <vt:lpstr>変数と型</vt:lpstr>
      <vt:lpstr>変数と型</vt:lpstr>
      <vt:lpstr>変数と型</vt:lpstr>
      <vt:lpstr>動作確認３</vt:lpstr>
      <vt:lpstr>動作確認４</vt:lpstr>
      <vt:lpstr>動作確認４</vt:lpstr>
      <vt:lpstr>実行順序と入力</vt:lpstr>
      <vt:lpstr>実行順序</vt:lpstr>
      <vt:lpstr>入力</vt:lpstr>
      <vt:lpstr>動作確認５</vt:lpstr>
      <vt:lpstr>動作確認５</vt:lpstr>
      <vt:lpstr>入力</vt:lpstr>
      <vt:lpstr>入力</vt:lpstr>
      <vt:lpstr>演習１</vt:lpstr>
      <vt:lpstr>演習２</vt:lpstr>
      <vt:lpstr>演習３</vt:lpstr>
      <vt:lpstr>演習４　（時間があったら）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小野寺 春樹</dc:creator>
  <cp:lastModifiedBy>小野寺 春樹</cp:lastModifiedBy>
  <cp:revision>1</cp:revision>
  <dcterms:created xsi:type="dcterms:W3CDTF">2022-04-21T12:24:51Z</dcterms:created>
  <dcterms:modified xsi:type="dcterms:W3CDTF">2022-04-26T03:51:12Z</dcterms:modified>
</cp:coreProperties>
</file>