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AB7A09-7D30-480A-88A6-D513A82DA149}" v="11" dt="2022-05-10T11:45:40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1901028@sendai.kosen-ac.jp" userId="50d02d29-ba3a-4974-8c02-4beb13eaef79" providerId="ADAL" clId="{A8AB7A09-7D30-480A-88A6-D513A82DA149}"/>
    <pc:docChg chg="custSel addSld modSld">
      <pc:chgData name="s1901028@sendai.kosen-ac.jp" userId="50d02d29-ba3a-4974-8c02-4beb13eaef79" providerId="ADAL" clId="{A8AB7A09-7D30-480A-88A6-D513A82DA149}" dt="2022-05-10T11:45:48.220" v="52" actId="14100"/>
      <pc:docMkLst>
        <pc:docMk/>
      </pc:docMkLst>
      <pc:sldChg chg="addSp delSp modSp new mod">
        <pc:chgData name="s1901028@sendai.kosen-ac.jp" userId="50d02d29-ba3a-4974-8c02-4beb13eaef79" providerId="ADAL" clId="{A8AB7A09-7D30-480A-88A6-D513A82DA149}" dt="2022-05-10T11:45:48.220" v="52" actId="14100"/>
        <pc:sldMkLst>
          <pc:docMk/>
          <pc:sldMk cId="4227705979" sldId="259"/>
        </pc:sldMkLst>
        <pc:spChg chg="mod">
          <ac:chgData name="s1901028@sendai.kosen-ac.jp" userId="50d02d29-ba3a-4974-8c02-4beb13eaef79" providerId="ADAL" clId="{A8AB7A09-7D30-480A-88A6-D513A82DA149}" dt="2022-05-10T11:37:19.739" v="43" actId="20577"/>
          <ac:spMkLst>
            <pc:docMk/>
            <pc:sldMk cId="4227705979" sldId="259"/>
            <ac:spMk id="2" creationId="{665EB163-7C02-F67D-56C3-5EE28E0CF38A}"/>
          </ac:spMkLst>
        </pc:spChg>
        <pc:spChg chg="del">
          <ac:chgData name="s1901028@sendai.kosen-ac.jp" userId="50d02d29-ba3a-4974-8c02-4beb13eaef79" providerId="ADAL" clId="{A8AB7A09-7D30-480A-88A6-D513A82DA149}" dt="2022-05-10T07:53:22.108" v="39" actId="931"/>
          <ac:spMkLst>
            <pc:docMk/>
            <pc:sldMk cId="4227705979" sldId="259"/>
            <ac:spMk id="3" creationId="{64BEEA6F-560E-94B0-D8EA-951F2AA671F2}"/>
          </ac:spMkLst>
        </pc:spChg>
        <pc:spChg chg="add del mod">
          <ac:chgData name="s1901028@sendai.kosen-ac.jp" userId="50d02d29-ba3a-4974-8c02-4beb13eaef79" providerId="ADAL" clId="{A8AB7A09-7D30-480A-88A6-D513A82DA149}" dt="2022-05-10T11:45:40.861" v="46" actId="931"/>
          <ac:spMkLst>
            <pc:docMk/>
            <pc:sldMk cId="4227705979" sldId="259"/>
            <ac:spMk id="7" creationId="{F7E4A59C-E636-13AC-5F48-1A9520C4C534}"/>
          </ac:spMkLst>
        </pc:spChg>
        <pc:picChg chg="add del mod">
          <ac:chgData name="s1901028@sendai.kosen-ac.jp" userId="50d02d29-ba3a-4974-8c02-4beb13eaef79" providerId="ADAL" clId="{A8AB7A09-7D30-480A-88A6-D513A82DA149}" dt="2022-05-10T11:37:43.795" v="45" actId="478"/>
          <ac:picMkLst>
            <pc:docMk/>
            <pc:sldMk cId="4227705979" sldId="259"/>
            <ac:picMk id="5" creationId="{A2B96C5C-EFEE-46D6-539C-11371735E09F}"/>
          </ac:picMkLst>
        </pc:picChg>
        <pc:picChg chg="add mod">
          <ac:chgData name="s1901028@sendai.kosen-ac.jp" userId="50d02d29-ba3a-4974-8c02-4beb13eaef79" providerId="ADAL" clId="{A8AB7A09-7D30-480A-88A6-D513A82DA149}" dt="2022-05-10T11:45:48.220" v="52" actId="14100"/>
          <ac:picMkLst>
            <pc:docMk/>
            <pc:sldMk cId="4227705979" sldId="259"/>
            <ac:picMk id="9" creationId="{B43DF070-8452-836A-0917-F1CBFE79117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53EA-A94C-4F62-A387-012F9F21A976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F5FD-E8A0-4885-9C00-6DF55644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31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53EA-A94C-4F62-A387-012F9F21A976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F5FD-E8A0-4885-9C00-6DF55644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27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53EA-A94C-4F62-A387-012F9F21A976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F5FD-E8A0-4885-9C00-6DF55644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2366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53EA-A94C-4F62-A387-012F9F21A976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F5FD-E8A0-4885-9C00-6DF55644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848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53EA-A94C-4F62-A387-012F9F21A976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F5FD-E8A0-4885-9C00-6DF55644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3639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53EA-A94C-4F62-A387-012F9F21A976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F5FD-E8A0-4885-9C00-6DF55644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278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53EA-A94C-4F62-A387-012F9F21A976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F5FD-E8A0-4885-9C00-6DF55644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698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53EA-A94C-4F62-A387-012F9F21A976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F5FD-E8A0-4885-9C00-6DF55644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22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53EA-A94C-4F62-A387-012F9F21A976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F5FD-E8A0-4885-9C00-6DF55644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817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53EA-A94C-4F62-A387-012F9F21A976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F5FD-E8A0-4885-9C00-6DF55644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30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53EA-A94C-4F62-A387-012F9F21A976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F5FD-E8A0-4885-9C00-6DF55644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59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53EA-A94C-4F62-A387-012F9F21A976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F5FD-E8A0-4885-9C00-6DF55644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77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53EA-A94C-4F62-A387-012F9F21A976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F5FD-E8A0-4885-9C00-6DF55644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93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53EA-A94C-4F62-A387-012F9F21A976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F5FD-E8A0-4885-9C00-6DF55644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41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53EA-A94C-4F62-A387-012F9F21A976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F5FD-E8A0-4885-9C00-6DF55644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95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53EA-A94C-4F62-A387-012F9F21A976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F5FD-E8A0-4885-9C00-6DF55644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82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153EA-A94C-4F62-A387-012F9F21A976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ADF5FD-E8A0-4885-9C00-6DF556447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74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F1DEEF-E7AF-DAF7-23E0-699F94E0F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Ｃ＋＋講習会第４回目</a:t>
            </a:r>
            <a:br>
              <a:rPr kumimoji="1" lang="en-US" altLang="ja-JP" dirty="0"/>
            </a:br>
            <a:r>
              <a:rPr kumimoji="1" lang="ja-JP" altLang="en-US" dirty="0"/>
              <a:t>演習解答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1C7FB6F-75C4-515F-8D14-9FD80E3C0A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24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244C82-495E-95BE-E051-030B2173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演習１　解答</a:t>
            </a:r>
          </a:p>
        </p:txBody>
      </p:sp>
      <p:pic>
        <p:nvPicPr>
          <p:cNvPr id="5" name="コンテンツ プレースホルダー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D148F4CB-6FA7-63ED-5B81-F0697D4D3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134" y="1292961"/>
            <a:ext cx="3127160" cy="5552515"/>
          </a:xfrm>
        </p:spPr>
      </p:pic>
    </p:spTree>
    <p:extLst>
      <p:ext uri="{BB962C8B-B14F-4D97-AF65-F5344CB8AC3E}">
        <p14:creationId xmlns:p14="http://schemas.microsoft.com/office/powerpoint/2010/main" val="248833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CAF145-182F-F3E5-B91C-2246A657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演習２　解答</a:t>
            </a:r>
          </a:p>
        </p:txBody>
      </p:sp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E442FA5B-0588-6445-1283-7A4183D03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" y="1181390"/>
            <a:ext cx="6555731" cy="552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1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5EB163-7C02-F67D-56C3-5EE28E0C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演習３　解答</a:t>
            </a:r>
          </a:p>
        </p:txBody>
      </p:sp>
      <p:pic>
        <p:nvPicPr>
          <p:cNvPr id="9" name="コンテンツ プレースホルダー 8" descr="テキスト&#10;&#10;自動的に生成された説明">
            <a:extLst>
              <a:ext uri="{FF2B5EF4-FFF2-40B4-BE49-F238E27FC236}">
                <a16:creationId xmlns:a16="http://schemas.microsoft.com/office/drawing/2014/main" id="{B43DF070-8452-836A-0917-F1CBFE791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" y="1270000"/>
            <a:ext cx="10082446" cy="3891280"/>
          </a:xfrm>
        </p:spPr>
      </p:pic>
    </p:spTree>
    <p:extLst>
      <p:ext uri="{BB962C8B-B14F-4D97-AF65-F5344CB8AC3E}">
        <p14:creationId xmlns:p14="http://schemas.microsoft.com/office/powerpoint/2010/main" val="4227705979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72fe835d-5e95-4512-8ae0-a7b38af25fc8}" enabled="0" method="" siteId="{72fe835d-5e95-4512-8ae0-a7b38af25fc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633</TotalTime>
  <Words>17</Words>
  <Application>Microsoft Office PowerPoint</Application>
  <PresentationFormat>ワイド画面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ファセット</vt:lpstr>
      <vt:lpstr>Ｃ＋＋講習会第４回目 演習解答</vt:lpstr>
      <vt:lpstr>演習１　解答</vt:lpstr>
      <vt:lpstr>演習２　解答</vt:lpstr>
      <vt:lpstr>演習３　解答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Ｃ＋＋講習会第４回目 演習解答</dc:title>
  <dc:creator>小野寺 春樹</dc:creator>
  <cp:lastModifiedBy>小野寺 春樹</cp:lastModifiedBy>
  <cp:revision>1</cp:revision>
  <dcterms:created xsi:type="dcterms:W3CDTF">2022-05-10T01:12:21Z</dcterms:created>
  <dcterms:modified xsi:type="dcterms:W3CDTF">2022-05-10T11:45:49Z</dcterms:modified>
</cp:coreProperties>
</file>