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40"/>
  </p:notesMasterIdLst>
  <p:handoutMasterIdLst>
    <p:handoutMasterId r:id="rId41"/>
  </p:handoutMasterIdLst>
  <p:sldIdLst>
    <p:sldId id="256" r:id="rId3"/>
    <p:sldId id="282" r:id="rId4"/>
    <p:sldId id="284" r:id="rId5"/>
    <p:sldId id="283" r:id="rId6"/>
    <p:sldId id="286" r:id="rId7"/>
    <p:sldId id="257" r:id="rId8"/>
    <p:sldId id="266" r:id="rId9"/>
    <p:sldId id="258" r:id="rId10"/>
    <p:sldId id="259" r:id="rId11"/>
    <p:sldId id="289" r:id="rId12"/>
    <p:sldId id="262" r:id="rId13"/>
    <p:sldId id="263" r:id="rId14"/>
    <p:sldId id="260" r:id="rId15"/>
    <p:sldId id="264" r:id="rId16"/>
    <p:sldId id="268" r:id="rId17"/>
    <p:sldId id="269" r:id="rId18"/>
    <p:sldId id="270" r:id="rId19"/>
    <p:sldId id="290" r:id="rId20"/>
    <p:sldId id="272" r:id="rId21"/>
    <p:sldId id="273" r:id="rId22"/>
    <p:sldId id="274" r:id="rId23"/>
    <p:sldId id="296" r:id="rId24"/>
    <p:sldId id="275" r:id="rId25"/>
    <p:sldId id="276" r:id="rId26"/>
    <p:sldId id="277" r:id="rId27"/>
    <p:sldId id="278" r:id="rId28"/>
    <p:sldId id="292" r:id="rId29"/>
    <p:sldId id="293" r:id="rId30"/>
    <p:sldId id="294" r:id="rId31"/>
    <p:sldId id="280" r:id="rId32"/>
    <p:sldId id="291" r:id="rId33"/>
    <p:sldId id="295" r:id="rId34"/>
    <p:sldId id="279" r:id="rId35"/>
    <p:sldId id="297" r:id="rId36"/>
    <p:sldId id="299" r:id="rId37"/>
    <p:sldId id="298" r:id="rId38"/>
    <p:sldId id="287" r:id="rId39"/>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BB166-C61A-BD5A-33A6-F2C8E0D7EA23}" v="477" dt="2022-05-12T09:37:31.776"/>
    <p1510:client id="{356EFC51-70E4-A78A-EF24-46B6294B6796}" v="2939" dt="2022-05-12T06:40:39.012"/>
    <p1510:client id="{775E8A52-02B1-0BC3-7029-AE8E676E16EB}" v="3386" dt="2022-05-13T06:14:19.013"/>
    <p1510:client id="{7DF27FCF-28EA-C966-1D56-DA2341F77473}" v="281" dt="2022-05-12T13:27:02.838"/>
    <p1510:client id="{A554C627-DF95-B07E-FE0F-5BC4BFE7A82B}" v="198" dt="2022-05-12T04:05:36.606"/>
    <p1510:client id="{F00CAFBC-EDA4-64BF-2E04-E3806E3C9410}" v="356" dt="2022-05-11T03:10:07.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1.xml" Id="rId13" /><Relationship Type="http://schemas.openxmlformats.org/officeDocument/2006/relationships/slide" Target="slides/slide16.xml" Id="rId18" /><Relationship Type="http://schemas.openxmlformats.org/officeDocument/2006/relationships/slide" Target="slides/slide24.xml" Id="rId26" /><Relationship Type="http://schemas.openxmlformats.org/officeDocument/2006/relationships/slide" Target="slides/slide37.xml" Id="rId39" /><Relationship Type="http://schemas.openxmlformats.org/officeDocument/2006/relationships/slide" Target="slides/slide19.xml" Id="rId21" /><Relationship Type="http://schemas.openxmlformats.org/officeDocument/2006/relationships/slide" Target="slides/slide32.xml" Id="rId34" /><Relationship Type="http://schemas.openxmlformats.org/officeDocument/2006/relationships/presProps" Target="presProps.xml" Id="rId42" /><Relationship Type="http://schemas.microsoft.com/office/2015/10/relationships/revisionInfo" Target="revisionInfo.xml" Id="rId47" /><Relationship Type="http://schemas.openxmlformats.org/officeDocument/2006/relationships/slide" Target="slides/slide5.xml" Id="rId7" /><Relationship Type="http://schemas.openxmlformats.org/officeDocument/2006/relationships/slideMaster" Target="slideMasters/slideMaster2.xml" Id="rId2" /><Relationship Type="http://schemas.openxmlformats.org/officeDocument/2006/relationships/slide" Target="slides/slide14.xml" Id="rId16" /><Relationship Type="http://schemas.openxmlformats.org/officeDocument/2006/relationships/slide" Target="slides/slide27.xml" Id="rId29" /><Relationship Type="http://schemas.openxmlformats.org/officeDocument/2006/relationships/slideMaster" Target="slideMasters/slideMaster1.xml" Id="rId1" /><Relationship Type="http://schemas.openxmlformats.org/officeDocument/2006/relationships/slide" Target="slides/slide4.xml" Id="rId6" /><Relationship Type="http://schemas.openxmlformats.org/officeDocument/2006/relationships/slide" Target="slides/slide9.xml" Id="rId11" /><Relationship Type="http://schemas.openxmlformats.org/officeDocument/2006/relationships/slide" Target="slides/slide22.xml" Id="rId24" /><Relationship Type="http://schemas.openxmlformats.org/officeDocument/2006/relationships/slide" Target="slides/slide30.xml" Id="rId32" /><Relationship Type="http://schemas.openxmlformats.org/officeDocument/2006/relationships/slide" Target="slides/slide35.xml" Id="rId37" /><Relationship Type="http://schemas.openxmlformats.org/officeDocument/2006/relationships/notesMaster" Target="notesMasters/notesMaster1.xml" Id="rId40" /><Relationship Type="http://schemas.openxmlformats.org/officeDocument/2006/relationships/tableStyles" Target="tableStyles.xml" Id="rId45" /><Relationship Type="http://schemas.openxmlformats.org/officeDocument/2006/relationships/slide" Target="slides/slide3.xml" Id="rId5" /><Relationship Type="http://schemas.openxmlformats.org/officeDocument/2006/relationships/slide" Target="slides/slide13.xml" Id="rId15" /><Relationship Type="http://schemas.openxmlformats.org/officeDocument/2006/relationships/slide" Target="slides/slide21.xml" Id="rId23" /><Relationship Type="http://schemas.openxmlformats.org/officeDocument/2006/relationships/slide" Target="slides/slide26.xml" Id="rId28" /><Relationship Type="http://schemas.openxmlformats.org/officeDocument/2006/relationships/slide" Target="slides/slide34.xml" Id="rId36" /><Relationship Type="http://schemas.openxmlformats.org/officeDocument/2006/relationships/slide" Target="slides/slide8.xml" Id="rId10" /><Relationship Type="http://schemas.openxmlformats.org/officeDocument/2006/relationships/slide" Target="slides/slide17.xml" Id="rId19" /><Relationship Type="http://schemas.openxmlformats.org/officeDocument/2006/relationships/slide" Target="slides/slide29.xml" Id="rId31" /><Relationship Type="http://schemas.openxmlformats.org/officeDocument/2006/relationships/theme" Target="theme/theme1.xml" Id="rId44"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slide" Target="slides/slide12.xml" Id="rId14" /><Relationship Type="http://schemas.openxmlformats.org/officeDocument/2006/relationships/slide" Target="slides/slide20.xml" Id="rId22" /><Relationship Type="http://schemas.openxmlformats.org/officeDocument/2006/relationships/slide" Target="slides/slide25.xml" Id="rId27" /><Relationship Type="http://schemas.openxmlformats.org/officeDocument/2006/relationships/slide" Target="slides/slide28.xml" Id="rId30" /><Relationship Type="http://schemas.openxmlformats.org/officeDocument/2006/relationships/slide" Target="slides/slide33.xml" Id="rId35" /><Relationship Type="http://schemas.openxmlformats.org/officeDocument/2006/relationships/viewProps" Target="viewProps.xml" Id="rId43" /><Relationship Type="http://schemas.openxmlformats.org/officeDocument/2006/relationships/slide" Target="slides/slide6.xml" Id="rId8" /><Relationship Type="http://schemas.openxmlformats.org/officeDocument/2006/relationships/slide" Target="slides/slide1.xml" Id="rId3" /><Relationship Type="http://schemas.openxmlformats.org/officeDocument/2006/relationships/slide" Target="slides/slide10.xml" Id="rId12" /><Relationship Type="http://schemas.openxmlformats.org/officeDocument/2006/relationships/slide" Target="slides/slide15.xml" Id="rId17" /><Relationship Type="http://schemas.openxmlformats.org/officeDocument/2006/relationships/slide" Target="slides/slide23.xml" Id="rId25" /><Relationship Type="http://schemas.openxmlformats.org/officeDocument/2006/relationships/slide" Target="slides/slide31.xml" Id="rId33" /><Relationship Type="http://schemas.openxmlformats.org/officeDocument/2006/relationships/slide" Target="slides/slide36.xml" Id="rId38" /><Relationship Type="http://schemas.openxmlformats.org/officeDocument/2006/relationships/slide" Target="slides/slide18.xml" Id="rId20" /><Relationship Type="http://schemas.openxmlformats.org/officeDocument/2006/relationships/handoutMaster" Target="handoutMasters/handoutMaster1.xml" Id="rId41"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B25A7BC-9888-4DD7-8B8D-F7196A0D51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C106C9F-09E0-4A82-BCD2-BB6CA18A30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F3727-8260-44DB-9B8B-0E227F6C5231}" type="datetime1">
              <a:rPr kumimoji="1" lang="ja-JP" altLang="en-US" smtClean="0">
                <a:latin typeface="Meiryo UI" panose="020B0604030504040204" pitchFamily="50" charset="-128"/>
                <a:ea typeface="Meiryo UI" panose="020B0604030504040204" pitchFamily="50" charset="-128"/>
              </a:rPr>
              <a:t>2022/5/12</a:t>
            </a:fld>
            <a:endParaRPr kumimoji="1"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39BB0C7E-9469-4C86-889F-F341B7C857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A0D74E96-ACDE-4B70-BEBD-B540E6D7C6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2FF991-3BC0-4FB6-BFCA-CD6805DA937E}" type="slidenum">
              <a:rPr kumimoji="1" lang="en-US" altLang="ja-JP" smtClean="0">
                <a:latin typeface="Meiryo UI" panose="020B0604030504040204" pitchFamily="50" charset="-128"/>
                <a:ea typeface="Meiryo UI" panose="020B0604030504040204" pitchFamily="50" charset="-128"/>
              </a:rPr>
              <a:t>‹#›</a:t>
            </a:fld>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845717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15:21:33.890"/>
    </inkml:context>
    <inkml:brush xml:id="br0">
      <inkml:brushProperty name="width" value="0.1" units="cm"/>
      <inkml:brushProperty name="height" value="0.1" units="cm"/>
      <inkml:brushProperty name="color" value="#FFFFFF"/>
    </inkml:brush>
  </inkml:definitions>
  <inkml:trace contextRef="#ctx0" brushRef="#br0">5776 6853 16383 0 0,'5'0'0'0'0,"16"0"0"0"0,23 0 0 0 0,19 5 0 0 0,23 1 0 0 0,15 0 0 0 0,11 4 0 0 0,14 4 0 0 0,10 1 0 0 0,11 2 0 0 0,19 3 0 0 0,4-2 0 0 0,3 1 0 0 0,-13-3 0 0 0,-11 1 0 0 0,-21-3 0 0 0,-8-3 0 0 0,-14 0 0 0 0,-12 0 0 0 0,-16-4 0 0 0,-8-1 0 0 0,-1-3 0 0 0,-2-2 0 0 0,1 0 0 0 0,4-1 0 0 0,-1-1 0 0 0,2 1 0 0 0,-2-1 0 0 0,-3 6 0 0 0,-9 1 0 0 0,0 0 0 0 0,-4-1 0 0 0,-4-2 0 0 0,-4-1 0 0 0,-6-1 0 0 0,-5 0 0 0 0,-4-1 0 0 0,-2 0 0 0 0,-2-1 0 0 0,-1 1 0 0 0,-9 0 0 0 0,-13 5 0 0 0,-22 1 0 0 0,-22 5 0 0 0,-19 5 0 0 0,-9 5 0 0 0,-8-2 0 0 0,-5 2 0 0 0,1-4 0 0 0,-5 1 0 0 0,2-3 0 0 0,1 0 0 0 0,-6-1 0 0 0,-6 1 0 0 0,-3-2 0 0 0,-8 1 0 0 0,-6-1 0 0 0,-3 2 0 0 0,-3-2 0 0 0,1-3 0 0 0,0-3 0 0 0,0-3 0 0 0,1-2 0 0 0,-5-1 0 0 0,4-1 0 0 0,-2-1 0 0 0,-1 0 0 0 0,-4 1 0 0 0,-6-1 0 0 0,10 1 0 0 0,5 0 0 0 0,13 0 0 0 0,9 0 0 0 0,10 0 0 0 0,14 0 0 0 0,4 0 0 0 0,8 0 0 0 0,4 0 0 0 0,5-5 0 0 0,7-1 0 0 0,4 0 0 0 0,8-4 0 0 0,14 0 0 0 0,19 2 0 0 0,17 2 0 0 0,20 2 0 0 0,17 2 0 0 0,7 1 0 0 0,13 1 0 0 0,5 0 0 0 0,14 0 0 0 0,9 1 0 0 0,24-1 0 0 0,23 0 0 0 0,24 0 0 0 0,10 1 0 0 0,2-1 0 0 0,-3 0 0 0 0,-4 0 0 0 0,-15 0 0 0 0,-21 4 0 0 0,-27 3 0 0 0,-28-1 0 0 0,-17-1 0 0 0,-15-2 0 0 0,-19-5 0 0 0,-21-9 0 0 0,-29-1 0 0 0,-22 1 0 0 0,-16-2 0 0 0,-9 1 0 0 0,-6 2 0 0 0,-6 3 0 0 0,-6 3 0 0 0,-6 2 0 0 0,-3 1 0 0 0,-17 2 0 0 0,-20-1 0 0 0,-33-4 0 0 0,-24-2 0 0 0,-26 0 0 0 0,-16 2 0 0 0,4 0 0 0 0,20 2 0 0 0,23 1 0 0 0,32 1 0 0 0,24 0 0 0 0,23-5 0 0 0,22-1 0 0 0,13 0 0 0 0,12 1 0 0 0,4 2 0 0 0,8-4 0 0 0,6 0 0 0 0,7-5 0 0 0,2 1 0 0 0,9 2 0 0 0,11 2 0 0 0,10 2 0 0 0,12 3 0 0 0,17 1 0 0 0,16 1 0 0 0,7 0 0 0 0,3 1 0 0 0,9-1 0 0 0,6 1 0 0 0,4-1 0 0 0,10 0 0 0 0,9 0 0 0 0,6 0 0 0 0,-2 0 0 0 0,-5 0 0 0 0,-1 0 0 0 0,1 0 0 0 0,2 0 0 0 0,3 0 0 0 0,1 0 0 0 0,-3 0 0 0 0,-1 5 0 0 0,-9 1 0 0 0,-6 0 0 0 0,-9-1 0 0 0,-14 4 0 0 0,-9-1 0 0 0,-9-1 0 0 0,-9-1 0 0 0,-16-3 0 0 0,-27-1 0 0 0,-22-1 0 0 0,-17-5 0 0 0,-11-3 0 0 0,-11-4 0 0 0,-5-1 0 0 0,-4 2 0 0 0,-10 3 0 0 0,-1-3 0 0 0,-9 1 0 0 0,-14-3 0 0 0,-18-4 0 0 0,-25 0 0 0 0,-7-1 0 0 0,-2-4 0 0 0,8 3 0 0 0,15-1 0 0 0,20 3 0 0 0,26 5 0 0 0,17 3 0 0 0,17 3 0 0 0,13 3 0 0 0,9 2 0 0 0,5 1 0 0 0,2-6 0 0 0,1 0 0 0 0,0-5 0 0 0,0-1 0 0 0,8 2 0 0 0,17 2 0 0 0,14 2 0 0 0,8 3 0 0 0,6 5 0 0 0,12 3 0 0 0,5 1 0 0 0,4 3 0 0 0,7 0 0 0 0,10-1 0 0 0,12 2 0 0 0,8 0 0 0 0,3 2 0 0 0,1-1 0 0 0,-6-2 0 0 0,3 1 0 0 0,-4 0 0 0 0,-2 2 0 0 0,0-1 0 0 0,1-2 0 0 0,-5 1 0 0 0,0 0 0 0 0,0-3 0 0 0,-7-3 0 0 0,-2 4 0 0 0,-7-1 0 0 0,-9-2 0 0 0,-10-1 0 0 0,-5-2 0 0 0,-6-1 0 0 0,-3-1 0 0 0,-10-1 0 0 0,-14 0 0 0 0,-17-6 0 0 0,-21 0 0 0 0,-18-1 0 0 0,-16-3 0 0 0,-10 0 0 0 0,-6 2 0 0 0,-8-3 0 0 0,-3 1 0 0 0,0 2 0 0 0,2 2 0 0 0,-7-3 0 0 0,-1 1 0 0 0,-7-4 0 0 0,-10-4 0 0 0,2 1 0 0 0,0 2 0 0 0,7 4 0 0 0,6-2 0 0 0,12 2 0 0 0,21-3 0 0 0,18 0 0 0 0,12 3 0 0 0,10 3 0 0 0,13 2 0 0 0,15 2 0 0 0,17 6 0 0 0,16 2 0 0 0,7 1 0 0 0,17 8 0 0 0,13 6 0 0 0,0 5 0 0 0,7 3 0 0 0,6 1 0 0 0,13 9 0 0 0,14-1 0 0 0,13-2 0 0 0,5-4 0 0 0,10-1 0 0 0,-8-1 0 0 0,-8-2 0 0 0,-18-5 0 0 0,-13-6 0 0 0,-21-2 0 0 0,-13-3 0 0 0,-11-3 0 0 0,-8-4 0 0 0,-5-3 0 0 0,-3-1 0 0 0,-7-6 0 0 0,-2-2 0 0 0,-8 0 0 0 0,-22-3 0 0 0,-32 0 0 0 0,-28-4 0 0 0,-31 2 0 0 0,-12-3 0 0 0,-6 1 0 0 0,-17-1 0 0 0,-13-4 0 0 0,-10 3 0 0 0,-7-2 0 0 0,1-3 0 0 0,5-1 0 0 0,16-3 0 0 0,17-2 0 0 0,26 4 0 0 0,26 6 0 0 0,21 1 0 0 0,19-2 0 0 0,17-2 0 0 0,15 2 0 0 0,14 4 0 0 0,10 4 0 0 0,11 5 0 0 0,5 2 0 0 0,6 2 0 0 0,1 1 0 0 0,2 1 0 0 0,-1 0 0 0 0,-4 0 0 0 0,6-1 0 0 0,5 1 0 0 0,8-1 0 0 0,9 0 0 0 0,1 0 0 0 0,9 0 0 0 0,1 0 0 0 0,6 0 0 0 0,-2 0 0 0 0,0 0 0 0 0,-1 0 0 0 0,1 0 0 0 0,-4 0 0 0 0,-7 0 0 0 0,-10 0 0 0 0,-6 0 0 0 0,-3 0 0 0 0,-6 0 0 0 0,-5 0 0 0 0,-7 0 0 0 0,-3-5 0 0 0,-12-1 0 0 0,-14 0 0 0 0,-18 1 0 0 0,-17 1 0 0 0,-12 2 0 0 0,-19 1 0 0 0,-9 0 0 0 0,-7 1 0 0 0,0 1 0 0 0,-2-1 0 0 0,-1 0 0 0 0,2 0 0 0 0,5 0 0 0 0,1 1 0 0 0,7-1 0 0 0,5 0 0 0 0,8 0 0 0 0,7 0 0 0 0,7 0 0 0 0,5 0 0 0 0,3 0 0 0 0,6 4 0 0 0,12 8 0 0 0,13 0 0 0 0,11 4 0 0 0,7-1 0 0 0,1 1 0 0 0,7-1 0 0 0,2-4 0 0 0,2-4 0 0 0,5 3 0 0 0,5-2 0 0 0,11-1 0 0 0,5 2 0 0 0,8 1 0 0 0,-3-3 0 0 0,2-1 0 0 0,0-3 0 0 0,-2-1 0 0 0,-2-1 0 0 0,-6-1 0 0 0,-3 0 0 0 0,-6-1 0 0 0,-5 1 0 0 0,-6-1 0 0 0,-18 1 0 0 0,-31 5 0 0 0,-27 1 0 0 0,-22 0 0 0 0,-9-1 0 0 0,-2-1 0 0 0,-8-2 0 0 0,5-1 0 0 0,2-1 0 0 0,4 0 0 0 0,4 0 0 0 0,-1 0 0 0 0,2 0 0 0 0,2-1 0 0 0,7 1 0 0 0,5 0 0 0 0,5 0 0 0 0,6 0 0 0 0,6 0 0 0 0,3 0 0 0 0,12 0 0 0 0,20 0 0 0 0,18 0 0 0 0,22 5 0 0 0,12 1 0 0 0,13 0 0 0 0,5-1 0 0 0,4-1 0 0 0,9 3 0 0 0,15 5 0 0 0,9 1 0 0 0,21-2 0 0 0,22 2 0 0 0,9-1 0 0 0,16-3 0 0 0,-2-3 0 0 0,-7-2 0 0 0,-12-2 0 0 0,-19 3 0 0 0,-17 2 0 0 0,-19-2 0 0 0,-17 0 0 0 0,-17-2 0 0 0,-16-2 0 0 0,-6 0 0 0 0,-5-1 0 0 0,-5 0 0 0 0,-3 0 0 0 0,-7 5 0 0 0,-7 6 0 0 0,-11 1 0 0 0,-20 8 0 0 0,-23 6 0 0 0,-24 8 0 0 0,-16-2 0 0 0,-13-2 0 0 0,-2 0 0 0 0,-8 3 0 0 0,-2 2 0 0 0,-2 3 0 0 0,-17 2 0 0 0,-12 2 0 0 0,-7 4 0 0 0,-4 4 0 0 0,0-2 0 0 0,9-4 0 0 0,-6 0 0 0 0,7-3 0 0 0,13-3 0 0 0,11-9 0 0 0,12-4 0 0 0,16-6 0 0 0,14-2 0 0 0,14-3 0 0 0,10 0 0 0 0,10-2 0 0 0,4-3 0 0 0,14-3 0 0 0,13-3 0 0 0,23-2 0 0 0,17-5 0 0 0,17-8 0 0 0,19-5 0 0 0,21-6 0 0 0,28 1 0 0 0,42-9 0 0 0,50-5 0 0 0,57-10 0 0 0,34 2 0 0 0,20 4 0 0 0,-4 9 0 0 0,-12 9 0 0 0,-20 5 0 0 0,-25 4 0 0 0,-35 5 0 0 0,-30 3 0 0 0,-21 3 0 0 0,-27 2 0 0 0,-28 0 0 0 0,-30 1 0 0 0,-22 0 0 0 0,-18 0 0 0 0,-7 0 0 0 0,-8-1 0 0 0,-4 0 0 0 0,-14 0 0 0 0,-18 0 0 0 0,-25 0 0 0 0,-17 0 0 0 0,-17 0 0 0 0,-7 0 0 0 0,-3 0 0 0 0,-4 0 0 0 0,0 0 0 0 0,4 0 0 0 0,-2 0 0 0 0,-3 0 0 0 0,-8 5 0 0 0,-10 1 0 0 0,-28 0 0 0 0,-36-1 0 0 0,-46 8 0 0 0,-35 2 0 0 0,-46-1 0 0 0,-32 1 0 0 0,-10 3 0 0 0,6-2 0 0 0,9 2 0 0 0,29-2 0 0 0,33-5 0 0 0,34 2 0 0 0,34-3 0 0 0,29-1 0 0 0,30-4 0 0 0,31-2 0 0 0,20-1 0 0 0,18-2 0 0 0,8 0 0 0 0,15-1 0 0 0,18 1 0 0 0,25-1 0 0 0,25 1 0 0 0,19 0 0 0 0,24 0 0 0 0,7 4 0 0 0,13 3 0 0 0,12 4 0 0 0,11 5 0 0 0,18 4 0 0 0,22 5 0 0 0,17 6 0 0 0,11 9 0 0 0,-4-3 0 0 0,-10-4 0 0 0,-11-1 0 0 0,-6-2 0 0 0,-7-2 0 0 0,-6 0 0 0 0,-4 0 0 0 0,-18 0 0 0 0,-11-1 0 0 0,-20-4 0 0 0,-13-1 0 0 0,-16-5 0 0 0,-10-5 0 0 0,-9-4 0 0 0,-9-4 0 0 0,-7-3 0 0 0,-17-1 0 0 0,-22-1 0 0 0,-25 0 0 0 0,-20-5 0 0 0,-12-1 0 0 0,-5 1 0 0 0,5-4 0 0 0,-2 0 0 0 0,6 1 0 0 0,13-2 0 0 0,9 1 0 0 0,6 2 0 0 0,4 2 0 0 0,6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15:21:33.891"/>
    </inkml:context>
    <inkml:brush xml:id="br0">
      <inkml:brushProperty name="width" value="0.2" units="cm"/>
      <inkml:brushProperty name="height" value="0.2" units="cm"/>
      <inkml:brushProperty name="color" value="#FFFFFF"/>
    </inkml:brush>
  </inkml:definitions>
  <inkml:trace contextRef="#ctx0" brushRef="#br0">5832 7509 16383 0 0,'5'0'0'0'0,"21"0"0"0"0,39 5 0 0 0,28 6 0 0 0,32 6 0 0 0,23 5 0 0 0,11 4 0 0 0,2 2 0 0 0,-7-4 0 0 0,-11-1 0 0 0,-15 0 0 0 0,-10-3 0 0 0,-15-6 0 0 0,-12 0 0 0 0,-10-2 0 0 0,-11-4 0 0 0,3 2 0 0 0,-7 0 0 0 0,1-3 0 0 0,-3-2 0 0 0,-1-2 0 0 0,-8-1 0 0 0,-8-2 0 0 0,-2 0 0 0 0,-4 0 0 0 0,0-1 0 0 0,-1 1 0 0 0,-4-1 0 0 0,-2 1 0 0 0,-3 0 0 0 0,-1 0 0 0 0,-1 0 0 0 0,-1 0 0 0 0,-1 0 0 0 0,1 0 0 0 0,0 0 0 0 0,-1 0 0 0 0,1 0 0 0 0,5 0 0 0 0,2 0 0 0 0,-1 0 0 0 0,-10 5 0 0 0,-25 6 0 0 0,-25 6 0 0 0,-28 6 0 0 0,-20-3 0 0 0,-15-3 0 0 0,-8 0 0 0 0,3 1 0 0 0,-1 3 0 0 0,5-2 0 0 0,5 0 0 0 0,1-3 0 0 0,-4 1 0 0 0,-1-3 0 0 0,0 1 0 0 0,-4-1 0 0 0,-1-4 0 0 0,-8-4 0 0 0,-6-2 0 0 0,-4 3 0 0 0,3 0 0 0 0,0-2 0 0 0,10 0 0 0 0,12-3 0 0 0,1 0 0 0 0,11-1 0 0 0,-1-1 0 0 0,7 0 0 0 0,11-1 0 0 0,1 1 0 0 0,5 0 0 0 0,2 0 0 0 0,4 0 0 0 0,6 0 0 0 0,5-1 0 0 0,3 1 0 0 0,2 0 0 0 0,2 1 0 0 0,6-6 0 0 0,1-2 0 0 0,0 1 0 0 0,3-3 0 0 0,5-6 0 0 0,5-5 0 0 0,8 2 0 0 0,9 3 0 0 0,8 4 0 0 0,10 5 0 0 0,11 2 0 0 0,17 3 0 0 0,15 1 0 0 0,4 1 0 0 0,9-1 0 0 0,0 1 0 0 0,15 5 0 0 0,0 5 0 0 0,12 2 0 0 0,12 3 0 0 0,23 4 0 0 0,26 3 0 0 0,16 2 0 0 0,2 2 0 0 0,-8 2 0 0 0,-11-1 0 0 0,-10 1 0 0 0,-23 0 0 0 0,-15-5 0 0 0,-14-2 0 0 0,-17-4 0 0 0,-12-1 0 0 0,-17-3 0 0 0,-3-4 0 0 0,-8 1 0 0 0,3-1 0 0 0,-4-3 0 0 0,5-2 0 0 0,-3 3 0 0 0,-1 0 0 0 0,-3-2 0 0 0,-1-1 0 0 0,-4 3 0 0 0,1 0 0 0 0,-2-1 0 0 0,-4-2 0 0 0,6-2 0 0 0,0-1 0 0 0,3-1 0 0 0,-2-1 0 0 0,1 0 0 0 0,-3-1 0 0 0,-4 1 0 0 0,-3 0 0 0 0,-8-5 0 0 0,-9-7 0 0 0,-3 0 0 0 0,-4-4 0 0 0,-4-4 0 0 0,-13 2 0 0 0,-16 4 0 0 0,-13-1 0 0 0,-15 3 0 0 0,-10 2 0 0 0,-3 4 0 0 0,-2 3 0 0 0,-3-3 0 0 0,4-1 0 0 0,3 1 0 0 0,-2 2 0 0 0,-5 1 0 0 0,-11-3 0 0 0,-11-1 0 0 0,-14-5 0 0 0,-18 1 0 0 0,-33 2 0 0 0,-32-3 0 0 0,-19 2 0 0 0,-8-4 0 0 0,9 2 0 0 0,14 2 0 0 0,26 3 0 0 0,25 3 0 0 0,23 2 0 0 0,22 1 0 0 0,16 1 0 0 0,13 1 0 0 0,12 0 0 0 0,5-1 0 0 0,7 0 0 0 0,5-4 0 0 0,4-2 0 0 0,7-5 0 0 0,13-5 0 0 0,23 0 0 0 0,14 3 0 0 0,17-2 0 0 0,12 3 0 0 0,5 2 0 0 0,3-1 0 0 0,5-4 0 0 0,11-4 0 0 0,6 2 0 0 0,12-2 0 0 0,20-7 0 0 0,33 1 0 0 0,43-5 0 0 0,33-12 0 0 0,31-3 0 0 0,29 5 0 0 0,5 6 0 0 0,-28 8 0 0 0,-35 8 0 0 0,-40 8 0 0 0,-39 5 0 0 0,-30 3 0 0 0,-20 3 0 0 0,-23 1 0 0 0,-13-1 0 0 0,-14 1 0 0 0,-9 4 0 0 0,-7 1 0 0 0,-9 4 0 0 0,-18 6 0 0 0,-24 3 0 0 0,-28 0 0 0 0,-20-4 0 0 0,-19-1 0 0 0,-8-2 0 0 0,-8 2 0 0 0,-6-3 0 0 0,-8 8 0 0 0,-13-1 0 0 0,-19 1 0 0 0,-31 3 0 0 0,-25 7 0 0 0,-5-2 0 0 0,-7-6 0 0 0,6-2 0 0 0,9-3 0 0 0,0-6 0 0 0,16-4 0 0 0,15-4 0 0 0,12-2 0 0 0,19-1 0 0 0,18 0 0 0 0,21-1 0 0 0,22 0 0 0 0,15 0 0 0 0,18-4 0 0 0,21-2 0 0 0,20 1 0 0 0,25 1 0 0 0,14 1 0 0 0,10 2 0 0 0,12 1 0 0 0,6 1 0 0 0,7 0 0 0 0,1 0 0 0 0,-3 0 0 0 0,8 0 0 0 0,4 1 0 0 0,13-1 0 0 0,14 0 0 0 0,24 0 0 0 0,26 0 0 0 0,31 0 0 0 0,22 10 0 0 0,-7 2 0 0 0,-3 5 0 0 0,-22-1 0 0 0,-26-3 0 0 0,-20-3 0 0 0,-28-4 0 0 0,-22 1 0 0 0,-20 1 0 0 0,-10 3 0 0 0,-11 0 0 0 0,-6-3 0 0 0,-15-1 0 0 0,-24-3 0 0 0,-27-2 0 0 0,-21-1 0 0 0,-23-1 0 0 0,-11 0 0 0 0,-7-1 0 0 0,-6 1 0 0 0,-10 0 0 0 0,-16-6 0 0 0,-39 0 0 0 0,-25-5 0 0 0,-19-5 0 0 0,-13-5 0 0 0,3-3 0 0 0,5-3 0 0 0,4-6 0 0 0,1-3 0 0 0,10 1 0 0 0,16-4 0 0 0,19 0 0 0 0,28 7 0 0 0,27 4 0 0 0,23 7 0 0 0,20 1 0 0 0,22 1 0 0 0,23 2 0 0 0,24 5 0 0 0,17 4 0 0 0,13 4 0 0 0,12 7 0 0 0,16 3 0 0 0,8 0 0 0 0,21 5 0 0 0,8 0 0 0 0,18 2 0 0 0,26 5 0 0 0,18 4 0 0 0,20 7 0 0 0,3-1 0 0 0,-10-5 0 0 0,-11-2 0 0 0,-5-4 0 0 0,-14-5 0 0 0,-18-5 0 0 0,-25-4 0 0 0,-20-1 0 0 0,-19-2 0 0 0,-6 4 0 0 0,-8 1 0 0 0,-6 0 0 0 0,-16-1 0 0 0,-32-1 0 0 0,-24-1 0 0 0,-21-1 0 0 0,-12-1 0 0 0,-4 0 0 0 0,-6 0 0 0 0,-5 0 0 0 0,7 0 0 0 0,0-5 0 0 0,8-2 0 0 0,-5 1 0 0 0,-5 1 0 0 0,-4 2 0 0 0,-14 1 0 0 0,0 0 0 0 0,-9 2 0 0 0,-12 0 0 0 0,-5 0 0 0 0,-3-4 0 0 0,5-2 0 0 0,8-5 0 0 0,12 0 0 0 0,18-4 0 0 0,12 2 0 0 0,22 2 0 0 0,23 4 0 0 0,25 2 0 0 0,20 3 0 0 0,17 1 0 0 0,10 1 0 0 0,6 0 0 0 0,7 1 0 0 0,-2 4 0 0 0,2 2 0 0 0,5 4 0 0 0,9 1 0 0 0,16 2 0 0 0,25 5 0 0 0,40 3 0 0 0,36-2 0 0 0,33 5 0 0 0,25-2 0 0 0,8 1 0 0 0,-17 0 0 0 0,-21 6 0 0 0,-29-2 0 0 0,-39-1 0 0 0,-30 0 0 0 0,-29-5 0 0 0,-24-7 0 0 0,-17 0 0 0 0,-11-3 0 0 0,-5 2 0 0 0,-4-3 0 0 0,1-2 0 0 0,-1-3 0 0 0,-1-3 0 0 0,-12-1 0 0 0,-14-2 0 0 0,-14 0 0 0 0,-21 0 0 0 0,-9-1 0 0 0,-15 1 0 0 0,-8-1 0 0 0,-8 1 0 0 0,-7 0 0 0 0,-6 0 0 0 0,-9 0 0 0 0,-4 0 0 0 0,5 0 0 0 0,-7 0 0 0 0,-8 0 0 0 0,-9-5 0 0 0,-6-1 0 0 0,4 0 0 0 0,0-4 0 0 0,11 0 0 0 0,13-3 0 0 0,7 1 0 0 0,13 2 0 0 0,8 2 0 0 0,10 4 0 0 0,9 2 0 0 0,12-4 0 0 0,5 0 0 0 0,3 0 0 0 0,5-3 0 0 0,10-1 0 0 0,12 3 0 0 0,8 1 0 0 0,8-3 0 0 0,5-4 0 0 0,8 0 0 0 0,7 1 0 0 0,7 0 0 0 0,14 0 0 0 0,6 3 0 0 0,6 3 0 0 0,10-3 0 0 0,4 1 0 0 0,7 1 0 0 0,2-2 0 0 0,-2-1 0 0 0,3-2 0 0 0,-6 0 0 0 0,1 2 0 0 0,-2 3 0 0 0,-1-2 0 0 0,-2 1 0 0 0,-1 1 0 0 0,-6 2 0 0 0,-12 2 0 0 0,-9 1 0 0 0,-8 1 0 0 0,-10 1 0 0 0,-6 1 0 0 0,-5-1 0 0 0,-3 1 0 0 0,-5 4 0 0 0,-13 6 0 0 0,-22 6 0 0 0,-13 1 0 0 0,-17 6 0 0 0,-12 4 0 0 0,-10 7 0 0 0,-4-3 0 0 0,-5 4 0 0 0,0-1 0 0 0,4 0 0 0 0,8-8 0 0 0,9-7 0 0 0,10-7 0 0 0,6-6 0 0 0,5-4 0 0 0,3-3 0 0 0,1-1 0 0 0,1-1 0 0 0,0 1 0 0 0,-1-1 0 0 0,9 2 0 0 0,18-1 0 0 0,13-4 0 0 0,14-2 0 0 0,7-3 0 0 0,8-2 0 0 0,1-2 0 0 0,8 1 0 0 0,5 2 0 0 0,2-1 0 0 0,1 1 0 0 0,1-3 0 0 0,-2-3 0 0 0,0 1 0 0 0,0 4 0 0 0,4 3 0 0 0,-4 3 0 0 0,-6-1 0 0 0,-8-1 0 0 0,-7 2 0 0 0,-4 2 0 0 0,-3 1 0 0 0,-17 1 0 0 0,-19 2 0 0 0,-24 0 0 0 0,-21 0 0 0 0,-21 0 0 0 0,-12 1 0 0 0,-3-1 0 0 0,-4 0 0 0 0,-16 0 0 0 0,-19 0 0 0 0,-17 0 0 0 0,-31 0 0 0 0,-30 0 0 0 0,-28-9 0 0 0,-18-4 0 0 0,0-4 0 0 0,4 1 0 0 0,20-2 0 0 0,20 2 0 0 0,20 4 0 0 0,23 0 0 0 0,16-4 0 0 0,-2-4 0 0 0,6 2 0 0 0,-2 4 0 0 0,1-1 0 0 0,-1 3 0 0 0,11-2 0 0 0,14 2 0 0 0,22 2 0 0 0,18 4 0 0 0,23-3 0 0 0,17 1 0 0 0,14-3 0 0 0,17-1 0 0 0,15 3 0 0 0,10 3 0 0 0,18 2 0 0 0,17 2 0 0 0,15 1 0 0 0,5 1 0 0 0,0 0 0 0 0,3 0 0 0 0,8 1 0 0 0,-1-1 0 0 0,10 1 0 0 0,9-1 0 0 0,26 0 0 0 0,25 0 0 0 0,15 0 0 0 0,33 0 0 0 0,11 0 0 0 0,8 0 0 0 0,-4 0 0 0 0,-5 0 0 0 0,1 0 0 0 0,-2 0 0 0 0,1 0 0 0 0,-9 0 0 0 0,-21 0 0 0 0,-16 0 0 0 0,-22 0 0 0 0,-20 0 0 0 0,-21 0 0 0 0,-23 0 0 0 0,-15 0 0 0 0,-13 0 0 0 0,-11 0 0 0 0,-6 0 0 0 0,-13-5 0 0 0,-25-1 0 0 0,-26 0 0 0 0,-26 1 0 0 0,-13 1 0 0 0,-9 2 0 0 0,-10 1 0 0 0,-4 0 0 0 0,-1 1 0 0 0,2 1 0 0 0,2-1 0 0 0,-7 0 0 0 0,-16 5 0 0 0,-27 2 0 0 0,-19-1 0 0 0,-19 4 0 0 0,-14 0 0 0 0,-12-2 0 0 0,-1-2 0 0 0,7-2 0 0 0,13-2 0 0 0,19-1 0 0 0,18-1 0 0 0,31 0 0 0 0,24-1 0 0 0,25-4 0 0 0,14-6 0 0 0,11-2 0 0 0,4 2 0 0 0,8-3 0 0 0,16-2 0 0 0,13 0 0 0 0,19-2 0 0 0,15 3 0 0 0,17-1 0 0 0,19 2 0 0 0,14 3 0 0 0,15-1 0 0 0,27 2 0 0 0,29 2 0 0 0,33-2 0 0 0,28 0 0 0 0,21 2 0 0 0,9 3 0 0 0,-8 2 0 0 0,-10 1 0 0 0,-20 1 0 0 0,-20 1 0 0 0,-23 1 0 0 0,-19-1 0 0 0,-25 1 0 0 0,-23-1 0 0 0,-22 0 0 0 0,-20 0 0 0 0,-13 0 0 0 0,-9 0 0 0 0,-5 0 0 0 0,-2 0 0 0 0,-10 0 0 0 0,-12 0 0 0 0,-11 0 0 0 0,-9 5 0 0 0,-6 1 0 0 0,1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15:21:33.892"/>
    </inkml:context>
    <inkml:brush xml:id="br0">
      <inkml:brushProperty name="width" value="0.2" units="cm"/>
      <inkml:brushProperty name="height" value="0.2" units="cm"/>
      <inkml:brushProperty name="color" value="#FFFFFF"/>
    </inkml:brush>
  </inkml:definitions>
  <inkml:trace contextRef="#ctx0" brushRef="#br0">15081 7628 16383 0 0,'25'-25'0'0'0,"37"-42"0"0"0,43-45 0 0 0,38-37 0 0 0,35-28 0 0 0,20-19 0 0 0,27-5 0 0 0,15 1 0 0 0,5 11 0 0 0,1 23 0 0 0,-17 29 0 0 0,-18 28 0 0 0,-15 23 0 0 0,-21 16 0 0 0,-26 15 0 0 0,-23 13 0 0 0,-23 7 0 0 0,-10 10 0 0 0,-15 5 0 0 0,-7 5 0 0 0,-10 6 0 0 0,-5 4 0 0 0,-3 3 0 0 0,-5-4 0 0 0,3-4 0 0 0,-1-2 0 0 0,1-3 0 0 0,-4 0 0 0 0,0-1 0 0 0,-3-4 0 0 0,1 3 0 0 0,-2-2 0 0 0,-4 3 0 0 0,-4 4 0 0 0,-2-1 0 0 0,-2 2 0 0 0,-6-3 0 0 0,-3 2 0 0 0,0 3 0 0 0,1 2 0 0 0,2 3 0 0 0,1 2 0 0 0,2 2 0 0 0,0 5 0 0 0,-4 7 0 0 0,-1 6 0 0 0,0 15 0 0 0,1 12 0 0 0,2 13 0 0 0,-4 6 0 0 0,-6 8 0 0 0,-5 0 0 0 0,0-1 0 0 0,-2 2 0 0 0,-2-7 0 0 0,-2-5 0 0 0,-3-7 0 0 0,0-13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65B2BB3-E5AF-4DFD-942D-D379E9494393}" type="datetime1">
              <a:rPr kumimoji="1" lang="ja-JP" altLang="en-US" smtClean="0"/>
              <a:pPr/>
              <a:t>2022/5/12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クリックしてマスター テキストのスタイルを編集</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D0A7420-E3C1-4851-9F2C-0F47A475B762}" type="slidenum">
              <a:rPr kumimoji="1" lang="en-US" altLang="ja-JP" smtClean="0"/>
              <a:pPr/>
              <a:t>‹#›</a:t>
            </a:fld>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143193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8D0A7420-E3C1-4851-9F2C-0F47A475B762}" type="slidenum">
              <a:rPr kumimoji="1" lang="en-US" altLang="ja-JP" smtClean="0"/>
              <a:t>1</a:t>
            </a:fld>
            <a:endParaRPr kumimoji="1" lang="ja-JP" altLang="en-US"/>
          </a:p>
        </p:txBody>
      </p:sp>
    </p:spTree>
    <p:extLst>
      <p:ext uri="{BB962C8B-B14F-4D97-AF65-F5344CB8AC3E}">
        <p14:creationId xmlns:p14="http://schemas.microsoft.com/office/powerpoint/2010/main" val="1319099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err="1"/>
              <a:t>i</a:t>
            </a:r>
            <a:r>
              <a:rPr kumimoji="1" lang="ja-JP" altLang="en-US"/>
              <a:t>は「</a:t>
            </a:r>
            <a:r>
              <a:rPr kumimoji="1" lang="en-US" altLang="ja-JP"/>
              <a:t>index(</a:t>
            </a:r>
            <a:r>
              <a:rPr kumimoji="1" lang="ja-JP" altLang="en-US"/>
              <a:t>索引</a:t>
            </a:r>
            <a:r>
              <a:rPr kumimoji="1" lang="en-US" altLang="ja-JP"/>
              <a:t>)</a:t>
            </a:r>
            <a:r>
              <a:rPr kumimoji="1" lang="ja-JP" altLang="en-US"/>
              <a:t>」の略</a:t>
            </a:r>
          </a:p>
        </p:txBody>
      </p:sp>
      <p:sp>
        <p:nvSpPr>
          <p:cNvPr id="4" name="スライド番号プレースホルダー 3"/>
          <p:cNvSpPr>
            <a:spLocks noGrp="1"/>
          </p:cNvSpPr>
          <p:nvPr>
            <p:ph type="sldNum" sz="quarter" idx="5"/>
          </p:nvPr>
        </p:nvSpPr>
        <p:spPr/>
        <p:txBody>
          <a:bodyPr/>
          <a:lstStyle/>
          <a:p>
            <a:fld id="{93232543-8905-41E8-9835-77253474BE61}" type="slidenum">
              <a:rPr kumimoji="1" lang="ja-JP" altLang="en-US" smtClean="0"/>
              <a:t>4</a:t>
            </a:fld>
            <a:endParaRPr kumimoji="1" lang="ja-JP" altLang="en-US"/>
          </a:p>
        </p:txBody>
      </p:sp>
    </p:spTree>
    <p:extLst>
      <p:ext uri="{BB962C8B-B14F-4D97-AF65-F5344CB8AC3E}">
        <p14:creationId xmlns:p14="http://schemas.microsoft.com/office/powerpoint/2010/main" val="393969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err="1"/>
              <a:t>i</a:t>
            </a:r>
            <a:r>
              <a:rPr kumimoji="1" lang="ja-JP" altLang="en-US"/>
              <a:t>は「</a:t>
            </a:r>
            <a:r>
              <a:rPr kumimoji="1" lang="en-US" altLang="ja-JP"/>
              <a:t>index(</a:t>
            </a:r>
            <a:r>
              <a:rPr kumimoji="1" lang="ja-JP" altLang="en-US"/>
              <a:t>索引</a:t>
            </a:r>
            <a:r>
              <a:rPr kumimoji="1" lang="en-US" altLang="ja-JP"/>
              <a:t>)</a:t>
            </a:r>
            <a:r>
              <a:rPr kumimoji="1" lang="ja-JP" altLang="en-US"/>
              <a:t>」の略</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93232543-8905-41E8-9835-77253474BE61}" type="slidenum">
              <a:rPr kumimoji="1" lang="ja-JP" altLang="en-US" smtClean="0"/>
              <a:t>5</a:t>
            </a:fld>
            <a:endParaRPr kumimoji="1" lang="ja-JP" altLang="en-US"/>
          </a:p>
        </p:txBody>
      </p:sp>
    </p:spTree>
    <p:extLst>
      <p:ext uri="{BB962C8B-B14F-4D97-AF65-F5344CB8AC3E}">
        <p14:creationId xmlns:p14="http://schemas.microsoft.com/office/powerpoint/2010/main" val="306016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グループ 6"/>
          <p:cNvGrpSpPr/>
          <p:nvPr/>
        </p:nvGrpSpPr>
        <p:grpSpPr>
          <a:xfrm>
            <a:off x="0" y="-8467"/>
            <a:ext cx="12192000" cy="6866467"/>
            <a:chOff x="0" y="-8467"/>
            <a:chExt cx="12192000" cy="6866467"/>
          </a:xfrm>
        </p:grpSpPr>
        <p:cxnSp>
          <p:nvCxnSpPr>
            <p:cNvPr id="32" name="直線​​コネクタ(S)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S)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長方形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長方形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二等辺三角形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長方形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長方形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長方形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二等辺三角形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二等辺三角形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タイトル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p>
        </p:txBody>
      </p:sp>
      <p:sp>
        <p:nvSpPr>
          <p:cNvPr id="4" name="日付プレースホルダー 3"/>
          <p:cNvSpPr>
            <a:spLocks noGrp="1"/>
          </p:cNvSpPr>
          <p:nvPr>
            <p:ph type="dt" sz="half" idx="10"/>
          </p:nvPr>
        </p:nvSpPr>
        <p:spPr/>
        <p:txBody>
          <a:bodyPr rtlCol="0"/>
          <a:lstStyle/>
          <a:p>
            <a:pPr rtl="0"/>
            <a:fld id="{4768093B-D2B1-4045-9903-D55765EFF3DA}"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F3F5AF89-D7D1-4D18-9303-343FA0254EFE}"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符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4" y="609600"/>
            <a:ext cx="8094134" cy="3022600"/>
          </a:xfrm>
        </p:spPr>
        <p:txBody>
          <a:bodyPr rtlCol="0" anchor="ctr">
            <a:normAutofit/>
          </a:bodyPr>
          <a:lstStyle>
            <a:lvl1pPr algn="l">
              <a:defRPr sz="4400" b="0" cap="none">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3" name="テキスト プレースホルダー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latin typeface="Meiryo UI" panose="020B0604030504040204" pitchFamily="50" charset="-128"/>
                <a:ea typeface="Meiryo UI" panose="020B0604030504040204" pitchFamily="50" charset="-12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a:t>クリックしてマスター テキストのスタイルを編集</a:t>
            </a:r>
          </a:p>
        </p:txBody>
      </p:sp>
      <p:sp>
        <p:nvSpPr>
          <p:cNvPr id="3" name="テキスト プレースホルダー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8B71B50-9670-42C0-82DF-C1CDA949D3EA}" type="datetime1">
              <a:rPr lang="ja-JP" altLang="en-US" smtClean="0"/>
              <a:t>2022/5/12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
        <p:nvSpPr>
          <p:cNvPr id="20" name="テキスト ボックス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lumMod val="60000"/>
                    <a:lumOff val="40000"/>
                  </a:schemeClr>
                </a:solidFill>
                <a:effectLst/>
                <a:latin typeface="Meiryo UI" panose="020B0604030504040204" pitchFamily="50" charset="-128"/>
                <a:ea typeface="Meiryo UI" panose="020B0604030504040204" pitchFamily="50" charset="-128"/>
              </a:rPr>
              <a:t>“</a:t>
            </a:r>
          </a:p>
        </p:txBody>
      </p:sp>
      <p:sp>
        <p:nvSpPr>
          <p:cNvPr id="22" name="テキスト ボックス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lumMod val="60000"/>
                    <a:lumOff val="40000"/>
                  </a:schemeClr>
                </a:solidFill>
                <a:latin typeface="Meiryo UI" panose="020B0604030504040204" pitchFamily="50" charset="-128"/>
                <a:ea typeface="Meiryo UI" panose="020B0604030504040204" pitchFamily="50" charset="-128"/>
              </a:rPr>
              <a:t>”</a:t>
            </a:r>
            <a:endParaRPr lang="ja-JP" altLang="en-US" noProof="0">
              <a:solidFill>
                <a:schemeClr val="accent1">
                  <a:lumMod val="60000"/>
                  <a:lumOff val="40000"/>
                </a:schemeClr>
              </a:solidFill>
              <a:latin typeface="Meiryo UI" panose="020B0604030504040204" pitchFamily="50" charset="-128"/>
              <a:ea typeface="Meiryo UI" panose="020B0604030504040204" pitchFamily="50"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AB8944D3-85B5-4DD6-8799-49D3E39EF06D}"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符付きの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4" y="609600"/>
            <a:ext cx="8094134" cy="3022600"/>
          </a:xfrm>
        </p:spPr>
        <p:txBody>
          <a:bodyPr rtlCol="0" anchor="ctr">
            <a:normAutofit/>
          </a:bodyPr>
          <a:lstStyle>
            <a:lvl1pPr algn="l">
              <a:defRPr sz="4400" b="0" cap="none">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3" name="テキスト プレースホルダー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latin typeface="Meiryo UI" panose="020B0604030504040204" pitchFamily="50" charset="-128"/>
                <a:ea typeface="Meiryo UI" panose="020B0604030504040204" pitchFamily="50" charset="-12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a:t>クリックしてマスター テキストのスタイルを編集</a:t>
            </a:r>
          </a:p>
        </p:txBody>
      </p:sp>
      <p:sp>
        <p:nvSpPr>
          <p:cNvPr id="3" name="テキスト プレースホルダー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B86CB144-2415-4C93-989D-0334BA59ECA4}" type="datetime1">
              <a:rPr lang="ja-JP" altLang="en-US" smtClean="0"/>
              <a:t>2022/5/12</a:t>
            </a:fld>
            <a:endParaRPr lang="ja-JP" altLang="en-US"/>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p>
        </p:txBody>
      </p:sp>
      <p:sp>
        <p:nvSpPr>
          <p:cNvPr id="24" name="テキスト ボックス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lumMod val="60000"/>
                    <a:lumOff val="40000"/>
                  </a:schemeClr>
                </a:solidFill>
                <a:effectLst/>
                <a:latin typeface="Meiryo UI" panose="020B0604030504040204" pitchFamily="50" charset="-128"/>
                <a:ea typeface="Meiryo UI" panose="020B0604030504040204" pitchFamily="50" charset="-128"/>
              </a:rPr>
              <a:t>“</a:t>
            </a:r>
          </a:p>
        </p:txBody>
      </p:sp>
      <p:sp>
        <p:nvSpPr>
          <p:cNvPr id="25" name="テキスト ボックス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ja-JP" altLang="en-US" sz="8000" noProof="0">
                <a:ln w="3175" cmpd="sng">
                  <a:noFill/>
                </a:ln>
                <a:solidFill>
                  <a:schemeClr val="accent1">
                    <a:lumMod val="60000"/>
                    <a:lumOff val="40000"/>
                  </a:schemeClr>
                </a:solidFill>
                <a:effectLst/>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または False">
    <p:spTree>
      <p:nvGrpSpPr>
        <p:cNvPr id="1" name=""/>
        <p:cNvGrpSpPr/>
        <p:nvPr/>
      </p:nvGrpSpPr>
      <p:grpSpPr>
        <a:xfrm>
          <a:off x="0" y="0"/>
          <a:ext cx="0" cy="0"/>
          <a:chOff x="0" y="0"/>
          <a:chExt cx="0" cy="0"/>
        </a:xfrm>
      </p:grpSpPr>
      <p:sp>
        <p:nvSpPr>
          <p:cNvPr id="2" name="タイトル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ja-JP" altLang="en-US" noProof="0"/>
              <a:t>マスター タイトルの書式設定</a:t>
            </a:r>
          </a:p>
        </p:txBody>
      </p:sp>
      <p:sp>
        <p:nvSpPr>
          <p:cNvPr id="23" name="テキスト プレースホルダー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ja-JP" altLang="en-US" noProof="0"/>
              <a:t>クリックしてマスター テキストのスタイルを編集</a:t>
            </a:r>
          </a:p>
        </p:txBody>
      </p:sp>
      <p:sp>
        <p:nvSpPr>
          <p:cNvPr id="3" name="テキスト プレースホルダー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47D40985-1A9A-4D46-BC03-FCF8AB955F1F}"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a:t>クリックしてマスター テキストのスタイルを編集</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rtlCol="0"/>
          <a:lstStyle/>
          <a:p>
            <a:pPr rtl="0"/>
            <a:fld id="{0ED89656-8A53-479A-840C-AAF511316531}" type="datetime1">
              <a:rPr lang="en-US" altLang="ja-JP" noProof="0" smtClean="0"/>
              <a:t>5/12/2022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89333C77-0158-454C-844F-B7AB9BD7DAD4}" type="slidenum">
              <a:rPr lang="en-US" altLang="ja-JP" noProof="0" smtClean="0"/>
              <a:t>‹#›</a:t>
            </a:fld>
            <a:endParaRPr lang="ja-JP"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967673" y="609599"/>
            <a:ext cx="1304743" cy="5251451"/>
          </a:xfrm>
        </p:spPr>
        <p:txBody>
          <a:bodyPr vert="eaVert" rtlCol="0" anchor="ctr"/>
          <a:lstStyle/>
          <a:p>
            <a:pPr rtl="0"/>
            <a:r>
              <a:rPr lang="ja-JP" altLang="en-US" noProof="0"/>
              <a:t>マスター タイトルの書式設定</a:t>
            </a:r>
          </a:p>
        </p:txBody>
      </p:sp>
      <p:sp>
        <p:nvSpPr>
          <p:cNvPr id="3" name="縦書きテキスト プレースホルダー 2"/>
          <p:cNvSpPr>
            <a:spLocks noGrp="1"/>
          </p:cNvSpPr>
          <p:nvPr>
            <p:ph type="body" orient="vert" idx="1" hasCustomPrompt="1"/>
          </p:nvPr>
        </p:nvSpPr>
        <p:spPr>
          <a:xfrm>
            <a:off x="677335" y="609600"/>
            <a:ext cx="7060150" cy="5251450"/>
          </a:xfrm>
        </p:spPr>
        <p:txBody>
          <a:bodyPr vert="eaVert" rtlCol="0"/>
          <a:lstStyle/>
          <a:p>
            <a:pPr lvl="0" rtl="0"/>
            <a:r>
              <a:rPr lang="ja-JP" altLang="en-US" noProof="0"/>
              <a:t>クリックしてマスター テキストのスタイルを編集</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rtlCol="0"/>
          <a:lstStyle/>
          <a:p>
            <a:pPr rtl="0"/>
            <a:fld id="{B39A7F99-020C-4C16-867E-5E747B70B56E}" type="datetime1">
              <a:rPr lang="en-US" altLang="ja-JP" noProof="0" smtClean="0"/>
              <a:t>5/12/2022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44115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1474858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77348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lvl1pPr>
              <a:defRPr sz="3600"/>
            </a:lvl1pPr>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p:txBody>
          <a:bodyPr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520E0E55-DAAB-48D9-9915-8F688A398505}"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3442984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594414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1761400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2312049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910206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933196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3426580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670518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4237659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989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5" y="2700867"/>
            <a:ext cx="8596668" cy="1826581"/>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クリックしてマスター テキストのスタイルを編集</a:t>
            </a:r>
          </a:p>
        </p:txBody>
      </p:sp>
      <p:sp>
        <p:nvSpPr>
          <p:cNvPr id="4" name="日付プレースホルダー 3"/>
          <p:cNvSpPr>
            <a:spLocks noGrp="1"/>
          </p:cNvSpPr>
          <p:nvPr>
            <p:ph type="dt" sz="half" idx="10"/>
          </p:nvPr>
        </p:nvSpPr>
        <p:spPr/>
        <p:txBody>
          <a:bodyPr rtlCol="0"/>
          <a:lstStyle/>
          <a:p>
            <a:pPr rtl="0"/>
            <a:fld id="{AC3CDB5E-9F10-4B88-959A-1D16AAD1CE20}" type="datetime1">
              <a:rPr lang="ja-JP" altLang="en-US" noProof="0" smtClean="0"/>
              <a:t>2022/5/12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870302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4150438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2921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hasCustomPrompt="1"/>
          </p:nvPr>
        </p:nvSpPr>
        <p:spPr>
          <a:xfrm>
            <a:off x="677334" y="2160589"/>
            <a:ext cx="4184035" cy="3880772"/>
          </a:xfrm>
        </p:spPr>
        <p:txBody>
          <a:bodyPr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hasCustomPrompt="1"/>
          </p:nvPr>
        </p:nvSpPr>
        <p:spPr>
          <a:xfrm>
            <a:off x="5089970" y="2160589"/>
            <a:ext cx="4184034" cy="3880773"/>
          </a:xfrm>
        </p:spPr>
        <p:txBody>
          <a:bodyPr rtlCol="0"/>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2969F5E3-0B37-433B-93B0-3F79E23DB003}" type="datetime1">
              <a:rPr lang="ja-JP" altLang="en-US" noProof="0" smtClean="0"/>
              <a:t>2022/5/12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6FF9F0C5-380F-41C2-899A-BAC0F0927E16}" type="slidenum">
              <a:rPr lang="en-US" altLang="ja-JP" noProof="0" smtClean="0"/>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0"/>
              <a:t>マスター タイトルの書式設定</a:t>
            </a:r>
          </a:p>
        </p:txBody>
      </p:sp>
      <p:sp>
        <p:nvSpPr>
          <p:cNvPr id="3" name="テキスト プレースホルダー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4" name="コンテンツ プレースホルダー 3"/>
          <p:cNvSpPr>
            <a:spLocks noGrp="1"/>
          </p:cNvSpPr>
          <p:nvPr>
            <p:ph sz="half" idx="2" hasCustomPrompt="1"/>
          </p:nvPr>
        </p:nvSpPr>
        <p:spPr>
          <a:xfrm>
            <a:off x="675745" y="2737245"/>
            <a:ext cx="4185623" cy="3304117"/>
          </a:xfrm>
        </p:spPr>
        <p:txBody>
          <a:bodyPr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クリックしてマスター テキストのスタイルを編集</a:t>
            </a:r>
          </a:p>
        </p:txBody>
      </p:sp>
      <p:sp>
        <p:nvSpPr>
          <p:cNvPr id="6" name="コンテンツ プレースホルダー 5"/>
          <p:cNvSpPr>
            <a:spLocks noGrp="1"/>
          </p:cNvSpPr>
          <p:nvPr>
            <p:ph sz="quarter" idx="4" hasCustomPrompt="1"/>
          </p:nvPr>
        </p:nvSpPr>
        <p:spPr>
          <a:xfrm>
            <a:off x="5088384" y="2737245"/>
            <a:ext cx="4185617" cy="3304117"/>
          </a:xfrm>
        </p:spPr>
        <p:txBody>
          <a:bodyPr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7" name="日付プレースホルダー 6"/>
          <p:cNvSpPr>
            <a:spLocks noGrp="1"/>
          </p:cNvSpPr>
          <p:nvPr>
            <p:ph type="dt" sz="half" idx="10"/>
          </p:nvPr>
        </p:nvSpPr>
        <p:spPr/>
        <p:txBody>
          <a:bodyPr rtlCol="0"/>
          <a:lstStyle/>
          <a:p>
            <a:pPr rtl="0"/>
            <a:fld id="{5B710117-C3C5-49D3-9003-81E77FA83F03}" type="datetime1">
              <a:rPr lang="ja-JP" altLang="en-US" noProof="0" smtClean="0"/>
              <a:t>2022/5/12</a:t>
            </a:fld>
            <a:endParaRPr lang="ja-JP" altLang="en-US" noProof="0"/>
          </a:p>
        </p:txBody>
      </p:sp>
      <p:sp>
        <p:nvSpPr>
          <p:cNvPr id="8" name="フッター プレースホルダー 7"/>
          <p:cNvSpPr>
            <a:spLocks noGrp="1"/>
          </p:cNvSpPr>
          <p:nvPr>
            <p:ph type="ftr" sz="quarter" idx="11"/>
          </p:nvPr>
        </p:nvSpPr>
        <p:spPr/>
        <p:txBody>
          <a:bodyPr rtlCol="0"/>
          <a:lstStyle/>
          <a:p>
            <a:pPr rtl="0"/>
            <a:endParaRPr lang="ja-JP" altLang="en-US" noProof="0"/>
          </a:p>
        </p:txBody>
      </p:sp>
      <p:sp>
        <p:nvSpPr>
          <p:cNvPr id="9" name="スライド番号プレースホルダー 8"/>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1320800"/>
          </a:xfrm>
        </p:spPr>
        <p:txBody>
          <a:bodyPr rtlCol="0"/>
          <a:lstStyle/>
          <a:p>
            <a:pPr rtl="0"/>
            <a:r>
              <a:rPr lang="ja-JP" altLang="en-US" noProof="0"/>
              <a:t>マスター タイトルの書式設定</a:t>
            </a:r>
          </a:p>
        </p:txBody>
      </p:sp>
      <p:sp>
        <p:nvSpPr>
          <p:cNvPr id="3" name="日付プレースホルダー 2"/>
          <p:cNvSpPr>
            <a:spLocks noGrp="1"/>
          </p:cNvSpPr>
          <p:nvPr>
            <p:ph type="dt" sz="half" idx="10"/>
          </p:nvPr>
        </p:nvSpPr>
        <p:spPr/>
        <p:txBody>
          <a:bodyPr rtlCol="0"/>
          <a:lstStyle/>
          <a:p>
            <a:pPr rtl="0"/>
            <a:fld id="{42F286C9-F0AE-4D86-9669-9F5DD915AADB}" type="datetime1">
              <a:rPr lang="ja-JP" altLang="en-US" noProof="0" smtClean="0"/>
              <a:t>2022/5/12</a:t>
            </a:fld>
            <a:endParaRPr lang="ja-JP" altLang="en-US" noProof="0"/>
          </a:p>
        </p:txBody>
      </p:sp>
      <p:sp>
        <p:nvSpPr>
          <p:cNvPr id="4" name="フッター プレースホルダー 3"/>
          <p:cNvSpPr>
            <a:spLocks noGrp="1"/>
          </p:cNvSpPr>
          <p:nvPr>
            <p:ph type="ftr" sz="quarter" idx="11"/>
          </p:nvPr>
        </p:nvSpPr>
        <p:spPr/>
        <p:txBody>
          <a:bodyPr rtlCol="0"/>
          <a:lstStyle/>
          <a:p>
            <a:pPr rtl="0"/>
            <a:endParaRPr lang="ja-JP" altLang="en-US" noProof="0"/>
          </a:p>
        </p:txBody>
      </p:sp>
      <p:sp>
        <p:nvSpPr>
          <p:cNvPr id="5" name="スライド番号プレースホルダー 4"/>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2FA917F-342D-4D7D-AFF8-51608C2FA520}" type="datetime1">
              <a:rPr lang="ja-JP" altLang="en-US" noProof="0" smtClean="0"/>
              <a:t>2022/5/12</a:t>
            </a:fld>
            <a:endParaRPr lang="ja-JP" altLang="en-US" noProof="0"/>
          </a:p>
        </p:txBody>
      </p:sp>
      <p:sp>
        <p:nvSpPr>
          <p:cNvPr id="3" name="フッター プレースホルダー 2"/>
          <p:cNvSpPr>
            <a:spLocks noGrp="1"/>
          </p:cNvSpPr>
          <p:nvPr>
            <p:ph type="ftr" sz="quarter" idx="11"/>
          </p:nvPr>
        </p:nvSpPr>
        <p:spPr/>
        <p:txBody>
          <a:bodyPr rtlCol="0"/>
          <a:lstStyle/>
          <a:p>
            <a:pPr rtl="0"/>
            <a:endParaRPr lang="ja-JP" altLang="en-US" noProof="0"/>
          </a:p>
        </p:txBody>
      </p:sp>
      <p:sp>
        <p:nvSpPr>
          <p:cNvPr id="4" name="スライド番号プレースホルダー 3"/>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1498604"/>
            <a:ext cx="3854528" cy="1278466"/>
          </a:xfrm>
        </p:spPr>
        <p:txBody>
          <a:bodyPr rtlCol="0" anchor="b">
            <a:normAutofit/>
          </a:bodyPr>
          <a:lstStyle>
            <a:lvl1pPr>
              <a:defRPr sz="2000"/>
            </a:lvl1pPr>
          </a:lstStyle>
          <a:p>
            <a:pPr rtl="0"/>
            <a:r>
              <a:rPr lang="ja-JP" altLang="en-US" noProof="0"/>
              <a:t>マスター タイトルの書式設定</a:t>
            </a:r>
          </a:p>
        </p:txBody>
      </p:sp>
      <p:sp>
        <p:nvSpPr>
          <p:cNvPr id="3" name="コンテンツ プレースホルダー 2"/>
          <p:cNvSpPr>
            <a:spLocks noGrp="1"/>
          </p:cNvSpPr>
          <p:nvPr>
            <p:ph idx="1" hasCustomPrompt="1"/>
          </p:nvPr>
        </p:nvSpPr>
        <p:spPr>
          <a:xfrm>
            <a:off x="4760461" y="514924"/>
            <a:ext cx="4513541" cy="5526437"/>
          </a:xfrm>
        </p:spPr>
        <p:txBody>
          <a:bodyPr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ja-JP" altLang="en-US" noProof="0"/>
              <a:t>クリックしてマスター テキストのスタイルを編集</a:t>
            </a:r>
          </a:p>
        </p:txBody>
      </p:sp>
      <p:sp>
        <p:nvSpPr>
          <p:cNvPr id="5" name="日付プレースホルダー 4"/>
          <p:cNvSpPr>
            <a:spLocks noGrp="1"/>
          </p:cNvSpPr>
          <p:nvPr>
            <p:ph type="dt" sz="half" idx="10"/>
          </p:nvPr>
        </p:nvSpPr>
        <p:spPr/>
        <p:txBody>
          <a:bodyPr rtlCol="0"/>
          <a:lstStyle/>
          <a:p>
            <a:pPr rtl="0"/>
            <a:fld id="{681A5FCB-2119-4ABC-8B61-90A8C225C034}" type="datetime1">
              <a:rPr lang="ja-JP" altLang="en-US" noProof="0" smtClean="0"/>
              <a:t>2022/5/12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519954A3-9DFD-4C44-94BA-B95130A3BA1C}" type="slidenum">
              <a:rPr lang="en-US" altLang="ja-JP" noProof="0" smtClean="0"/>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4" name="テキスト プレースホルダー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クリックしてマスター テキストのスタイルを編集</a:t>
            </a:r>
          </a:p>
        </p:txBody>
      </p:sp>
      <p:sp>
        <p:nvSpPr>
          <p:cNvPr id="5" name="日付プレースホルダー 4"/>
          <p:cNvSpPr>
            <a:spLocks noGrp="1"/>
          </p:cNvSpPr>
          <p:nvPr>
            <p:ph type="dt" sz="half" idx="10"/>
          </p:nvPr>
        </p:nvSpPr>
        <p:spPr/>
        <p:txBody>
          <a:bodyPr rtlCol="0"/>
          <a:lstStyle/>
          <a:p>
            <a:pPr rtl="0"/>
            <a:fld id="{3E278C6F-F69B-4622-A49A-9ED4FA54B19E}" type="datetime1">
              <a:rPr lang="ja-JP" altLang="en-US" noProof="0" smtClean="0"/>
              <a:t>2022/5/12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217C01CDF565}" type="slidenum">
              <a:rPr lang="en-US" altLang="ja-JP" noProof="0" smtClean="0"/>
              <a:pPr rtl="0"/>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グループ 6"/>
          <p:cNvGrpSpPr/>
          <p:nvPr/>
        </p:nvGrpSpPr>
        <p:grpSpPr>
          <a:xfrm>
            <a:off x="0" y="-8467"/>
            <a:ext cx="12192000" cy="6866467"/>
            <a:chOff x="0" y="-8467"/>
            <a:chExt cx="12192000" cy="6866467"/>
          </a:xfrm>
        </p:grpSpPr>
        <p:cxnSp>
          <p:nvCxnSpPr>
            <p:cNvPr id="20" name="直線​​コネクタ(S)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S)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長方形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長方形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二等辺三角形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長方形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長方形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長方形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二等辺三角形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二等辺三角形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タイトル プレースホルダー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latin typeface="Meiryo UI" panose="020B0604030504040204" pitchFamily="50" charset="-128"/>
                <a:ea typeface="Meiryo UI" panose="020B0604030504040204" pitchFamily="50" charset="-128"/>
              </a:defRPr>
            </a:lvl1pPr>
          </a:lstStyle>
          <a:p>
            <a:fld id="{2DE707DF-D74F-424D-BD78-8D83A423D286}" type="datetime1">
              <a:rPr lang="ja-JP" altLang="en-US" smtClean="0"/>
              <a:t>2022/5/12</a:t>
            </a:fld>
            <a:endParaRPr lang="ja-JP" altLang="en-US">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2" r:id="rId4"/>
    <p:sldLayoutId id="2147483653" r:id="rId5"/>
    <p:sldLayoutId id="2147483654" r:id="rId6"/>
    <p:sldLayoutId id="2147483655" r:id="rId7"/>
    <p:sldLayoutId id="2147483683" r:id="rId8"/>
    <p:sldLayoutId id="2147483657" r:id="rId9"/>
    <p:sldLayoutId id="2147483677" r:id="rId10"/>
    <p:sldLayoutId id="2147483678" r:id="rId11"/>
    <p:sldLayoutId id="2147483679" r:id="rId12"/>
    <p:sldLayoutId id="2147483680" r:id="rId13"/>
    <p:sldLayoutId id="2147483681" r:id="rId14"/>
    <p:sldLayoutId id="2147483684"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eiryo UI" panose="020B0604030504040204" pitchFamily="50" charset="-128"/>
          <a:ea typeface="Meiryo UI" panose="020B0604030504040204" pitchFamily="50" charset="-128"/>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9A589C-4A21-49BB-B613-29CEBCE628EE}" type="datetimeFigureOut">
              <a:rPr kumimoji="1" lang="ja-JP" altLang="en-US" smtClean="0"/>
              <a:t>2022/5/12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05A563-0F04-4F9D-AD60-68E8913FDF19}" type="slidenum">
              <a:rPr kumimoji="1" lang="ja-JP" altLang="en-US" smtClean="0"/>
              <a:t>‹#›</a:t>
            </a:fld>
            <a:endParaRPr kumimoji="1" lang="ja-JP" altLang="en-US"/>
          </a:p>
        </p:txBody>
      </p:sp>
    </p:spTree>
    <p:extLst>
      <p:ext uri="{BB962C8B-B14F-4D97-AF65-F5344CB8AC3E}">
        <p14:creationId xmlns:p14="http://schemas.microsoft.com/office/powerpoint/2010/main" val="3669524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atcoder.jp/contests/abc061/tasks/abc061_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rtlCol="0">
            <a:normAutofit/>
          </a:bodyPr>
          <a:lstStyle/>
          <a:p>
            <a:r>
              <a:rPr lang="ja-JP" altLang="en-US" sz="2800">
                <a:latin typeface="Meiryo UI"/>
                <a:ea typeface="Meiryo UI"/>
              </a:rPr>
              <a:t>第五回 配列</a:t>
            </a:r>
            <a:endParaRPr lang="ja-JP" altLang="en-US" sz="2800">
              <a:latin typeface="Meiryo UI" panose="020B0604030504040204" pitchFamily="50" charset="-128"/>
              <a:ea typeface="Meiryo UI" panose="020B0604030504040204" pitchFamily="50" charset="-128"/>
            </a:endParaRPr>
          </a:p>
        </p:txBody>
      </p:sp>
      <p:sp>
        <p:nvSpPr>
          <p:cNvPr id="4" name="タイトル 1">
            <a:extLst>
              <a:ext uri="{FF2B5EF4-FFF2-40B4-BE49-F238E27FC236}">
                <a16:creationId xmlns:a16="http://schemas.microsoft.com/office/drawing/2014/main" id="{56CA6661-30EB-F1CF-4D09-C595709ABF0B}"/>
              </a:ext>
            </a:extLst>
          </p:cNvPr>
          <p:cNvSpPr>
            <a:spLocks noGrp="1"/>
          </p:cNvSpPr>
          <p:nvPr/>
        </p:nvSpPr>
        <p:spPr>
          <a:xfrm>
            <a:off x="1506538" y="2405063"/>
            <a:ext cx="7767637" cy="1646237"/>
          </a:xfrm>
          <a:prstGeom prst="rect">
            <a:avLst/>
          </a:prstGeom>
        </p:spPr>
        <p:txBody>
          <a:bodyPr vert="horz" lIns="91440" tIns="45720" rIns="91440" bIns="45720" rtlCol="0" anchor="b">
            <a:noAutofit/>
          </a:bodyPr>
          <a:lstStyle>
            <a:lvl1pPr algn="r" defTabSz="457200" rtl="0" eaLnBrk="1" latinLnBrk="0" hangingPunct="1">
              <a:spcBef>
                <a:spcPct val="0"/>
              </a:spcBef>
              <a:buNone/>
              <a:defRPr kumimoji="1" sz="54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kumimoji="1" lang="en-US" altLang="ja-JP" sz="9600"/>
              <a:t>C++</a:t>
            </a:r>
            <a:r>
              <a:rPr kumimoji="1" lang="ja-JP" altLang="en-US" sz="9600"/>
              <a:t>講習会</a:t>
            </a:r>
          </a:p>
        </p:txBody>
      </p:sp>
    </p:spTree>
    <p:extLst>
      <p:ext uri="{BB962C8B-B14F-4D97-AF65-F5344CB8AC3E}">
        <p14:creationId xmlns:p14="http://schemas.microsoft.com/office/powerpoint/2010/main" val="438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6D7A-3CA8-EFDB-6FE3-2148691D9330}"/>
              </a:ext>
            </a:extLst>
          </p:cNvPr>
          <p:cNvSpPr>
            <a:spLocks noGrp="1"/>
          </p:cNvSpPr>
          <p:nvPr>
            <p:ph type="title"/>
          </p:nvPr>
        </p:nvSpPr>
        <p:spPr/>
        <p:txBody>
          <a:bodyPr/>
          <a:lstStyle/>
          <a:p>
            <a:r>
              <a:rPr lang="ja-JP" altLang="en-US">
                <a:latin typeface="Meiryo UI"/>
                <a:ea typeface="Meiryo UI"/>
              </a:rPr>
              <a:t>配列</a:t>
            </a:r>
            <a:endParaRPr kumimoji="1" lang="en-US"/>
          </a:p>
        </p:txBody>
      </p:sp>
      <p:sp>
        <p:nvSpPr>
          <p:cNvPr id="8" name="Content Placeholder 2">
            <a:extLst>
              <a:ext uri="{FF2B5EF4-FFF2-40B4-BE49-F238E27FC236}">
                <a16:creationId xmlns:a16="http://schemas.microsoft.com/office/drawing/2014/main" id="{CD500317-8AC9-2C78-0F3F-18AF6D243C02}"/>
              </a:ext>
            </a:extLst>
          </p:cNvPr>
          <p:cNvSpPr>
            <a:spLocks noGrp="1"/>
          </p:cNvSpPr>
          <p:nvPr>
            <p:ph idx="1"/>
          </p:nvPr>
        </p:nvSpPr>
        <p:spPr>
          <a:xfrm>
            <a:off x="677334" y="1429069"/>
            <a:ext cx="8596668" cy="3880773"/>
          </a:xfrm>
        </p:spPr>
        <p:txBody>
          <a:bodyPr vert="horz" lIns="91440" tIns="45720" rIns="91440" bIns="45720" rtlCol="0" anchor="t">
            <a:normAutofit/>
          </a:bodyPr>
          <a:lstStyle/>
          <a:p>
            <a:r>
              <a:rPr lang="ja-JP" altLang="en-US" sz="3200">
                <a:latin typeface="Meiryo UI"/>
                <a:ea typeface="Meiryo UI"/>
              </a:rPr>
              <a:t>配列の初期値</a:t>
            </a:r>
          </a:p>
          <a:p>
            <a:pPr marL="0" indent="0">
              <a:buNone/>
            </a:pPr>
            <a:r>
              <a:rPr lang="ja-JP" altLang="en-US" sz="2400">
                <a:latin typeface="Meiryo UI"/>
                <a:ea typeface="Meiryo UI"/>
              </a:rPr>
              <a:t>　　配列変数に初期値を設定することも出来ます</a:t>
            </a:r>
          </a:p>
          <a:p>
            <a:pPr marL="0" indent="0">
              <a:buNone/>
            </a:pPr>
            <a:r>
              <a:rPr lang="ja-JP" altLang="en-US" sz="2400">
                <a:latin typeface="Meiryo UI"/>
                <a:ea typeface="Meiryo UI"/>
              </a:rPr>
              <a:t>    </a:t>
            </a:r>
          </a:p>
        </p:txBody>
      </p:sp>
      <p:sp>
        <p:nvSpPr>
          <p:cNvPr id="4" name="TextBox 3">
            <a:extLst>
              <a:ext uri="{FF2B5EF4-FFF2-40B4-BE49-F238E27FC236}">
                <a16:creationId xmlns:a16="http://schemas.microsoft.com/office/drawing/2014/main" id="{2E4486DF-3602-96CA-79DA-3C064254B58B}"/>
              </a:ext>
            </a:extLst>
          </p:cNvPr>
          <p:cNvSpPr txBox="1"/>
          <p:nvPr/>
        </p:nvSpPr>
        <p:spPr>
          <a:xfrm>
            <a:off x="406400" y="2479040"/>
            <a:ext cx="103428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vector&lt;</a:t>
            </a:r>
            <a:r>
              <a:rPr lang="ja-JP" altLang="en-US" sz="3600">
                <a:solidFill>
                  <a:srgbClr val="FFC000"/>
                </a:solidFill>
                <a:ea typeface="メイリオ"/>
              </a:rPr>
              <a:t>型</a:t>
            </a:r>
            <a:r>
              <a:rPr lang="en-US" sz="3600"/>
              <a:t>&gt; </a:t>
            </a:r>
            <a:r>
              <a:rPr lang="ja-JP" altLang="en-US" sz="3600">
                <a:solidFill>
                  <a:srgbClr val="FFC000"/>
                </a:solidFill>
                <a:ea typeface="メイリオ"/>
              </a:rPr>
              <a:t>配列の名前</a:t>
            </a:r>
            <a:r>
              <a:rPr lang="ja-JP" altLang="en-US" sz="3600">
                <a:ea typeface="メイリオ"/>
              </a:rPr>
              <a:t>(</a:t>
            </a:r>
            <a:r>
              <a:rPr lang="ja-JP" altLang="en-US" sz="3600">
                <a:solidFill>
                  <a:srgbClr val="FFC000"/>
                </a:solidFill>
                <a:ea typeface="メイリオ"/>
              </a:rPr>
              <a:t>配列のサイズ</a:t>
            </a:r>
            <a:r>
              <a:rPr lang="ja-JP" altLang="en-US" sz="3600">
                <a:ea typeface="メイリオ"/>
              </a:rPr>
              <a:t>,</a:t>
            </a:r>
            <a:r>
              <a:rPr lang="ja-JP" altLang="en-US" sz="3600">
                <a:solidFill>
                  <a:srgbClr val="FFC000"/>
                </a:solidFill>
                <a:ea typeface="メイリオ"/>
              </a:rPr>
              <a:t>初期値</a:t>
            </a:r>
            <a:r>
              <a:rPr lang="ja-JP" altLang="en-US" sz="3600">
                <a:ea typeface="メイリオ"/>
              </a:rPr>
              <a:t>)</a:t>
            </a:r>
            <a:r>
              <a:rPr lang="en-US" altLang="ja-JP" sz="3600">
                <a:ea typeface="メイリオ"/>
              </a:rPr>
              <a:t>;</a:t>
            </a:r>
            <a:endParaRPr lang="ja-JP" altLang="en-US" sz="3600">
              <a:ea typeface="メイリオ"/>
            </a:endParaRPr>
          </a:p>
        </p:txBody>
      </p:sp>
      <p:sp>
        <p:nvSpPr>
          <p:cNvPr id="5" name="TextBox 4">
            <a:extLst>
              <a:ext uri="{FF2B5EF4-FFF2-40B4-BE49-F238E27FC236}">
                <a16:creationId xmlns:a16="http://schemas.microsoft.com/office/drawing/2014/main" id="{F127FCC6-9EB5-360D-E483-744C36ED5A93}"/>
              </a:ext>
            </a:extLst>
          </p:cNvPr>
          <p:cNvSpPr txBox="1"/>
          <p:nvPr/>
        </p:nvSpPr>
        <p:spPr>
          <a:xfrm>
            <a:off x="407035" y="3190875"/>
            <a:ext cx="105664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メイリオ"/>
              </a:rPr>
              <a:t>()</a:t>
            </a:r>
            <a:r>
              <a:rPr lang="ja-JP" altLang="en-US" sz="2800">
                <a:ea typeface="メイリオ"/>
              </a:rPr>
              <a:t>の２番目に初期値を入れれば配列の中身すべてが</a:t>
            </a:r>
          </a:p>
          <a:p>
            <a:r>
              <a:rPr lang="ja-JP" altLang="en-US" sz="2800">
                <a:ea typeface="メイリオ"/>
              </a:rPr>
              <a:t>初期値になる、初期値は省略できる</a:t>
            </a:r>
          </a:p>
        </p:txBody>
      </p:sp>
      <p:pic>
        <p:nvPicPr>
          <p:cNvPr id="3" name="Picture 5">
            <a:extLst>
              <a:ext uri="{FF2B5EF4-FFF2-40B4-BE49-F238E27FC236}">
                <a16:creationId xmlns:a16="http://schemas.microsoft.com/office/drawing/2014/main" id="{D5B19E9E-1DB1-B911-7DBE-A2FB03785E8A}"/>
              </a:ext>
            </a:extLst>
          </p:cNvPr>
          <p:cNvPicPr>
            <a:picLocks noChangeAspect="1"/>
          </p:cNvPicPr>
          <p:nvPr/>
        </p:nvPicPr>
        <p:blipFill>
          <a:blip r:embed="rId2"/>
          <a:stretch>
            <a:fillRect/>
          </a:stretch>
        </p:blipFill>
        <p:spPr>
          <a:xfrm>
            <a:off x="406400" y="4074123"/>
            <a:ext cx="3261360" cy="2783914"/>
          </a:xfrm>
          <a:prstGeom prst="rect">
            <a:avLst/>
          </a:prstGeom>
        </p:spPr>
      </p:pic>
      <p:sp>
        <p:nvSpPr>
          <p:cNvPr id="6" name="TextBox 5">
            <a:extLst>
              <a:ext uri="{FF2B5EF4-FFF2-40B4-BE49-F238E27FC236}">
                <a16:creationId xmlns:a16="http://schemas.microsoft.com/office/drawing/2014/main" id="{1551A040-CCFD-5B5A-CB1F-A0B8839B9C13}"/>
              </a:ext>
            </a:extLst>
          </p:cNvPr>
          <p:cNvSpPr txBox="1"/>
          <p:nvPr/>
        </p:nvSpPr>
        <p:spPr>
          <a:xfrm>
            <a:off x="2743200" y="5384800"/>
            <a:ext cx="355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chemeClr val="bg1">
                    <a:lumMod val="50000"/>
                  </a:schemeClr>
                </a:solidFill>
              </a:rPr>
              <a:t>;</a:t>
            </a:r>
          </a:p>
        </p:txBody>
      </p:sp>
      <p:pic>
        <p:nvPicPr>
          <p:cNvPr id="7" name="Picture 8">
            <a:extLst>
              <a:ext uri="{FF2B5EF4-FFF2-40B4-BE49-F238E27FC236}">
                <a16:creationId xmlns:a16="http://schemas.microsoft.com/office/drawing/2014/main" id="{19AA33EF-EC48-B852-B181-442AD67E06D1}"/>
              </a:ext>
            </a:extLst>
          </p:cNvPr>
          <p:cNvPicPr>
            <a:picLocks noChangeAspect="1"/>
          </p:cNvPicPr>
          <p:nvPr/>
        </p:nvPicPr>
        <p:blipFill>
          <a:blip r:embed="rId3"/>
          <a:stretch>
            <a:fillRect/>
          </a:stretch>
        </p:blipFill>
        <p:spPr>
          <a:xfrm>
            <a:off x="3942080" y="4149656"/>
            <a:ext cx="6167120" cy="326527"/>
          </a:xfrm>
          <a:prstGeom prst="rect">
            <a:avLst/>
          </a:prstGeom>
        </p:spPr>
      </p:pic>
    </p:spTree>
    <p:extLst>
      <p:ext uri="{BB962C8B-B14F-4D97-AF65-F5344CB8AC3E}">
        <p14:creationId xmlns:p14="http://schemas.microsoft.com/office/powerpoint/2010/main" val="329501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3EC-A72A-0E5C-ED1B-9B24374F974B}"/>
              </a:ext>
            </a:extLst>
          </p:cNvPr>
          <p:cNvSpPr>
            <a:spLocks noGrp="1"/>
          </p:cNvSpPr>
          <p:nvPr>
            <p:ph type="title"/>
          </p:nvPr>
        </p:nvSpPr>
        <p:spPr/>
        <p:txBody>
          <a:bodyPr/>
          <a:lstStyle/>
          <a:p>
            <a:r>
              <a:rPr lang="ja-JP" altLang="en-US"/>
              <a:t>配列</a:t>
            </a:r>
            <a:endParaRPr kumimoji="1" lang="en-US"/>
          </a:p>
        </p:txBody>
      </p:sp>
      <p:sp>
        <p:nvSpPr>
          <p:cNvPr id="3" name="Content Placeholder 2">
            <a:extLst>
              <a:ext uri="{FF2B5EF4-FFF2-40B4-BE49-F238E27FC236}">
                <a16:creationId xmlns:a16="http://schemas.microsoft.com/office/drawing/2014/main" id="{8855B384-C0C9-0E4F-6E97-220B3BCF0F08}"/>
              </a:ext>
            </a:extLst>
          </p:cNvPr>
          <p:cNvSpPr>
            <a:spLocks noGrp="1"/>
          </p:cNvSpPr>
          <p:nvPr>
            <p:ph idx="1"/>
          </p:nvPr>
        </p:nvSpPr>
        <p:spPr>
          <a:xfrm>
            <a:off x="677334" y="1662749"/>
            <a:ext cx="8596668" cy="3880773"/>
          </a:xfrm>
        </p:spPr>
        <p:txBody>
          <a:bodyPr vert="horz" lIns="91440" tIns="45720" rIns="91440" bIns="45720" rtlCol="0" anchor="t">
            <a:normAutofit/>
          </a:bodyPr>
          <a:lstStyle/>
          <a:p>
            <a:r>
              <a:rPr lang="ja-JP" altLang="en-US" sz="2800">
                <a:latin typeface="Meiryo UI"/>
                <a:ea typeface="Meiryo UI"/>
              </a:rPr>
              <a:t>配列の要素へのアクセス</a:t>
            </a:r>
            <a:endParaRPr kumimoji="1" lang="en-US" sz="2800"/>
          </a:p>
        </p:txBody>
      </p:sp>
      <p:sp>
        <p:nvSpPr>
          <p:cNvPr id="5" name="TextBox 4">
            <a:extLst>
              <a:ext uri="{FF2B5EF4-FFF2-40B4-BE49-F238E27FC236}">
                <a16:creationId xmlns:a16="http://schemas.microsoft.com/office/drawing/2014/main" id="{DB2BE1B2-7A1E-9164-AA22-B1C5458E1B7E}"/>
              </a:ext>
            </a:extLst>
          </p:cNvPr>
          <p:cNvSpPr txBox="1"/>
          <p:nvPr/>
        </p:nvSpPr>
        <p:spPr>
          <a:xfrm>
            <a:off x="680720" y="2357120"/>
            <a:ext cx="82905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4000">
                <a:solidFill>
                  <a:srgbClr val="FFC000"/>
                </a:solidFill>
                <a:ea typeface="メイリオ"/>
              </a:rPr>
              <a:t>配列変数</a:t>
            </a:r>
            <a:r>
              <a:rPr lang="en-US" altLang="ja-JP" sz="4000">
                <a:ea typeface="メイリオ"/>
              </a:rPr>
              <a:t>.at(</a:t>
            </a:r>
            <a:r>
              <a:rPr lang="en-US" altLang="ja-JP" sz="4000" err="1">
                <a:solidFill>
                  <a:srgbClr val="FFC000"/>
                </a:solidFill>
                <a:ea typeface="メイリオ"/>
              </a:rPr>
              <a:t>i</a:t>
            </a:r>
            <a:r>
              <a:rPr lang="en-US" altLang="ja-JP" sz="4000">
                <a:ea typeface="メイリオ"/>
              </a:rPr>
              <a:t>)</a:t>
            </a:r>
          </a:p>
        </p:txBody>
      </p:sp>
      <p:sp>
        <p:nvSpPr>
          <p:cNvPr id="6" name="TextBox 5">
            <a:extLst>
              <a:ext uri="{FF2B5EF4-FFF2-40B4-BE49-F238E27FC236}">
                <a16:creationId xmlns:a16="http://schemas.microsoft.com/office/drawing/2014/main" id="{6C862873-8FB1-5DB6-3E2C-755A5EF9EF03}"/>
              </a:ext>
            </a:extLst>
          </p:cNvPr>
          <p:cNvSpPr txBox="1"/>
          <p:nvPr/>
        </p:nvSpPr>
        <p:spPr>
          <a:xfrm>
            <a:off x="619760" y="3281680"/>
            <a:ext cx="78536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i番目の要素にアクセスできます</a:t>
            </a:r>
          </a:p>
        </p:txBody>
      </p:sp>
      <p:sp>
        <p:nvSpPr>
          <p:cNvPr id="21" name="Cube 20">
            <a:extLst>
              <a:ext uri="{FF2B5EF4-FFF2-40B4-BE49-F238E27FC236}">
                <a16:creationId xmlns:a16="http://schemas.microsoft.com/office/drawing/2014/main" id="{61CADBB2-6D47-C837-6C58-DAFDFD65DDF0}"/>
              </a:ext>
            </a:extLst>
          </p:cNvPr>
          <p:cNvSpPr/>
          <p:nvPr/>
        </p:nvSpPr>
        <p:spPr>
          <a:xfrm>
            <a:off x="743838" y="40102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Cube 21">
            <a:extLst>
              <a:ext uri="{FF2B5EF4-FFF2-40B4-BE49-F238E27FC236}">
                <a16:creationId xmlns:a16="http://schemas.microsoft.com/office/drawing/2014/main" id="{BBD4A92D-8265-8645-4F45-15CFFF788442}"/>
              </a:ext>
            </a:extLst>
          </p:cNvPr>
          <p:cNvSpPr/>
          <p:nvPr/>
        </p:nvSpPr>
        <p:spPr>
          <a:xfrm>
            <a:off x="1648078" y="40102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Cube 22">
            <a:extLst>
              <a:ext uri="{FF2B5EF4-FFF2-40B4-BE49-F238E27FC236}">
                <a16:creationId xmlns:a16="http://schemas.microsoft.com/office/drawing/2014/main" id="{1D661FB8-6A72-0335-678A-4FC3C9426583}"/>
              </a:ext>
            </a:extLst>
          </p:cNvPr>
          <p:cNvSpPr/>
          <p:nvPr/>
        </p:nvSpPr>
        <p:spPr>
          <a:xfrm>
            <a:off x="2572638" y="40102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Cube 23">
            <a:extLst>
              <a:ext uri="{FF2B5EF4-FFF2-40B4-BE49-F238E27FC236}">
                <a16:creationId xmlns:a16="http://schemas.microsoft.com/office/drawing/2014/main" id="{469BCC60-87C8-47B5-E8E2-109373EF209F}"/>
              </a:ext>
            </a:extLst>
          </p:cNvPr>
          <p:cNvSpPr/>
          <p:nvPr/>
        </p:nvSpPr>
        <p:spPr>
          <a:xfrm>
            <a:off x="3487038" y="40102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Cube 24">
            <a:extLst>
              <a:ext uri="{FF2B5EF4-FFF2-40B4-BE49-F238E27FC236}">
                <a16:creationId xmlns:a16="http://schemas.microsoft.com/office/drawing/2014/main" id="{3E1E37AE-03D0-80E2-B6BA-EE0E8A90EF4D}"/>
              </a:ext>
            </a:extLst>
          </p:cNvPr>
          <p:cNvSpPr/>
          <p:nvPr/>
        </p:nvSpPr>
        <p:spPr>
          <a:xfrm>
            <a:off x="4401438" y="40102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TextBox 6">
            <a:extLst>
              <a:ext uri="{FF2B5EF4-FFF2-40B4-BE49-F238E27FC236}">
                <a16:creationId xmlns:a16="http://schemas.microsoft.com/office/drawing/2014/main" id="{99E39E73-138B-C08E-BCC9-EABE7AFCC5E6}"/>
              </a:ext>
            </a:extLst>
          </p:cNvPr>
          <p:cNvSpPr txBox="1"/>
          <p:nvPr/>
        </p:nvSpPr>
        <p:spPr>
          <a:xfrm>
            <a:off x="916940" y="5326380"/>
            <a:ext cx="5902960"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t>0         1         2        3        4</a:t>
            </a:r>
          </a:p>
        </p:txBody>
      </p:sp>
      <p:sp>
        <p:nvSpPr>
          <p:cNvPr id="27" name="Arrow: Up 26">
            <a:extLst>
              <a:ext uri="{FF2B5EF4-FFF2-40B4-BE49-F238E27FC236}">
                <a16:creationId xmlns:a16="http://schemas.microsoft.com/office/drawing/2014/main" id="{6D85ED84-4EDB-BA2E-48EF-85DB6777F949}"/>
              </a:ext>
            </a:extLst>
          </p:cNvPr>
          <p:cNvSpPr/>
          <p:nvPr/>
        </p:nvSpPr>
        <p:spPr>
          <a:xfrm>
            <a:off x="2968879" y="5734430"/>
            <a:ext cx="213360" cy="355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TextBox 8">
            <a:extLst>
              <a:ext uri="{FF2B5EF4-FFF2-40B4-BE49-F238E27FC236}">
                <a16:creationId xmlns:a16="http://schemas.microsoft.com/office/drawing/2014/main" id="{4DC53638-2A72-DA10-AF2C-9848224149B0}"/>
              </a:ext>
            </a:extLst>
          </p:cNvPr>
          <p:cNvSpPr txBox="1"/>
          <p:nvPr/>
        </p:nvSpPr>
        <p:spPr>
          <a:xfrm>
            <a:off x="681990" y="6198870"/>
            <a:ext cx="53644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t>.at(2)</a:t>
            </a:r>
            <a:r>
              <a:rPr lang="ja-JP" altLang="en-US">
                <a:ea typeface="メイリオ"/>
              </a:rPr>
              <a:t>と書いた場合は↑の位置にアクセスできます</a:t>
            </a:r>
            <a:endParaRPr lang="en-US">
              <a:ea typeface="メイリオ"/>
            </a:endParaRPr>
          </a:p>
        </p:txBody>
      </p:sp>
    </p:spTree>
    <p:extLst>
      <p:ext uri="{BB962C8B-B14F-4D97-AF65-F5344CB8AC3E}">
        <p14:creationId xmlns:p14="http://schemas.microsoft.com/office/powerpoint/2010/main" val="314963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3EC-A72A-0E5C-ED1B-9B24374F974B}"/>
              </a:ext>
            </a:extLst>
          </p:cNvPr>
          <p:cNvSpPr>
            <a:spLocks noGrp="1"/>
          </p:cNvSpPr>
          <p:nvPr>
            <p:ph type="title"/>
          </p:nvPr>
        </p:nvSpPr>
        <p:spPr/>
        <p:txBody>
          <a:bodyPr/>
          <a:lstStyle/>
          <a:p>
            <a:r>
              <a:rPr lang="ja-JP" altLang="en-US"/>
              <a:t>配列</a:t>
            </a:r>
            <a:endParaRPr kumimoji="1" lang="en-US"/>
          </a:p>
        </p:txBody>
      </p:sp>
      <p:sp>
        <p:nvSpPr>
          <p:cNvPr id="10" name="Content Placeholder 2">
            <a:extLst>
              <a:ext uri="{FF2B5EF4-FFF2-40B4-BE49-F238E27FC236}">
                <a16:creationId xmlns:a16="http://schemas.microsoft.com/office/drawing/2014/main" id="{EB2C5ACD-2D96-45B0-9926-4F4A75CA2D4E}"/>
              </a:ext>
            </a:extLst>
          </p:cNvPr>
          <p:cNvSpPr>
            <a:spLocks noGrp="1"/>
          </p:cNvSpPr>
          <p:nvPr>
            <p:ph idx="1"/>
          </p:nvPr>
        </p:nvSpPr>
        <p:spPr>
          <a:xfrm>
            <a:off x="636694" y="1490029"/>
            <a:ext cx="8596668" cy="3880773"/>
          </a:xfrm>
        </p:spPr>
        <p:txBody>
          <a:bodyPr vert="horz" lIns="91440" tIns="45720" rIns="91440" bIns="45720" rtlCol="0" anchor="t">
            <a:normAutofit/>
          </a:bodyPr>
          <a:lstStyle/>
          <a:p>
            <a:r>
              <a:rPr lang="ja-JP" altLang="en-US" sz="2800">
                <a:latin typeface="Meiryo UI"/>
                <a:ea typeface="Meiryo UI"/>
              </a:rPr>
              <a:t>配列の要素へのアクセス</a:t>
            </a:r>
            <a:endParaRPr kumimoji="1" lang="en-US" sz="2800"/>
          </a:p>
        </p:txBody>
      </p:sp>
      <p:sp>
        <p:nvSpPr>
          <p:cNvPr id="14" name="TextBox 13">
            <a:extLst>
              <a:ext uri="{FF2B5EF4-FFF2-40B4-BE49-F238E27FC236}">
                <a16:creationId xmlns:a16="http://schemas.microsoft.com/office/drawing/2014/main" id="{C110822F-E0A7-C3E1-C810-A16D9B46DA93}"/>
              </a:ext>
            </a:extLst>
          </p:cNvPr>
          <p:cNvSpPr txBox="1"/>
          <p:nvPr/>
        </p:nvSpPr>
        <p:spPr>
          <a:xfrm>
            <a:off x="548640" y="2194560"/>
            <a:ext cx="6908800" cy="468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・配列の先頭からの番号を</a:t>
            </a:r>
            <a:r>
              <a:rPr lang="ja-JP" altLang="en-US" sz="2400" b="1">
                <a:solidFill>
                  <a:srgbClr val="FFC000"/>
                </a:solidFill>
                <a:ea typeface="メイリオ"/>
              </a:rPr>
              <a:t>添え字</a:t>
            </a:r>
            <a:r>
              <a:rPr lang="ja-JP" altLang="en-US" sz="2400">
                <a:ea typeface="メイリオ"/>
              </a:rPr>
              <a:t>と呼びます</a:t>
            </a:r>
            <a:endParaRPr lang="en-US" sz="2400">
              <a:ea typeface="メイリオ"/>
            </a:endParaRPr>
          </a:p>
        </p:txBody>
      </p:sp>
      <p:sp>
        <p:nvSpPr>
          <p:cNvPr id="18" name="Cube 17">
            <a:extLst>
              <a:ext uri="{FF2B5EF4-FFF2-40B4-BE49-F238E27FC236}">
                <a16:creationId xmlns:a16="http://schemas.microsoft.com/office/drawing/2014/main" id="{CFEA6647-A5B0-1E75-C025-1289355D075A}"/>
              </a:ext>
            </a:extLst>
          </p:cNvPr>
          <p:cNvSpPr/>
          <p:nvPr/>
        </p:nvSpPr>
        <p:spPr>
          <a:xfrm>
            <a:off x="1912238" y="279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Cube 23">
            <a:extLst>
              <a:ext uri="{FF2B5EF4-FFF2-40B4-BE49-F238E27FC236}">
                <a16:creationId xmlns:a16="http://schemas.microsoft.com/office/drawing/2014/main" id="{DB8FDCE0-597A-5869-1911-E1C9787685EA}"/>
              </a:ext>
            </a:extLst>
          </p:cNvPr>
          <p:cNvSpPr/>
          <p:nvPr/>
        </p:nvSpPr>
        <p:spPr>
          <a:xfrm>
            <a:off x="2816478" y="279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Cube 25">
            <a:extLst>
              <a:ext uri="{FF2B5EF4-FFF2-40B4-BE49-F238E27FC236}">
                <a16:creationId xmlns:a16="http://schemas.microsoft.com/office/drawing/2014/main" id="{DBF83F75-E543-3BB0-F41A-6C18B112EFFB}"/>
              </a:ext>
            </a:extLst>
          </p:cNvPr>
          <p:cNvSpPr/>
          <p:nvPr/>
        </p:nvSpPr>
        <p:spPr>
          <a:xfrm>
            <a:off x="3741038" y="279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Cube 27">
            <a:extLst>
              <a:ext uri="{FF2B5EF4-FFF2-40B4-BE49-F238E27FC236}">
                <a16:creationId xmlns:a16="http://schemas.microsoft.com/office/drawing/2014/main" id="{0291E521-FB73-B831-7C03-26502B6DAEDB}"/>
              </a:ext>
            </a:extLst>
          </p:cNvPr>
          <p:cNvSpPr/>
          <p:nvPr/>
        </p:nvSpPr>
        <p:spPr>
          <a:xfrm>
            <a:off x="4655438" y="279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Cube 29">
            <a:extLst>
              <a:ext uri="{FF2B5EF4-FFF2-40B4-BE49-F238E27FC236}">
                <a16:creationId xmlns:a16="http://schemas.microsoft.com/office/drawing/2014/main" id="{80591F06-8498-AE9C-9AD3-0AA7FEB62642}"/>
              </a:ext>
            </a:extLst>
          </p:cNvPr>
          <p:cNvSpPr/>
          <p:nvPr/>
        </p:nvSpPr>
        <p:spPr>
          <a:xfrm>
            <a:off x="5569838" y="279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TextBox 6">
            <a:extLst>
              <a:ext uri="{FF2B5EF4-FFF2-40B4-BE49-F238E27FC236}">
                <a16:creationId xmlns:a16="http://schemas.microsoft.com/office/drawing/2014/main" id="{9A3EA383-DAB0-03B9-7E24-A77B9EC7F946}"/>
              </a:ext>
            </a:extLst>
          </p:cNvPr>
          <p:cNvSpPr txBox="1"/>
          <p:nvPr/>
        </p:nvSpPr>
        <p:spPr>
          <a:xfrm>
            <a:off x="632460" y="4157980"/>
            <a:ext cx="5902960" cy="461665"/>
          </a:xfrm>
          <a:prstGeom prst="rect">
            <a:avLst/>
          </a:prstGeom>
          <a:noFill/>
          <a:ln w="57150">
            <a:solidFill>
              <a:srgbClr val="FF000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ja-JP" altLang="en-US" sz="2400" b="1">
                <a:solidFill>
                  <a:srgbClr val="FFC000"/>
                </a:solidFill>
                <a:ea typeface="メイリオ"/>
              </a:rPr>
              <a:t>添え字　　0         1         2        3        4</a:t>
            </a:r>
          </a:p>
        </p:txBody>
      </p:sp>
      <p:sp>
        <p:nvSpPr>
          <p:cNvPr id="33" name="TextBox 32">
            <a:extLst>
              <a:ext uri="{FF2B5EF4-FFF2-40B4-BE49-F238E27FC236}">
                <a16:creationId xmlns:a16="http://schemas.microsoft.com/office/drawing/2014/main" id="{F7240F58-6BB5-6099-FC97-373E7B0F970B}"/>
              </a:ext>
            </a:extLst>
          </p:cNvPr>
          <p:cNvSpPr txBox="1"/>
          <p:nvPr/>
        </p:nvSpPr>
        <p:spPr>
          <a:xfrm>
            <a:off x="548640" y="4785360"/>
            <a:ext cx="2743200"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a:solidFill>
                  <a:srgbClr val="FF0000"/>
                </a:solidFill>
                <a:ea typeface="メイリオ"/>
              </a:rPr>
              <a:t>注意点</a:t>
            </a:r>
            <a:endParaRPr lang="en-US" sz="3200">
              <a:solidFill>
                <a:srgbClr val="FF0000"/>
              </a:solidFill>
              <a:ea typeface="メイリオ"/>
            </a:endParaRPr>
          </a:p>
        </p:txBody>
      </p:sp>
      <p:sp>
        <p:nvSpPr>
          <p:cNvPr id="34" name="TextBox 33">
            <a:extLst>
              <a:ext uri="{FF2B5EF4-FFF2-40B4-BE49-F238E27FC236}">
                <a16:creationId xmlns:a16="http://schemas.microsoft.com/office/drawing/2014/main" id="{75DBA8F7-9CF6-2AAF-84F2-FB1FD554FCC5}"/>
              </a:ext>
            </a:extLst>
          </p:cNvPr>
          <p:cNvSpPr txBox="1"/>
          <p:nvPr/>
        </p:nvSpPr>
        <p:spPr>
          <a:xfrm>
            <a:off x="539115" y="5476875"/>
            <a:ext cx="94488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000000"/>
                </a:solidFill>
                <a:ea typeface="メイリオ"/>
              </a:rPr>
              <a:t>添え字は0から始まります。</a:t>
            </a:r>
          </a:p>
          <a:p>
            <a:r>
              <a:rPr lang="ja-JP" altLang="en-US" sz="2400">
                <a:solidFill>
                  <a:srgbClr val="000000"/>
                </a:solidFill>
                <a:ea typeface="メイリオ"/>
              </a:rPr>
              <a:t>なので要素数5の配列で .at(5) のようにアクセスしてしまうと</a:t>
            </a:r>
          </a:p>
          <a:p>
            <a:r>
              <a:rPr lang="ja-JP" altLang="en-US" sz="2400">
                <a:solidFill>
                  <a:srgbClr val="000000"/>
                </a:solidFill>
                <a:ea typeface="メイリオ"/>
              </a:rPr>
              <a:t>範囲外にアクセスしてしまい、エラーが出ます</a:t>
            </a:r>
            <a:endParaRPr lang="ja-JP">
              <a:solidFill>
                <a:srgbClr val="000000"/>
              </a:solidFill>
              <a:ea typeface="メイリオ" panose="020B0604030504040204" pitchFamily="34" charset="-128"/>
            </a:endParaRPr>
          </a:p>
        </p:txBody>
      </p:sp>
    </p:spTree>
    <p:extLst>
      <p:ext uri="{BB962C8B-B14F-4D97-AF65-F5344CB8AC3E}">
        <p14:creationId xmlns:p14="http://schemas.microsoft.com/office/powerpoint/2010/main" val="259367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3EC-A72A-0E5C-ED1B-9B24374F974B}"/>
              </a:ext>
            </a:extLst>
          </p:cNvPr>
          <p:cNvSpPr>
            <a:spLocks noGrp="1"/>
          </p:cNvSpPr>
          <p:nvPr>
            <p:ph type="title"/>
          </p:nvPr>
        </p:nvSpPr>
        <p:spPr/>
        <p:txBody>
          <a:bodyPr/>
          <a:lstStyle/>
          <a:p>
            <a:r>
              <a:rPr lang="ja-JP" altLang="en-US"/>
              <a:t>配列</a:t>
            </a:r>
            <a:endParaRPr kumimoji="1" lang="en-US"/>
          </a:p>
        </p:txBody>
      </p:sp>
      <p:sp>
        <p:nvSpPr>
          <p:cNvPr id="3" name="Content Placeholder 2">
            <a:extLst>
              <a:ext uri="{FF2B5EF4-FFF2-40B4-BE49-F238E27FC236}">
                <a16:creationId xmlns:a16="http://schemas.microsoft.com/office/drawing/2014/main" id="{8855B384-C0C9-0E4F-6E97-220B3BCF0F08}"/>
              </a:ext>
            </a:extLst>
          </p:cNvPr>
          <p:cNvSpPr>
            <a:spLocks noGrp="1"/>
          </p:cNvSpPr>
          <p:nvPr>
            <p:ph idx="1"/>
          </p:nvPr>
        </p:nvSpPr>
        <p:spPr>
          <a:xfrm>
            <a:off x="677334" y="1662749"/>
            <a:ext cx="8596668" cy="3880773"/>
          </a:xfrm>
        </p:spPr>
        <p:txBody>
          <a:bodyPr vert="horz" lIns="91440" tIns="45720" rIns="91440" bIns="45720" rtlCol="0" anchor="t">
            <a:normAutofit/>
          </a:bodyPr>
          <a:lstStyle/>
          <a:p>
            <a:r>
              <a:rPr lang="ja-JP" altLang="en-US" sz="2800">
                <a:latin typeface="Meiryo UI"/>
                <a:ea typeface="Meiryo UI"/>
              </a:rPr>
              <a:t>配列への代入</a:t>
            </a:r>
            <a:endParaRPr kumimoji="1" lang="en-US" sz="2800"/>
          </a:p>
        </p:txBody>
      </p:sp>
      <p:sp>
        <p:nvSpPr>
          <p:cNvPr id="5" name="TextBox 4">
            <a:extLst>
              <a:ext uri="{FF2B5EF4-FFF2-40B4-BE49-F238E27FC236}">
                <a16:creationId xmlns:a16="http://schemas.microsoft.com/office/drawing/2014/main" id="{DB2BE1B2-7A1E-9164-AA22-B1C5458E1B7E}"/>
              </a:ext>
            </a:extLst>
          </p:cNvPr>
          <p:cNvSpPr txBox="1"/>
          <p:nvPr/>
        </p:nvSpPr>
        <p:spPr>
          <a:xfrm>
            <a:off x="680720" y="3017520"/>
            <a:ext cx="82905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3200" err="1">
                <a:solidFill>
                  <a:srgbClr val="FFC000"/>
                </a:solidFill>
                <a:ea typeface="メイリオ"/>
              </a:rPr>
              <a:t>配列変数</a:t>
            </a:r>
            <a:r>
              <a:rPr lang="en-US" altLang="ja-JP" sz="3200">
                <a:ea typeface="メイリオ"/>
              </a:rPr>
              <a:t>={</a:t>
            </a:r>
            <a:r>
              <a:rPr lang="en-US" altLang="ja-JP" sz="3200">
                <a:solidFill>
                  <a:srgbClr val="FFC000"/>
                </a:solidFill>
                <a:ea typeface="メイリオ"/>
              </a:rPr>
              <a:t>要素1</a:t>
            </a:r>
            <a:r>
              <a:rPr lang="en-US" altLang="ja-JP" sz="3200">
                <a:ea typeface="メイリオ"/>
              </a:rPr>
              <a:t>,</a:t>
            </a:r>
            <a:r>
              <a:rPr lang="en-US" altLang="ja-JP" sz="3200">
                <a:solidFill>
                  <a:srgbClr val="FFC000"/>
                </a:solidFill>
                <a:ea typeface="メイリオ"/>
              </a:rPr>
              <a:t>要素2</a:t>
            </a:r>
            <a:r>
              <a:rPr lang="en-US" altLang="ja-JP" sz="3200">
                <a:ea typeface="メイリオ"/>
              </a:rPr>
              <a:t>, … };</a:t>
            </a:r>
          </a:p>
        </p:txBody>
      </p:sp>
      <p:sp>
        <p:nvSpPr>
          <p:cNvPr id="6" name="TextBox 5">
            <a:extLst>
              <a:ext uri="{FF2B5EF4-FFF2-40B4-BE49-F238E27FC236}">
                <a16:creationId xmlns:a16="http://schemas.microsoft.com/office/drawing/2014/main" id="{6C862873-8FB1-5DB6-3E2C-755A5EF9EF03}"/>
              </a:ext>
            </a:extLst>
          </p:cNvPr>
          <p:cNvSpPr txBox="1"/>
          <p:nvPr/>
        </p:nvSpPr>
        <p:spPr>
          <a:xfrm>
            <a:off x="680720" y="4358640"/>
            <a:ext cx="78536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配列の変数一つずつを要素という</a:t>
            </a:r>
          </a:p>
          <a:p>
            <a:r>
              <a:rPr lang="ja-JP" altLang="en-US" sz="2400">
                <a:ea typeface="メイリオ"/>
              </a:rPr>
              <a:t>vec={5,10,15}で配列に5,10,15を代入出来る</a:t>
            </a:r>
          </a:p>
        </p:txBody>
      </p:sp>
      <p:pic>
        <p:nvPicPr>
          <p:cNvPr id="4" name="Picture 6">
            <a:extLst>
              <a:ext uri="{FF2B5EF4-FFF2-40B4-BE49-F238E27FC236}">
                <a16:creationId xmlns:a16="http://schemas.microsoft.com/office/drawing/2014/main" id="{5D20B593-6F50-8BA1-D845-6211E7042E2A}"/>
              </a:ext>
            </a:extLst>
          </p:cNvPr>
          <p:cNvPicPr>
            <a:picLocks noChangeAspect="1"/>
          </p:cNvPicPr>
          <p:nvPr/>
        </p:nvPicPr>
        <p:blipFill>
          <a:blip r:embed="rId2"/>
          <a:stretch>
            <a:fillRect/>
          </a:stretch>
        </p:blipFill>
        <p:spPr>
          <a:xfrm>
            <a:off x="6530236" y="762007"/>
            <a:ext cx="5446734" cy="3131493"/>
          </a:xfrm>
          <a:prstGeom prst="rect">
            <a:avLst/>
          </a:prstGeom>
        </p:spPr>
      </p:pic>
      <p:sp>
        <p:nvSpPr>
          <p:cNvPr id="7" name="TextBox 6">
            <a:extLst>
              <a:ext uri="{FF2B5EF4-FFF2-40B4-BE49-F238E27FC236}">
                <a16:creationId xmlns:a16="http://schemas.microsoft.com/office/drawing/2014/main" id="{FDF8B89E-60C5-E766-9281-DB6F5C610506}"/>
              </a:ext>
            </a:extLst>
          </p:cNvPr>
          <p:cNvSpPr txBox="1"/>
          <p:nvPr/>
        </p:nvSpPr>
        <p:spPr>
          <a:xfrm>
            <a:off x="7271359" y="4400811"/>
            <a:ext cx="350519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メイリオ"/>
              </a:rPr>
              <a:t>上の例では</a:t>
            </a:r>
          </a:p>
          <a:p>
            <a:r>
              <a:rPr lang="ja-JP" altLang="en-US" sz="3200">
                <a:ea typeface="メイリオ"/>
              </a:rPr>
              <a:t>2と6が出力される</a:t>
            </a:r>
          </a:p>
        </p:txBody>
      </p:sp>
    </p:spTree>
    <p:extLst>
      <p:ext uri="{BB962C8B-B14F-4D97-AF65-F5344CB8AC3E}">
        <p14:creationId xmlns:p14="http://schemas.microsoft.com/office/powerpoint/2010/main" val="383395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3EC-A72A-0E5C-ED1B-9B24374F974B}"/>
              </a:ext>
            </a:extLst>
          </p:cNvPr>
          <p:cNvSpPr>
            <a:spLocks noGrp="1"/>
          </p:cNvSpPr>
          <p:nvPr>
            <p:ph type="title"/>
          </p:nvPr>
        </p:nvSpPr>
        <p:spPr/>
        <p:txBody>
          <a:bodyPr/>
          <a:lstStyle/>
          <a:p>
            <a:r>
              <a:rPr lang="ja-JP" altLang="en-US"/>
              <a:t>配列</a:t>
            </a:r>
            <a:endParaRPr kumimoji="1" lang="en-US"/>
          </a:p>
        </p:txBody>
      </p:sp>
      <p:sp>
        <p:nvSpPr>
          <p:cNvPr id="3" name="Content Placeholder 2">
            <a:extLst>
              <a:ext uri="{FF2B5EF4-FFF2-40B4-BE49-F238E27FC236}">
                <a16:creationId xmlns:a16="http://schemas.microsoft.com/office/drawing/2014/main" id="{8855B384-C0C9-0E4F-6E97-220B3BCF0F08}"/>
              </a:ext>
            </a:extLst>
          </p:cNvPr>
          <p:cNvSpPr>
            <a:spLocks noGrp="1"/>
          </p:cNvSpPr>
          <p:nvPr>
            <p:ph idx="1"/>
          </p:nvPr>
        </p:nvSpPr>
        <p:spPr>
          <a:xfrm>
            <a:off x="677334" y="1662749"/>
            <a:ext cx="8596668" cy="3880773"/>
          </a:xfrm>
        </p:spPr>
        <p:txBody>
          <a:bodyPr vert="horz" lIns="91440" tIns="45720" rIns="91440" bIns="45720" rtlCol="0" anchor="t">
            <a:normAutofit/>
          </a:bodyPr>
          <a:lstStyle/>
          <a:p>
            <a:r>
              <a:rPr lang="ja-JP" altLang="en-US" sz="2800">
                <a:latin typeface="Meiryo UI"/>
                <a:ea typeface="Meiryo UI"/>
              </a:rPr>
              <a:t>配列への要素数</a:t>
            </a:r>
            <a:endParaRPr kumimoji="1" lang="en-US" sz="2800"/>
          </a:p>
        </p:txBody>
      </p:sp>
      <p:sp>
        <p:nvSpPr>
          <p:cNvPr id="5" name="TextBox 4">
            <a:extLst>
              <a:ext uri="{FF2B5EF4-FFF2-40B4-BE49-F238E27FC236}">
                <a16:creationId xmlns:a16="http://schemas.microsoft.com/office/drawing/2014/main" id="{DB2BE1B2-7A1E-9164-AA22-B1C5458E1B7E}"/>
              </a:ext>
            </a:extLst>
          </p:cNvPr>
          <p:cNvSpPr txBox="1"/>
          <p:nvPr/>
        </p:nvSpPr>
        <p:spPr>
          <a:xfrm>
            <a:off x="680720" y="2834640"/>
            <a:ext cx="82905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4400" err="1">
                <a:solidFill>
                  <a:srgbClr val="FFC000"/>
                </a:solidFill>
                <a:ea typeface="メイリオ"/>
              </a:rPr>
              <a:t>配列変数</a:t>
            </a:r>
            <a:r>
              <a:rPr lang="en-US" altLang="ja-JP" sz="4400" err="1">
                <a:ea typeface="メイリオ"/>
              </a:rPr>
              <a:t>.</a:t>
            </a:r>
            <a:r>
              <a:rPr lang="en-US" altLang="ja-JP" sz="4400" err="1">
                <a:solidFill>
                  <a:srgbClr val="FFC000"/>
                </a:solidFill>
                <a:ea typeface="メイリオ"/>
              </a:rPr>
              <a:t>size</a:t>
            </a:r>
            <a:r>
              <a:rPr lang="en-US" altLang="ja-JP" sz="4400">
                <a:solidFill>
                  <a:srgbClr val="FFC000"/>
                </a:solidFill>
                <a:ea typeface="メイリオ"/>
              </a:rPr>
              <a:t>()</a:t>
            </a:r>
            <a:r>
              <a:rPr lang="en-US" altLang="ja-JP" sz="4400">
                <a:ea typeface="メイリオ"/>
              </a:rPr>
              <a:t>;</a:t>
            </a:r>
          </a:p>
        </p:txBody>
      </p:sp>
      <p:sp>
        <p:nvSpPr>
          <p:cNvPr id="6" name="TextBox 5">
            <a:extLst>
              <a:ext uri="{FF2B5EF4-FFF2-40B4-BE49-F238E27FC236}">
                <a16:creationId xmlns:a16="http://schemas.microsoft.com/office/drawing/2014/main" id="{6C862873-8FB1-5DB6-3E2C-755A5EF9EF03}"/>
              </a:ext>
            </a:extLst>
          </p:cNvPr>
          <p:cNvSpPr txBox="1"/>
          <p:nvPr/>
        </p:nvSpPr>
        <p:spPr>
          <a:xfrm>
            <a:off x="640080" y="4419600"/>
            <a:ext cx="9530080" cy="1230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上記の方法で、配列の要素数(大きさ)を取得できます。</a:t>
            </a:r>
          </a:p>
          <a:p>
            <a:r>
              <a:rPr lang="ja-JP" sz="2400">
                <a:latin typeface="Consolas"/>
                <a:ea typeface="メイリオ"/>
              </a:rPr>
              <a:t>vector&lt;int&gt; vec = {25, 100, 64};</a:t>
            </a:r>
            <a:r>
              <a:rPr lang="ja-JP" sz="2400">
                <a:ea typeface="+mn-lt"/>
                <a:cs typeface="+mn-lt"/>
              </a:rPr>
              <a:t>という配列変数</a:t>
            </a:r>
            <a:r>
              <a:rPr lang="ja-JP" sz="2400">
                <a:latin typeface="Consolas"/>
                <a:ea typeface="メイリオ"/>
              </a:rPr>
              <a:t>vec</a:t>
            </a:r>
            <a:r>
              <a:rPr lang="ja-JP" sz="2400">
                <a:ea typeface="+mn-lt"/>
                <a:cs typeface="+mn-lt"/>
              </a:rPr>
              <a:t>の場合、</a:t>
            </a:r>
            <a:r>
              <a:rPr lang="ja-JP" sz="2400">
                <a:latin typeface="Consolas"/>
                <a:ea typeface="メイリオ"/>
              </a:rPr>
              <a:t>vec.size()</a:t>
            </a:r>
            <a:r>
              <a:rPr lang="ja-JP" sz="2400">
                <a:ea typeface="+mn-lt"/>
                <a:cs typeface="+mn-lt"/>
              </a:rPr>
              <a:t>の値は</a:t>
            </a:r>
            <a:r>
              <a:rPr lang="ja-JP" sz="2400">
                <a:latin typeface="Consolas"/>
                <a:ea typeface="メイリオ"/>
              </a:rPr>
              <a:t>3</a:t>
            </a:r>
            <a:r>
              <a:rPr lang="ja-JP" sz="2400">
                <a:ea typeface="+mn-lt"/>
                <a:cs typeface="+mn-lt"/>
              </a:rPr>
              <a:t>になります。</a:t>
            </a:r>
            <a:endParaRPr lang="ja-JP"/>
          </a:p>
        </p:txBody>
      </p:sp>
    </p:spTree>
    <p:extLst>
      <p:ext uri="{BB962C8B-B14F-4D97-AF65-F5344CB8AC3E}">
        <p14:creationId xmlns:p14="http://schemas.microsoft.com/office/powerpoint/2010/main" val="329327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142B-4172-F1B6-8827-1665C4E51792}"/>
              </a:ext>
            </a:extLst>
          </p:cNvPr>
          <p:cNvSpPr>
            <a:spLocks noGrp="1"/>
          </p:cNvSpPr>
          <p:nvPr>
            <p:ph type="title"/>
          </p:nvPr>
        </p:nvSpPr>
        <p:spPr/>
        <p:txBody>
          <a:bodyPr/>
          <a:lstStyle/>
          <a:p>
            <a:r>
              <a:rPr lang="ja-JP" altLang="en-US">
                <a:latin typeface="Meiryo UI"/>
                <a:ea typeface="Meiryo UI"/>
              </a:rPr>
              <a:t>動作検証</a:t>
            </a:r>
            <a:endParaRPr lang="ja-JP" altLang="en-US"/>
          </a:p>
        </p:txBody>
      </p:sp>
      <p:sp>
        <p:nvSpPr>
          <p:cNvPr id="3" name="Content Placeholder 2">
            <a:extLst>
              <a:ext uri="{FF2B5EF4-FFF2-40B4-BE49-F238E27FC236}">
                <a16:creationId xmlns:a16="http://schemas.microsoft.com/office/drawing/2014/main" id="{17C33609-0E2F-95CA-46A7-1CAA666AFF57}"/>
              </a:ext>
            </a:extLst>
          </p:cNvPr>
          <p:cNvSpPr>
            <a:spLocks noGrp="1"/>
          </p:cNvSpPr>
          <p:nvPr>
            <p:ph idx="1"/>
          </p:nvPr>
        </p:nvSpPr>
        <p:spPr>
          <a:xfrm>
            <a:off x="677334" y="1449389"/>
            <a:ext cx="8596668" cy="3880773"/>
          </a:xfrm>
        </p:spPr>
        <p:txBody>
          <a:bodyPr vert="horz" lIns="91440" tIns="45720" rIns="91440" bIns="45720" rtlCol="0" anchor="t">
            <a:normAutofit/>
          </a:bodyPr>
          <a:lstStyle/>
          <a:p>
            <a:r>
              <a:rPr lang="ja-JP" altLang="en-US" sz="2400">
                <a:latin typeface="Meiryo UI"/>
                <a:ea typeface="Meiryo UI"/>
              </a:rPr>
              <a:t>配列への代入</a:t>
            </a:r>
          </a:p>
          <a:p>
            <a:r>
              <a:rPr lang="ja-JP" altLang="en-US" sz="2400">
                <a:latin typeface="Meiryo UI"/>
                <a:ea typeface="Meiryo UI"/>
              </a:rPr>
              <a:t>cinを使い配列に値を代入する</a:t>
            </a:r>
          </a:p>
        </p:txBody>
      </p:sp>
      <p:pic>
        <p:nvPicPr>
          <p:cNvPr id="4" name="Picture 4">
            <a:extLst>
              <a:ext uri="{FF2B5EF4-FFF2-40B4-BE49-F238E27FC236}">
                <a16:creationId xmlns:a16="http://schemas.microsoft.com/office/drawing/2014/main" id="{8F4DF8DA-AF6A-8D9D-85B3-C0B23A0A0B4A}"/>
              </a:ext>
            </a:extLst>
          </p:cNvPr>
          <p:cNvPicPr>
            <a:picLocks noChangeAspect="1"/>
          </p:cNvPicPr>
          <p:nvPr/>
        </p:nvPicPr>
        <p:blipFill>
          <a:blip r:embed="rId2"/>
          <a:stretch>
            <a:fillRect/>
          </a:stretch>
        </p:blipFill>
        <p:spPr>
          <a:xfrm>
            <a:off x="772160" y="2681606"/>
            <a:ext cx="7784926" cy="4038267"/>
          </a:xfrm>
          <a:prstGeom prst="rect">
            <a:avLst/>
          </a:prstGeom>
        </p:spPr>
      </p:pic>
    </p:spTree>
    <p:extLst>
      <p:ext uri="{BB962C8B-B14F-4D97-AF65-F5344CB8AC3E}">
        <p14:creationId xmlns:p14="http://schemas.microsoft.com/office/powerpoint/2010/main" val="247096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D0CF-97C2-306F-32B6-CF320A0CBD38}"/>
              </a:ext>
            </a:extLst>
          </p:cNvPr>
          <p:cNvSpPr>
            <a:spLocks noGrp="1"/>
          </p:cNvSpPr>
          <p:nvPr>
            <p:ph type="title"/>
          </p:nvPr>
        </p:nvSpPr>
        <p:spPr/>
        <p:txBody>
          <a:bodyPr/>
          <a:lstStyle/>
          <a:p>
            <a:r>
              <a:rPr lang="ja-JP" altLang="en-US">
                <a:latin typeface="Meiryo UI"/>
                <a:ea typeface="Meiryo UI"/>
              </a:rPr>
              <a:t>動作検証2</a:t>
            </a:r>
            <a:endParaRPr lang="ja-JP" altLang="en-US"/>
          </a:p>
        </p:txBody>
      </p:sp>
      <p:sp>
        <p:nvSpPr>
          <p:cNvPr id="5" name="Content Placeholder 2">
            <a:extLst>
              <a:ext uri="{FF2B5EF4-FFF2-40B4-BE49-F238E27FC236}">
                <a16:creationId xmlns:a16="http://schemas.microsoft.com/office/drawing/2014/main" id="{65A8EE37-B960-3B5A-4B61-D97ABFB122C8}"/>
              </a:ext>
            </a:extLst>
          </p:cNvPr>
          <p:cNvSpPr txBox="1">
            <a:spLocks/>
          </p:cNvSpPr>
          <p:nvPr/>
        </p:nvSpPr>
        <p:spPr>
          <a:xfrm>
            <a:off x="677334" y="1271937"/>
            <a:ext cx="8398339" cy="65532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ja-JP" altLang="en-US" sz="2400">
                <a:latin typeface="Meiryo UI"/>
                <a:ea typeface="Meiryo UI"/>
              </a:rPr>
              <a:t>for文を使えば同じプログラムを簡潔に書ける</a:t>
            </a:r>
          </a:p>
        </p:txBody>
      </p:sp>
      <p:pic>
        <p:nvPicPr>
          <p:cNvPr id="8" name="Picture 8">
            <a:extLst>
              <a:ext uri="{FF2B5EF4-FFF2-40B4-BE49-F238E27FC236}">
                <a16:creationId xmlns:a16="http://schemas.microsoft.com/office/drawing/2014/main" id="{414763BB-7C47-8B73-5F53-8658D30F024C}"/>
              </a:ext>
            </a:extLst>
          </p:cNvPr>
          <p:cNvPicPr>
            <a:picLocks noChangeAspect="1"/>
          </p:cNvPicPr>
          <p:nvPr/>
        </p:nvPicPr>
        <p:blipFill>
          <a:blip r:embed="rId2"/>
          <a:stretch>
            <a:fillRect/>
          </a:stretch>
        </p:blipFill>
        <p:spPr>
          <a:xfrm>
            <a:off x="674318" y="1829019"/>
            <a:ext cx="4402898" cy="4890973"/>
          </a:xfrm>
          <a:prstGeom prst="rect">
            <a:avLst/>
          </a:prstGeom>
        </p:spPr>
      </p:pic>
      <p:pic>
        <p:nvPicPr>
          <p:cNvPr id="9" name="Picture 9">
            <a:extLst>
              <a:ext uri="{FF2B5EF4-FFF2-40B4-BE49-F238E27FC236}">
                <a16:creationId xmlns:a16="http://schemas.microsoft.com/office/drawing/2014/main" id="{30B85026-C712-805D-F488-00992F0F3B23}"/>
              </a:ext>
            </a:extLst>
          </p:cNvPr>
          <p:cNvPicPr>
            <a:picLocks noChangeAspect="1"/>
          </p:cNvPicPr>
          <p:nvPr/>
        </p:nvPicPr>
        <p:blipFill>
          <a:blip r:embed="rId3"/>
          <a:stretch>
            <a:fillRect/>
          </a:stretch>
        </p:blipFill>
        <p:spPr>
          <a:xfrm>
            <a:off x="6331907" y="3041373"/>
            <a:ext cx="2743200" cy="2466267"/>
          </a:xfrm>
          <a:prstGeom prst="rect">
            <a:avLst/>
          </a:prstGeom>
        </p:spPr>
      </p:pic>
    </p:spTree>
    <p:extLst>
      <p:ext uri="{BB962C8B-B14F-4D97-AF65-F5344CB8AC3E}">
        <p14:creationId xmlns:p14="http://schemas.microsoft.com/office/powerpoint/2010/main" val="2969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A3EC-A72A-0E5C-ED1B-9B24374F974B}"/>
              </a:ext>
            </a:extLst>
          </p:cNvPr>
          <p:cNvSpPr>
            <a:spLocks noGrp="1"/>
          </p:cNvSpPr>
          <p:nvPr>
            <p:ph type="title"/>
          </p:nvPr>
        </p:nvSpPr>
        <p:spPr>
          <a:xfrm>
            <a:off x="687772" y="139874"/>
            <a:ext cx="8596668" cy="1320800"/>
          </a:xfrm>
        </p:spPr>
        <p:txBody>
          <a:bodyPr/>
          <a:lstStyle/>
          <a:p>
            <a:r>
              <a:rPr lang="ja-JP" altLang="en-US">
                <a:latin typeface="Meiryo UI"/>
                <a:ea typeface="Meiryo UI"/>
              </a:rPr>
              <a:t>配列 演習問題1</a:t>
            </a:r>
            <a:endParaRPr kumimoji="1" lang="en-US"/>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4028C5E-60F2-8D07-947F-936EF06B2FE0}"/>
                  </a:ext>
                </a:extLst>
              </p14:cNvPr>
              <p14:cNvContentPartPr/>
              <p14:nvPr/>
            </p14:nvContentPartPr>
            <p14:xfrm>
              <a:off x="547196" y="3187700"/>
              <a:ext cx="1628775" cy="590550"/>
            </p14:xfrm>
          </p:contentPart>
        </mc:Choice>
        <mc:Fallback xmlns="">
          <p:pic>
            <p:nvPicPr>
              <p:cNvPr id="10" name="Ink 9">
                <a:extLst>
                  <a:ext uri="{FF2B5EF4-FFF2-40B4-BE49-F238E27FC236}">
                    <a16:creationId xmlns:a16="http://schemas.microsoft.com/office/drawing/2014/main" id="{C4028C5E-60F2-8D07-947F-936EF06B2FE0}"/>
                  </a:ext>
                </a:extLst>
              </p:cNvPr>
              <p:cNvPicPr/>
              <p:nvPr/>
            </p:nvPicPr>
            <p:blipFill>
              <a:blip r:embed="rId3"/>
              <a:stretch>
                <a:fillRect/>
              </a:stretch>
            </p:blipFill>
            <p:spPr>
              <a:xfrm>
                <a:off x="529183" y="3169717"/>
                <a:ext cx="1664442" cy="62615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9950A0A-ED99-930F-BE1A-BB8E032B6AC8}"/>
                  </a:ext>
                </a:extLst>
              </p14:cNvPr>
              <p14:cNvContentPartPr/>
              <p14:nvPr/>
            </p14:nvContentPartPr>
            <p14:xfrm>
              <a:off x="547431" y="3502659"/>
              <a:ext cx="1628775" cy="333375"/>
            </p14:xfrm>
          </p:contentPart>
        </mc:Choice>
        <mc:Fallback xmlns="">
          <p:pic>
            <p:nvPicPr>
              <p:cNvPr id="11" name="Ink 10">
                <a:extLst>
                  <a:ext uri="{FF2B5EF4-FFF2-40B4-BE49-F238E27FC236}">
                    <a16:creationId xmlns:a16="http://schemas.microsoft.com/office/drawing/2014/main" id="{59950A0A-ED99-930F-BE1A-BB8E032B6AC8}"/>
                  </a:ext>
                </a:extLst>
              </p:cNvPr>
              <p:cNvPicPr/>
              <p:nvPr/>
            </p:nvPicPr>
            <p:blipFill>
              <a:blip r:embed="rId5"/>
              <a:stretch>
                <a:fillRect/>
              </a:stretch>
            </p:blipFill>
            <p:spPr>
              <a:xfrm>
                <a:off x="511507" y="3466966"/>
                <a:ext cx="1700263" cy="4044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78268D39-A295-6941-9F46-1542EC3CCECC}"/>
                  </a:ext>
                </a:extLst>
              </p14:cNvPr>
              <p14:cNvContentPartPr/>
              <p14:nvPr/>
            </p14:nvContentPartPr>
            <p14:xfrm>
              <a:off x="7293801" y="2420774"/>
              <a:ext cx="1524000" cy="838200"/>
            </p14:xfrm>
          </p:contentPart>
        </mc:Choice>
        <mc:Fallback xmlns="">
          <p:pic>
            <p:nvPicPr>
              <p:cNvPr id="12" name="Ink 11">
                <a:extLst>
                  <a:ext uri="{FF2B5EF4-FFF2-40B4-BE49-F238E27FC236}">
                    <a16:creationId xmlns:a16="http://schemas.microsoft.com/office/drawing/2014/main" id="{78268D39-A295-6941-9F46-1542EC3CCECC}"/>
                  </a:ext>
                </a:extLst>
              </p:cNvPr>
              <p:cNvPicPr/>
              <p:nvPr/>
            </p:nvPicPr>
            <p:blipFill>
              <a:blip r:embed="rId7"/>
              <a:stretch>
                <a:fillRect/>
              </a:stretch>
            </p:blipFill>
            <p:spPr>
              <a:xfrm>
                <a:off x="7257832" y="2384691"/>
                <a:ext cx="1595578" cy="910004"/>
              </a:xfrm>
              <a:prstGeom prst="rect">
                <a:avLst/>
              </a:prstGeom>
            </p:spPr>
          </p:pic>
        </mc:Fallback>
      </mc:AlternateContent>
      <p:sp>
        <p:nvSpPr>
          <p:cNvPr id="3" name="TextBox 2">
            <a:extLst>
              <a:ext uri="{FF2B5EF4-FFF2-40B4-BE49-F238E27FC236}">
                <a16:creationId xmlns:a16="http://schemas.microsoft.com/office/drawing/2014/main" id="{B39DC450-6344-438E-AC5E-A5B0FADB5A09}"/>
              </a:ext>
            </a:extLst>
          </p:cNvPr>
          <p:cNvSpPr txBox="1"/>
          <p:nvPr/>
        </p:nvSpPr>
        <p:spPr>
          <a:xfrm>
            <a:off x="172720" y="1300480"/>
            <a:ext cx="105869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N個の値を入力するので、</a:t>
            </a:r>
          </a:p>
          <a:p>
            <a:r>
              <a:rPr lang="ja-JP" altLang="en-US" sz="2400">
                <a:ea typeface="メイリオ"/>
              </a:rPr>
              <a:t>その値を配列に格納し、合計を出力するプログラムを書いてください</a:t>
            </a:r>
          </a:p>
          <a:p>
            <a:r>
              <a:rPr lang="ja-JP" altLang="en-US" sz="2400">
                <a:ea typeface="メイリオ"/>
              </a:rPr>
              <a:t>まず最初に値の個数Nの入力して、そのあと値をN個を入力してください</a:t>
            </a:r>
          </a:p>
        </p:txBody>
      </p:sp>
      <p:sp>
        <p:nvSpPr>
          <p:cNvPr id="4" name="TextBox 3">
            <a:extLst>
              <a:ext uri="{FF2B5EF4-FFF2-40B4-BE49-F238E27FC236}">
                <a16:creationId xmlns:a16="http://schemas.microsoft.com/office/drawing/2014/main" id="{F3C4561D-3075-D3D1-C603-2BB49D723D44}"/>
              </a:ext>
            </a:extLst>
          </p:cNvPr>
          <p:cNvSpPr txBox="1"/>
          <p:nvPr/>
        </p:nvSpPr>
        <p:spPr>
          <a:xfrm>
            <a:off x="173355" y="3485515"/>
            <a:ext cx="96621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ヒント1</a:t>
            </a:r>
            <a:endParaRPr lang="en-US" sz="2400"/>
          </a:p>
          <a:p>
            <a:r>
              <a:rPr lang="ja-JP" altLang="en-US" sz="2400">
                <a:ea typeface="メイリオ"/>
              </a:rPr>
              <a:t>動作検証2をみて、それぞれの値を配列に入力する方法を確認してみてください</a:t>
            </a:r>
          </a:p>
          <a:p>
            <a:pPr algn="l"/>
            <a:endParaRPr lang="ja-JP" altLang="en-US" sz="2400">
              <a:ea typeface="メイリオ"/>
            </a:endParaRPr>
          </a:p>
          <a:p>
            <a:r>
              <a:rPr lang="ja-JP" altLang="en-US" sz="2400">
                <a:ea typeface="メイリオ"/>
              </a:rPr>
              <a:t>ヒント2</a:t>
            </a:r>
          </a:p>
          <a:p>
            <a:r>
              <a:rPr lang="ja-JP" altLang="en-US" sz="2400">
                <a:ea typeface="メイリオ"/>
              </a:rPr>
              <a:t>合計の値を入れる変数を作成し</a:t>
            </a:r>
          </a:p>
          <a:p>
            <a:r>
              <a:rPr lang="ja-JP" altLang="en-US" sz="2400">
                <a:ea typeface="メイリオ"/>
              </a:rPr>
              <a:t>for文を使い配列の各要素の値をその変数に足し合わせてください</a:t>
            </a:r>
          </a:p>
        </p:txBody>
      </p:sp>
    </p:spTree>
    <p:extLst>
      <p:ext uri="{BB962C8B-B14F-4D97-AF65-F5344CB8AC3E}">
        <p14:creationId xmlns:p14="http://schemas.microsoft.com/office/powerpoint/2010/main" val="924244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246C-53AC-8B90-B582-FDB613724250}"/>
              </a:ext>
            </a:extLst>
          </p:cNvPr>
          <p:cNvSpPr>
            <a:spLocks noGrp="1"/>
          </p:cNvSpPr>
          <p:nvPr>
            <p:ph type="title"/>
          </p:nvPr>
        </p:nvSpPr>
        <p:spPr/>
        <p:txBody>
          <a:bodyPr/>
          <a:lstStyle/>
          <a:p>
            <a:r>
              <a:rPr lang="ja-JP" altLang="en-US">
                <a:latin typeface="Meiryo UI"/>
                <a:ea typeface="Meiryo UI"/>
              </a:rPr>
              <a:t>配列 演習問題1 答え</a:t>
            </a:r>
            <a:endParaRPr lang="en-US"/>
          </a:p>
        </p:txBody>
      </p:sp>
      <p:pic>
        <p:nvPicPr>
          <p:cNvPr id="4" name="Picture 4">
            <a:extLst>
              <a:ext uri="{FF2B5EF4-FFF2-40B4-BE49-F238E27FC236}">
                <a16:creationId xmlns:a16="http://schemas.microsoft.com/office/drawing/2014/main" id="{6E484FFC-4F8F-FCC8-E5D2-A2A6EFA474F2}"/>
              </a:ext>
            </a:extLst>
          </p:cNvPr>
          <p:cNvPicPr>
            <a:picLocks noGrp="1" noChangeAspect="1"/>
          </p:cNvPicPr>
          <p:nvPr>
            <p:ph idx="1"/>
          </p:nvPr>
        </p:nvPicPr>
        <p:blipFill>
          <a:blip r:embed="rId2"/>
          <a:stretch>
            <a:fillRect/>
          </a:stretch>
        </p:blipFill>
        <p:spPr>
          <a:xfrm>
            <a:off x="674794" y="1490029"/>
            <a:ext cx="3749999" cy="5175129"/>
          </a:xfrm>
        </p:spPr>
      </p:pic>
    </p:spTree>
    <p:extLst>
      <p:ext uri="{BB962C8B-B14F-4D97-AF65-F5344CB8AC3E}">
        <p14:creationId xmlns:p14="http://schemas.microsoft.com/office/powerpoint/2010/main" val="56104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0B6E-2B53-D169-B9A0-4BCEF8E9CDDD}"/>
              </a:ext>
            </a:extLst>
          </p:cNvPr>
          <p:cNvSpPr>
            <a:spLocks noGrp="1"/>
          </p:cNvSpPr>
          <p:nvPr>
            <p:ph type="title"/>
          </p:nvPr>
        </p:nvSpPr>
        <p:spPr/>
        <p:txBody>
          <a:bodyPr/>
          <a:lstStyle/>
          <a:p>
            <a:r>
              <a:rPr lang="ja-JP" altLang="en-US"/>
              <a:t>配列</a:t>
            </a:r>
            <a:endParaRPr kumimoji="1" lang="en-US"/>
          </a:p>
        </p:txBody>
      </p:sp>
      <p:sp>
        <p:nvSpPr>
          <p:cNvPr id="3" name="Content Placeholder 2">
            <a:extLst>
              <a:ext uri="{FF2B5EF4-FFF2-40B4-BE49-F238E27FC236}">
                <a16:creationId xmlns:a16="http://schemas.microsoft.com/office/drawing/2014/main" id="{0FE833BE-219D-787C-1A6B-BFCF69F657D1}"/>
              </a:ext>
            </a:extLst>
          </p:cNvPr>
          <p:cNvSpPr>
            <a:spLocks noGrp="1"/>
          </p:cNvSpPr>
          <p:nvPr>
            <p:ph idx="1"/>
          </p:nvPr>
        </p:nvSpPr>
        <p:spPr>
          <a:xfrm>
            <a:off x="677334" y="1440342"/>
            <a:ext cx="8596668" cy="3880773"/>
          </a:xfrm>
        </p:spPr>
        <p:txBody>
          <a:bodyPr vert="horz" lIns="91440" tIns="45720" rIns="91440" bIns="45720" rtlCol="0" anchor="t">
            <a:normAutofit/>
          </a:bodyPr>
          <a:lstStyle/>
          <a:p>
            <a:r>
              <a:rPr lang="ja-JP" altLang="en-US" sz="2800">
                <a:latin typeface="Meiryo UI"/>
                <a:ea typeface="Meiryo UI"/>
              </a:rPr>
              <a:t>要素の追加</a:t>
            </a:r>
            <a:endParaRPr lang="ja-JP" altLang="en-US" sz="2800"/>
          </a:p>
          <a:p>
            <a:pPr marL="0" indent="0">
              <a:buNone/>
            </a:pPr>
            <a:r>
              <a:rPr lang="ja-JP" altLang="en-US" sz="2400">
                <a:latin typeface="Meiryo UI"/>
                <a:ea typeface="Meiryo UI"/>
              </a:rPr>
              <a:t>   </a:t>
            </a:r>
          </a:p>
        </p:txBody>
      </p:sp>
      <p:sp>
        <p:nvSpPr>
          <p:cNvPr id="5" name="TextBox 4">
            <a:extLst>
              <a:ext uri="{FF2B5EF4-FFF2-40B4-BE49-F238E27FC236}">
                <a16:creationId xmlns:a16="http://schemas.microsoft.com/office/drawing/2014/main" id="{D0F0B48A-6C41-B576-A3D4-A0A8FCF659ED}"/>
              </a:ext>
            </a:extLst>
          </p:cNvPr>
          <p:cNvSpPr txBox="1"/>
          <p:nvPr/>
        </p:nvSpPr>
        <p:spPr>
          <a:xfrm>
            <a:off x="680720" y="2722462"/>
            <a:ext cx="82905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4000" err="1">
                <a:solidFill>
                  <a:srgbClr val="FFC000"/>
                </a:solidFill>
                <a:ea typeface="メイリオ"/>
              </a:rPr>
              <a:t>配列変数</a:t>
            </a:r>
            <a:r>
              <a:rPr lang="en-US" altLang="ja-JP" sz="4000" err="1">
                <a:ea typeface="メイリオ"/>
              </a:rPr>
              <a:t>.push_back</a:t>
            </a:r>
            <a:r>
              <a:rPr lang="en-US" altLang="ja-JP" sz="4000">
                <a:ea typeface="メイリオ"/>
              </a:rPr>
              <a:t>(</a:t>
            </a:r>
            <a:r>
              <a:rPr lang="en-US" altLang="ja-JP" sz="4000" err="1">
                <a:solidFill>
                  <a:srgbClr val="FFC000"/>
                </a:solidFill>
                <a:ea typeface="メイリオ"/>
              </a:rPr>
              <a:t>要素</a:t>
            </a:r>
            <a:r>
              <a:rPr lang="en-US" altLang="ja-JP" sz="4000">
                <a:ea typeface="メイリオ"/>
              </a:rPr>
              <a:t>);</a:t>
            </a:r>
          </a:p>
        </p:txBody>
      </p:sp>
      <p:sp>
        <p:nvSpPr>
          <p:cNvPr id="6" name="TextBox 5">
            <a:extLst>
              <a:ext uri="{FF2B5EF4-FFF2-40B4-BE49-F238E27FC236}">
                <a16:creationId xmlns:a16="http://schemas.microsoft.com/office/drawing/2014/main" id="{AFFAA6C4-210E-E8F6-8BEB-BE0177CBE312}"/>
              </a:ext>
            </a:extLst>
          </p:cNvPr>
          <p:cNvSpPr txBox="1"/>
          <p:nvPr/>
        </p:nvSpPr>
        <p:spPr>
          <a:xfrm>
            <a:off x="684756" y="2187879"/>
            <a:ext cx="6720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配列の最後に要素を追加出来ます</a:t>
            </a:r>
          </a:p>
        </p:txBody>
      </p:sp>
      <p:sp>
        <p:nvSpPr>
          <p:cNvPr id="7" name="TextBox 6">
            <a:extLst>
              <a:ext uri="{FF2B5EF4-FFF2-40B4-BE49-F238E27FC236}">
                <a16:creationId xmlns:a16="http://schemas.microsoft.com/office/drawing/2014/main" id="{BB5A6B07-4680-CF18-7B9F-57BB4FDAB6E2}"/>
              </a:ext>
            </a:extLst>
          </p:cNvPr>
          <p:cNvSpPr txBox="1"/>
          <p:nvPr/>
        </p:nvSpPr>
        <p:spPr>
          <a:xfrm>
            <a:off x="684755" y="4045906"/>
            <a:ext cx="6720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配列の最後に要素を削除出来ます</a:t>
            </a:r>
          </a:p>
        </p:txBody>
      </p:sp>
      <p:sp>
        <p:nvSpPr>
          <p:cNvPr id="8" name="TextBox 7">
            <a:extLst>
              <a:ext uri="{FF2B5EF4-FFF2-40B4-BE49-F238E27FC236}">
                <a16:creationId xmlns:a16="http://schemas.microsoft.com/office/drawing/2014/main" id="{F2DA5E90-ADEE-A3B5-F0F0-9AE12EE69F9A}"/>
              </a:ext>
            </a:extLst>
          </p:cNvPr>
          <p:cNvSpPr txBox="1"/>
          <p:nvPr/>
        </p:nvSpPr>
        <p:spPr>
          <a:xfrm>
            <a:off x="680719" y="4611803"/>
            <a:ext cx="82905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4000" err="1">
                <a:solidFill>
                  <a:srgbClr val="FFC000"/>
                </a:solidFill>
                <a:ea typeface="メイリオ"/>
              </a:rPr>
              <a:t>配列変数</a:t>
            </a:r>
            <a:r>
              <a:rPr lang="en-US" altLang="ja-JP" sz="4000" err="1">
                <a:ea typeface="メイリオ"/>
              </a:rPr>
              <a:t>.pop_back</a:t>
            </a:r>
            <a:r>
              <a:rPr lang="en-US" altLang="ja-JP" sz="4000">
                <a:ea typeface="メイリオ"/>
              </a:rPr>
              <a:t>(</a:t>
            </a:r>
            <a:r>
              <a:rPr lang="en-US" altLang="ja-JP" sz="4000" err="1">
                <a:solidFill>
                  <a:srgbClr val="FFC000"/>
                </a:solidFill>
                <a:ea typeface="メイリオ"/>
              </a:rPr>
              <a:t>要素</a:t>
            </a:r>
            <a:r>
              <a:rPr lang="en-US" altLang="ja-JP" sz="4000">
                <a:ea typeface="メイリオ"/>
              </a:rPr>
              <a:t>);</a:t>
            </a:r>
          </a:p>
        </p:txBody>
      </p:sp>
      <p:pic>
        <p:nvPicPr>
          <p:cNvPr id="4" name="Picture 8">
            <a:extLst>
              <a:ext uri="{FF2B5EF4-FFF2-40B4-BE49-F238E27FC236}">
                <a16:creationId xmlns:a16="http://schemas.microsoft.com/office/drawing/2014/main" id="{12A5C177-311C-14D0-D26F-74D2DBD5779F}"/>
              </a:ext>
            </a:extLst>
          </p:cNvPr>
          <p:cNvPicPr>
            <a:picLocks noChangeAspect="1"/>
          </p:cNvPicPr>
          <p:nvPr/>
        </p:nvPicPr>
        <p:blipFill>
          <a:blip r:embed="rId2"/>
          <a:stretch>
            <a:fillRect/>
          </a:stretch>
        </p:blipFill>
        <p:spPr>
          <a:xfrm>
            <a:off x="7396618" y="159876"/>
            <a:ext cx="4006242" cy="4502769"/>
          </a:xfrm>
          <a:prstGeom prst="rect">
            <a:avLst/>
          </a:prstGeom>
        </p:spPr>
      </p:pic>
      <p:pic>
        <p:nvPicPr>
          <p:cNvPr id="9" name="Picture 9">
            <a:extLst>
              <a:ext uri="{FF2B5EF4-FFF2-40B4-BE49-F238E27FC236}">
                <a16:creationId xmlns:a16="http://schemas.microsoft.com/office/drawing/2014/main" id="{4D0B9A7F-F292-6498-F42E-C560DF61609A}"/>
              </a:ext>
            </a:extLst>
          </p:cNvPr>
          <p:cNvPicPr>
            <a:picLocks noChangeAspect="1"/>
          </p:cNvPicPr>
          <p:nvPr/>
        </p:nvPicPr>
        <p:blipFill>
          <a:blip r:embed="rId3"/>
          <a:stretch>
            <a:fillRect/>
          </a:stretch>
        </p:blipFill>
        <p:spPr>
          <a:xfrm>
            <a:off x="7229605" y="5529815"/>
            <a:ext cx="4455090" cy="1215876"/>
          </a:xfrm>
          <a:prstGeom prst="rect">
            <a:avLst/>
          </a:prstGeom>
        </p:spPr>
      </p:pic>
      <p:sp>
        <p:nvSpPr>
          <p:cNvPr id="10" name="TextBox 9">
            <a:extLst>
              <a:ext uri="{FF2B5EF4-FFF2-40B4-BE49-F238E27FC236}">
                <a16:creationId xmlns:a16="http://schemas.microsoft.com/office/drawing/2014/main" id="{B09A786A-DC9F-51A5-2C7E-A423DD24344C}"/>
              </a:ext>
            </a:extLst>
          </p:cNvPr>
          <p:cNvSpPr txBox="1"/>
          <p:nvPr/>
        </p:nvSpPr>
        <p:spPr>
          <a:xfrm>
            <a:off x="8931057" y="5068866"/>
            <a:ext cx="8434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出力</a:t>
            </a:r>
            <a:endParaRPr lang="en-US" sz="2400"/>
          </a:p>
        </p:txBody>
      </p:sp>
    </p:spTree>
    <p:extLst>
      <p:ext uri="{BB962C8B-B14F-4D97-AF65-F5344CB8AC3E}">
        <p14:creationId xmlns:p14="http://schemas.microsoft.com/office/powerpoint/2010/main" val="295247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3510-D0D0-D201-C7E5-96F5BE27236B}"/>
              </a:ext>
            </a:extLst>
          </p:cNvPr>
          <p:cNvSpPr>
            <a:spLocks noGrp="1"/>
          </p:cNvSpPr>
          <p:nvPr>
            <p:ph type="title"/>
          </p:nvPr>
        </p:nvSpPr>
        <p:spPr>
          <a:xfrm>
            <a:off x="4345094" y="2987040"/>
            <a:ext cx="3496348" cy="873760"/>
          </a:xfrm>
        </p:spPr>
        <p:txBody>
          <a:bodyPr>
            <a:noAutofit/>
          </a:bodyPr>
          <a:lstStyle/>
          <a:p>
            <a:r>
              <a:rPr lang="ja-JP" altLang="en-US" sz="4000">
                <a:latin typeface="Meiryo UI"/>
                <a:ea typeface="Meiryo UI"/>
              </a:rPr>
              <a:t>前回の振り返り</a:t>
            </a:r>
            <a:endParaRPr kumimoji="1" lang="en-US" sz="4000"/>
          </a:p>
        </p:txBody>
      </p:sp>
    </p:spTree>
    <p:extLst>
      <p:ext uri="{BB962C8B-B14F-4D97-AF65-F5344CB8AC3E}">
        <p14:creationId xmlns:p14="http://schemas.microsoft.com/office/powerpoint/2010/main" val="1687134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1847-DB93-9918-38ED-B93CD6AAF276}"/>
              </a:ext>
            </a:extLst>
          </p:cNvPr>
          <p:cNvSpPr>
            <a:spLocks noGrp="1"/>
          </p:cNvSpPr>
          <p:nvPr>
            <p:ph type="title"/>
          </p:nvPr>
        </p:nvSpPr>
        <p:spPr/>
        <p:txBody>
          <a:bodyPr/>
          <a:lstStyle/>
          <a:p>
            <a:r>
              <a:rPr lang="ja-JP" altLang="en-US">
                <a:latin typeface="Meiryo UI"/>
                <a:ea typeface="Meiryo UI"/>
              </a:rPr>
              <a:t>細かい話</a:t>
            </a:r>
            <a:endParaRPr lang="ja-JP" altLang="en-US"/>
          </a:p>
        </p:txBody>
      </p:sp>
      <p:sp>
        <p:nvSpPr>
          <p:cNvPr id="3" name="Content Placeholder 2">
            <a:extLst>
              <a:ext uri="{FF2B5EF4-FFF2-40B4-BE49-F238E27FC236}">
                <a16:creationId xmlns:a16="http://schemas.microsoft.com/office/drawing/2014/main" id="{E94B972E-2DA7-C890-1A36-5CEF5CE13D79}"/>
              </a:ext>
            </a:extLst>
          </p:cNvPr>
          <p:cNvSpPr>
            <a:spLocks noGrp="1"/>
          </p:cNvSpPr>
          <p:nvPr>
            <p:ph idx="1"/>
          </p:nvPr>
        </p:nvSpPr>
        <p:spPr>
          <a:xfrm>
            <a:off x="677334" y="1868315"/>
            <a:ext cx="8596668" cy="3880773"/>
          </a:xfrm>
        </p:spPr>
        <p:txBody>
          <a:bodyPr vert="horz" lIns="91440" tIns="45720" rIns="91440" bIns="45720" rtlCol="0" anchor="t">
            <a:normAutofit/>
          </a:bodyPr>
          <a:lstStyle/>
          <a:p>
            <a:r>
              <a:rPr lang="en-US" sz="2800">
                <a:latin typeface="Meiryo UI"/>
                <a:ea typeface="Meiryo UI"/>
              </a:rPr>
              <a:t>char</a:t>
            </a:r>
            <a:r>
              <a:rPr lang="ja-JP" altLang="en-US" sz="2800">
                <a:latin typeface="Meiryo UI"/>
                <a:ea typeface="Meiryo UI"/>
              </a:rPr>
              <a:t>とstring</a:t>
            </a:r>
            <a:endParaRPr lang="en-US" sz="2800"/>
          </a:p>
          <a:p>
            <a:pPr marL="0" indent="0">
              <a:buNone/>
            </a:pPr>
            <a:r>
              <a:rPr lang="ja-JP" altLang="en-US" sz="2800">
                <a:latin typeface="Meiryo UI"/>
                <a:ea typeface="Meiryo UI"/>
              </a:rPr>
              <a:t>   charは文字,stringは文字列</a:t>
            </a:r>
            <a:endParaRPr lang="ja-JP" altLang="en-US" sz="2800"/>
          </a:p>
          <a:p>
            <a:endParaRPr lang="ja-JP" altLang="en-US" sz="2800"/>
          </a:p>
          <a:p>
            <a:r>
              <a:rPr lang="ja-JP" altLang="en-US" sz="2800">
                <a:latin typeface="Meiryo UI"/>
                <a:ea typeface="Meiryo UI"/>
              </a:rPr>
              <a:t>C++の元になったC言語ではstring型は無く</a:t>
            </a:r>
            <a:endParaRPr lang="ja-JP" altLang="en-US" sz="2800"/>
          </a:p>
          <a:p>
            <a:pPr marL="0" indent="0">
              <a:buNone/>
            </a:pPr>
            <a:r>
              <a:rPr lang="ja-JP" altLang="en-US" sz="2800">
                <a:latin typeface="Meiryo UI"/>
                <a:ea typeface="Meiryo UI"/>
              </a:rPr>
              <a:t>   char型の配列で文字列を表している</a:t>
            </a:r>
            <a:endParaRPr lang="ja-JP" altLang="en-US" sz="2800"/>
          </a:p>
        </p:txBody>
      </p:sp>
    </p:spTree>
    <p:extLst>
      <p:ext uri="{BB962C8B-B14F-4D97-AF65-F5344CB8AC3E}">
        <p14:creationId xmlns:p14="http://schemas.microsoft.com/office/powerpoint/2010/main" val="346878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3364-330C-44D1-991A-582180440384}"/>
              </a:ext>
            </a:extLst>
          </p:cNvPr>
          <p:cNvSpPr>
            <a:spLocks noGrp="1"/>
          </p:cNvSpPr>
          <p:nvPr>
            <p:ph type="title"/>
          </p:nvPr>
        </p:nvSpPr>
        <p:spPr/>
        <p:txBody>
          <a:bodyPr/>
          <a:lstStyle/>
          <a:p>
            <a:r>
              <a:rPr lang="ja-JP" altLang="en-US">
                <a:latin typeface="Meiryo UI"/>
                <a:ea typeface="Meiryo UI"/>
              </a:rPr>
              <a:t>範囲for文</a:t>
            </a:r>
            <a:endParaRPr lang="ja-JP" altLang="en-US"/>
          </a:p>
        </p:txBody>
      </p:sp>
      <p:sp>
        <p:nvSpPr>
          <p:cNvPr id="3" name="Content Placeholder 2">
            <a:extLst>
              <a:ext uri="{FF2B5EF4-FFF2-40B4-BE49-F238E27FC236}">
                <a16:creationId xmlns:a16="http://schemas.microsoft.com/office/drawing/2014/main" id="{F850645A-DFF5-61A2-993D-639F20D84B7B}"/>
              </a:ext>
            </a:extLst>
          </p:cNvPr>
          <p:cNvSpPr>
            <a:spLocks noGrp="1"/>
          </p:cNvSpPr>
          <p:nvPr>
            <p:ph idx="1"/>
          </p:nvPr>
        </p:nvSpPr>
        <p:spPr>
          <a:xfrm>
            <a:off x="677334" y="1492534"/>
            <a:ext cx="8596668" cy="3880773"/>
          </a:xfrm>
        </p:spPr>
        <p:txBody>
          <a:bodyPr vert="horz" lIns="91440" tIns="45720" rIns="91440" bIns="45720" rtlCol="0" anchor="t">
            <a:normAutofit/>
          </a:bodyPr>
          <a:lstStyle/>
          <a:p>
            <a:r>
              <a:rPr lang="en-US" sz="2400" err="1">
                <a:latin typeface="Meiryo UI"/>
                <a:ea typeface="Meiryo UI"/>
              </a:rPr>
              <a:t>配列の要素に対する処理を簡潔に書くことができる</a:t>
            </a:r>
            <a:r>
              <a:rPr lang="en-US" sz="2400" b="1" err="1">
                <a:latin typeface="Meiryo UI"/>
                <a:ea typeface="Meiryo UI"/>
              </a:rPr>
              <a:t>範囲for</a:t>
            </a:r>
            <a:r>
              <a:rPr lang="ja-JP" altLang="en-US" sz="2400" b="1">
                <a:latin typeface="Meiryo UI"/>
                <a:ea typeface="Meiryo UI"/>
              </a:rPr>
              <a:t>文</a:t>
            </a:r>
            <a:r>
              <a:rPr lang="ja-JP" altLang="en-US" sz="2400">
                <a:latin typeface="Meiryo UI"/>
                <a:ea typeface="Meiryo UI"/>
              </a:rPr>
              <a:t>という構文が用意されている</a:t>
            </a:r>
            <a:endParaRPr lang="en-US" altLang="ja-JP" sz="2400"/>
          </a:p>
        </p:txBody>
      </p:sp>
      <p:sp>
        <p:nvSpPr>
          <p:cNvPr id="4" name="TextBox 3">
            <a:extLst>
              <a:ext uri="{FF2B5EF4-FFF2-40B4-BE49-F238E27FC236}">
                <a16:creationId xmlns:a16="http://schemas.microsoft.com/office/drawing/2014/main" id="{3C436F53-46DE-D17A-71AF-D5B7A56D5CB0}"/>
              </a:ext>
            </a:extLst>
          </p:cNvPr>
          <p:cNvSpPr txBox="1"/>
          <p:nvPr/>
        </p:nvSpPr>
        <p:spPr>
          <a:xfrm>
            <a:off x="680720" y="2438400"/>
            <a:ext cx="57404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for(</a:t>
            </a:r>
            <a:r>
              <a:rPr lang="ja-JP" altLang="en-US" sz="2800">
                <a:ea typeface="メイリオ"/>
              </a:rPr>
              <a:t>型 変数名:配列変数名</a:t>
            </a:r>
            <a:r>
              <a:rPr lang="en-US" sz="2800"/>
              <a:t>)</a:t>
            </a:r>
            <a:endParaRPr lang="en-US" altLang="ja-JP" sz="2800">
              <a:ea typeface="メイリオ"/>
            </a:endParaRPr>
          </a:p>
          <a:p>
            <a:r>
              <a:rPr lang="en-US" sz="2800"/>
              <a:t>{</a:t>
            </a:r>
          </a:p>
          <a:p>
            <a:r>
              <a:rPr lang="en-US" sz="2800"/>
              <a:t>　　</a:t>
            </a:r>
            <a:r>
              <a:rPr lang="ja-JP" altLang="en-US" sz="2800">
                <a:ea typeface="メイリオ"/>
              </a:rPr>
              <a:t>処理；</a:t>
            </a:r>
            <a:endParaRPr lang="en-US" sz="2800">
              <a:ea typeface="メイリオ"/>
            </a:endParaRPr>
          </a:p>
          <a:p>
            <a:r>
              <a:rPr lang="en-US" sz="2800"/>
              <a:t>}</a:t>
            </a:r>
          </a:p>
        </p:txBody>
      </p:sp>
      <p:sp>
        <p:nvSpPr>
          <p:cNvPr id="5" name="TextBox 4">
            <a:extLst>
              <a:ext uri="{FF2B5EF4-FFF2-40B4-BE49-F238E27FC236}">
                <a16:creationId xmlns:a16="http://schemas.microsoft.com/office/drawing/2014/main" id="{AA953278-C56B-27E7-6AF4-7247D232B3A4}"/>
              </a:ext>
            </a:extLst>
          </p:cNvPr>
          <p:cNvSpPr txBox="1"/>
          <p:nvPr/>
        </p:nvSpPr>
        <p:spPr>
          <a:xfrm>
            <a:off x="619760" y="4724400"/>
            <a:ext cx="85852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800">
                <a:ea typeface="+mn-lt"/>
                <a:cs typeface="+mn-lt"/>
              </a:rPr>
              <a:t>配列に含まれる要素の数だけ繰り返しが行われ、</a:t>
            </a:r>
            <a:endParaRPr lang="en-US" altLang="ja-JP" sz="2800">
              <a:ea typeface="メイリオ" panose="020B0604030504040204" pitchFamily="34" charset="-128"/>
              <a:cs typeface="+mn-lt"/>
            </a:endParaRPr>
          </a:p>
          <a:p>
            <a:pPr algn="l"/>
            <a:r>
              <a:rPr lang="ja-JP" sz="2800">
                <a:ea typeface="+mn-lt"/>
                <a:cs typeface="+mn-lt"/>
              </a:rPr>
              <a:t>1回繰り返しが行われるたびに</a:t>
            </a:r>
            <a:r>
              <a:rPr lang="ja-JP" altLang="en-US" sz="2800">
                <a:ea typeface="+mn-lt"/>
                <a:cs typeface="+mn-lt"/>
              </a:rPr>
              <a:t>右</a:t>
            </a:r>
            <a:r>
              <a:rPr lang="ja-JP" sz="2800">
                <a:ea typeface="+mn-lt"/>
                <a:cs typeface="+mn-lt"/>
              </a:rPr>
              <a:t>の配列に含まれる要素の値を左の変数に代入します。</a:t>
            </a:r>
            <a:endParaRPr lang="en-US" altLang="ja-JP" sz="2800">
              <a:ea typeface="メイリオ"/>
            </a:endParaRPr>
          </a:p>
        </p:txBody>
      </p:sp>
    </p:spTree>
    <p:extLst>
      <p:ext uri="{BB962C8B-B14F-4D97-AF65-F5344CB8AC3E}">
        <p14:creationId xmlns:p14="http://schemas.microsoft.com/office/powerpoint/2010/main" val="243604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3726-91F9-1674-09A8-BFEE3A98FBDC}"/>
              </a:ext>
            </a:extLst>
          </p:cNvPr>
          <p:cNvSpPr>
            <a:spLocks noGrp="1"/>
          </p:cNvSpPr>
          <p:nvPr>
            <p:ph type="title"/>
          </p:nvPr>
        </p:nvSpPr>
        <p:spPr>
          <a:xfrm>
            <a:off x="270934" y="162560"/>
            <a:ext cx="8596668" cy="1320800"/>
          </a:xfrm>
        </p:spPr>
        <p:txBody>
          <a:bodyPr/>
          <a:lstStyle/>
          <a:p>
            <a:r>
              <a:rPr lang="ja-JP" altLang="en-US">
                <a:latin typeface="Meiryo UI"/>
                <a:ea typeface="Meiryo UI"/>
              </a:rPr>
              <a:t>範囲for文</a:t>
            </a:r>
            <a:endParaRPr kumimoji="1" lang="en-US"/>
          </a:p>
        </p:txBody>
      </p:sp>
      <p:sp>
        <p:nvSpPr>
          <p:cNvPr id="3" name="Content Placeholder 2">
            <a:extLst>
              <a:ext uri="{FF2B5EF4-FFF2-40B4-BE49-F238E27FC236}">
                <a16:creationId xmlns:a16="http://schemas.microsoft.com/office/drawing/2014/main" id="{38FA0734-8966-E7E3-649A-F4F10FD7FF69}"/>
              </a:ext>
            </a:extLst>
          </p:cNvPr>
          <p:cNvSpPr>
            <a:spLocks noGrp="1"/>
          </p:cNvSpPr>
          <p:nvPr>
            <p:ph idx="1"/>
          </p:nvPr>
        </p:nvSpPr>
        <p:spPr>
          <a:xfrm>
            <a:off x="982134" y="1469709"/>
            <a:ext cx="3171228" cy="1726853"/>
          </a:xfrm>
        </p:spPr>
        <p:txBody>
          <a:bodyPr vert="horz" lIns="91440" tIns="45720" rIns="91440" bIns="45720" rtlCol="0" anchor="t">
            <a:normAutofit fontScale="77500" lnSpcReduction="20000"/>
          </a:bodyPr>
          <a:lstStyle/>
          <a:p>
            <a:pPr marL="0" indent="0">
              <a:buNone/>
            </a:pPr>
            <a:r>
              <a:rPr lang="en-US" sz="2800">
                <a:latin typeface="Meiryo UI"/>
                <a:ea typeface="Meiryo UI"/>
              </a:rPr>
              <a:t>for(</a:t>
            </a:r>
            <a:r>
              <a:rPr lang="ja-JP" altLang="en-US" sz="2800">
                <a:latin typeface="Meiryo UI"/>
                <a:ea typeface="Meiryo UI"/>
              </a:rPr>
              <a:t>配列と同じ型</a:t>
            </a:r>
            <a:r>
              <a:rPr lang="en-US" sz="2800">
                <a:latin typeface="Meiryo UI"/>
                <a:ea typeface="Meiryo UI"/>
              </a:rPr>
              <a:t> </a:t>
            </a:r>
            <a:r>
              <a:rPr lang="en-US" sz="2800" err="1">
                <a:latin typeface="Meiryo UI"/>
                <a:ea typeface="Meiryo UI"/>
              </a:rPr>
              <a:t>i</a:t>
            </a:r>
            <a:r>
              <a:rPr lang="en-US" sz="2800">
                <a:latin typeface="Meiryo UI"/>
                <a:ea typeface="Meiryo UI"/>
              </a:rPr>
              <a:t>:</a:t>
            </a:r>
            <a:r>
              <a:rPr lang="ja-JP" altLang="en-US" sz="2800">
                <a:solidFill>
                  <a:srgbClr val="FFC000"/>
                </a:solidFill>
                <a:latin typeface="Meiryo UI"/>
                <a:ea typeface="Meiryo UI"/>
              </a:rPr>
              <a:t>配列</a:t>
            </a:r>
            <a:r>
              <a:rPr lang="en-US" sz="2800">
                <a:latin typeface="Meiryo UI"/>
                <a:ea typeface="Meiryo UI"/>
              </a:rPr>
              <a:t>)</a:t>
            </a:r>
            <a:endParaRPr lang="en-US" sz="2800"/>
          </a:p>
          <a:p>
            <a:pPr marL="0" indent="0">
              <a:buNone/>
            </a:pPr>
            <a:r>
              <a:rPr lang="en-US" sz="2800">
                <a:latin typeface="Meiryo UI"/>
                <a:ea typeface="Meiryo UI"/>
              </a:rPr>
              <a:t>{</a:t>
            </a:r>
            <a:endParaRPr lang="en-US" sz="2800"/>
          </a:p>
          <a:p>
            <a:pPr marL="0" indent="0">
              <a:buNone/>
            </a:pPr>
            <a:endParaRPr lang="en-US" sz="2800"/>
          </a:p>
          <a:p>
            <a:pPr marL="0" indent="0">
              <a:buNone/>
            </a:pPr>
            <a:r>
              <a:rPr lang="en-US" sz="2800"/>
              <a:t>}</a:t>
            </a:r>
          </a:p>
        </p:txBody>
      </p:sp>
      <p:sp>
        <p:nvSpPr>
          <p:cNvPr id="5" name="Arrow: Curved Down 4">
            <a:extLst>
              <a:ext uri="{FF2B5EF4-FFF2-40B4-BE49-F238E27FC236}">
                <a16:creationId xmlns:a16="http://schemas.microsoft.com/office/drawing/2014/main" id="{7D83C660-2996-D2B0-50D1-327D0F7AD79E}"/>
              </a:ext>
            </a:extLst>
          </p:cNvPr>
          <p:cNvSpPr/>
          <p:nvPr/>
        </p:nvSpPr>
        <p:spPr>
          <a:xfrm flipH="1">
            <a:off x="3070479" y="1021715"/>
            <a:ext cx="629920" cy="4470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98393F62-377A-1288-2839-DEE138011B3A}"/>
              </a:ext>
            </a:extLst>
          </p:cNvPr>
          <p:cNvSpPr txBox="1"/>
          <p:nvPr/>
        </p:nvSpPr>
        <p:spPr>
          <a:xfrm>
            <a:off x="377190" y="5487670"/>
            <a:ext cx="109321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配列の値の1つ目をiに代入-&gt;{ }の中を実行-&gt;</a:t>
            </a:r>
            <a:endParaRPr lang="en-US" altLang="ja-JP">
              <a:ea typeface="メイリオ" panose="020B0604030504040204" pitchFamily="34" charset="-128"/>
            </a:endParaRPr>
          </a:p>
          <a:p>
            <a:r>
              <a:rPr lang="ja-JP" altLang="en-US" sz="2400">
                <a:ea typeface="メイリオ"/>
              </a:rPr>
              <a:t>配列の値の2つ目をiに代入-&gt;{ }の中を実行-&gt;配列の値の3つ目をiに代入-&gt;...</a:t>
            </a:r>
            <a:endParaRPr lang="en-US" altLang="ja-JP">
              <a:ea typeface="メイリオ"/>
            </a:endParaRPr>
          </a:p>
          <a:p>
            <a:r>
              <a:rPr lang="ja-JP" altLang="en-US" sz="2400">
                <a:ea typeface="メイリオ"/>
              </a:rPr>
              <a:t>これを配列の最後の値まで繰り返します</a:t>
            </a:r>
          </a:p>
        </p:txBody>
      </p:sp>
      <p:sp>
        <p:nvSpPr>
          <p:cNvPr id="7" name="Arrow: Down 6">
            <a:extLst>
              <a:ext uri="{FF2B5EF4-FFF2-40B4-BE49-F238E27FC236}">
                <a16:creationId xmlns:a16="http://schemas.microsoft.com/office/drawing/2014/main" id="{DCCF591B-3031-0815-0209-4DC2489C7B29}"/>
              </a:ext>
            </a:extLst>
          </p:cNvPr>
          <p:cNvSpPr/>
          <p:nvPr/>
        </p:nvSpPr>
        <p:spPr>
          <a:xfrm>
            <a:off x="663829" y="1712340"/>
            <a:ext cx="325120" cy="1402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98AA662-6693-650F-0D76-E85304340ECB}"/>
              </a:ext>
            </a:extLst>
          </p:cNvPr>
          <p:cNvSpPr txBox="1"/>
          <p:nvPr/>
        </p:nvSpPr>
        <p:spPr>
          <a:xfrm>
            <a:off x="2806700" y="632460"/>
            <a:ext cx="1310640" cy="379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配列.at(</a:t>
            </a:r>
            <a:r>
              <a:rPr lang="ja-JP" altLang="en-US" b="1">
                <a:solidFill>
                  <a:srgbClr val="FFC000"/>
                </a:solidFill>
                <a:ea typeface="メイリオ"/>
              </a:rPr>
              <a:t>0</a:t>
            </a:r>
            <a:r>
              <a:rPr lang="ja-JP" altLang="en-US">
                <a:ea typeface="メイリオ"/>
              </a:rPr>
              <a:t>)</a:t>
            </a:r>
            <a:endParaRPr lang="en-US"/>
          </a:p>
        </p:txBody>
      </p:sp>
      <p:sp>
        <p:nvSpPr>
          <p:cNvPr id="14" name="Arrow: Right 13">
            <a:extLst>
              <a:ext uri="{FF2B5EF4-FFF2-40B4-BE49-F238E27FC236}">
                <a16:creationId xmlns:a16="http://schemas.microsoft.com/office/drawing/2014/main" id="{0506EA6E-CA25-2C03-C268-F8A85B7661C2}"/>
              </a:ext>
            </a:extLst>
          </p:cNvPr>
          <p:cNvSpPr/>
          <p:nvPr/>
        </p:nvSpPr>
        <p:spPr>
          <a:xfrm>
            <a:off x="4656201" y="1524888"/>
            <a:ext cx="579120" cy="304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895EB516-8966-5CFA-56C7-79F123D06469}"/>
              </a:ext>
            </a:extLst>
          </p:cNvPr>
          <p:cNvSpPr txBox="1">
            <a:spLocks/>
          </p:cNvSpPr>
          <p:nvPr/>
        </p:nvSpPr>
        <p:spPr>
          <a:xfrm>
            <a:off x="6062134" y="1266509"/>
            <a:ext cx="3171228" cy="1726853"/>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a:latin typeface="Meiryo UI"/>
                <a:ea typeface="Meiryo UI"/>
              </a:rPr>
              <a:t>for(</a:t>
            </a:r>
            <a:r>
              <a:rPr lang="ja-JP" altLang="en-US" sz="2800">
                <a:latin typeface="Meiryo UI"/>
                <a:ea typeface="Meiryo UI"/>
              </a:rPr>
              <a:t>配列と同じ型</a:t>
            </a:r>
            <a:r>
              <a:rPr lang="en-US" sz="2800">
                <a:latin typeface="Meiryo UI"/>
                <a:ea typeface="Meiryo UI"/>
              </a:rPr>
              <a:t> </a:t>
            </a:r>
            <a:r>
              <a:rPr lang="en-US" sz="2800" err="1">
                <a:latin typeface="Meiryo UI"/>
                <a:ea typeface="Meiryo UI"/>
              </a:rPr>
              <a:t>i</a:t>
            </a:r>
            <a:r>
              <a:rPr lang="en-US" sz="2800">
                <a:latin typeface="Meiryo UI"/>
                <a:ea typeface="Meiryo UI"/>
              </a:rPr>
              <a:t>:</a:t>
            </a:r>
            <a:r>
              <a:rPr lang="ja-JP" altLang="en-US" sz="2800">
                <a:solidFill>
                  <a:srgbClr val="FFC000"/>
                </a:solidFill>
                <a:latin typeface="Meiryo UI"/>
                <a:ea typeface="Meiryo UI"/>
              </a:rPr>
              <a:t>配列</a:t>
            </a:r>
            <a:r>
              <a:rPr lang="en-US" sz="2800">
                <a:latin typeface="Meiryo UI"/>
                <a:ea typeface="Meiryo UI"/>
              </a:rPr>
              <a:t>)</a:t>
            </a:r>
            <a:endParaRPr lang="en-US" sz="2800"/>
          </a:p>
          <a:p>
            <a:pPr marL="0" indent="0">
              <a:buFont typeface="Wingdings 3" charset="2"/>
              <a:buNone/>
            </a:pPr>
            <a:r>
              <a:rPr lang="en-US" sz="2800">
                <a:latin typeface="Meiryo UI"/>
                <a:ea typeface="Meiryo UI"/>
              </a:rPr>
              <a:t>{</a:t>
            </a:r>
            <a:endParaRPr lang="en-US" sz="2800"/>
          </a:p>
          <a:p>
            <a:pPr marL="0" indent="0">
              <a:buFont typeface="Wingdings 3" charset="2"/>
              <a:buNone/>
            </a:pPr>
            <a:endParaRPr lang="en-US" sz="2800"/>
          </a:p>
          <a:p>
            <a:pPr marL="0" indent="0">
              <a:buFont typeface="Wingdings 3" charset="2"/>
              <a:buNone/>
            </a:pPr>
            <a:r>
              <a:rPr lang="en-US" sz="2800"/>
              <a:t>}</a:t>
            </a:r>
          </a:p>
        </p:txBody>
      </p:sp>
      <p:sp>
        <p:nvSpPr>
          <p:cNvPr id="17" name="Arrow: Curved Down 16">
            <a:extLst>
              <a:ext uri="{FF2B5EF4-FFF2-40B4-BE49-F238E27FC236}">
                <a16:creationId xmlns:a16="http://schemas.microsoft.com/office/drawing/2014/main" id="{C6A41298-8CC5-CF15-83DC-F71E4CC10030}"/>
              </a:ext>
            </a:extLst>
          </p:cNvPr>
          <p:cNvSpPr/>
          <p:nvPr/>
        </p:nvSpPr>
        <p:spPr>
          <a:xfrm flipH="1">
            <a:off x="8140318" y="808354"/>
            <a:ext cx="629920" cy="4470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Down 17">
            <a:extLst>
              <a:ext uri="{FF2B5EF4-FFF2-40B4-BE49-F238E27FC236}">
                <a16:creationId xmlns:a16="http://schemas.microsoft.com/office/drawing/2014/main" id="{9908B684-FE15-A657-2590-DEE3D865CBD3}"/>
              </a:ext>
            </a:extLst>
          </p:cNvPr>
          <p:cNvSpPr/>
          <p:nvPr/>
        </p:nvSpPr>
        <p:spPr>
          <a:xfrm>
            <a:off x="5774308" y="1529459"/>
            <a:ext cx="325120" cy="1330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740C9A-7F61-3DCC-D294-8D550228AF85}"/>
              </a:ext>
            </a:extLst>
          </p:cNvPr>
          <p:cNvSpPr txBox="1"/>
          <p:nvPr/>
        </p:nvSpPr>
        <p:spPr>
          <a:xfrm>
            <a:off x="7876540" y="419099"/>
            <a:ext cx="1310640" cy="379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配列.at(</a:t>
            </a:r>
            <a:r>
              <a:rPr lang="ja-JP" altLang="en-US" b="1">
                <a:solidFill>
                  <a:srgbClr val="FFC000"/>
                </a:solidFill>
                <a:ea typeface="メイリオ"/>
              </a:rPr>
              <a:t>1</a:t>
            </a:r>
            <a:r>
              <a:rPr lang="ja-JP" altLang="en-US">
                <a:ea typeface="メイリオ"/>
              </a:rPr>
              <a:t>)</a:t>
            </a:r>
            <a:endParaRPr lang="en-US"/>
          </a:p>
        </p:txBody>
      </p:sp>
      <p:sp>
        <p:nvSpPr>
          <p:cNvPr id="21" name="Content Placeholder 2">
            <a:extLst>
              <a:ext uri="{FF2B5EF4-FFF2-40B4-BE49-F238E27FC236}">
                <a16:creationId xmlns:a16="http://schemas.microsoft.com/office/drawing/2014/main" id="{B33C4EDD-F7AF-115D-5F78-AD2A8536D4C2}"/>
              </a:ext>
            </a:extLst>
          </p:cNvPr>
          <p:cNvSpPr txBox="1">
            <a:spLocks/>
          </p:cNvSpPr>
          <p:nvPr/>
        </p:nvSpPr>
        <p:spPr>
          <a:xfrm>
            <a:off x="789094" y="3511869"/>
            <a:ext cx="3171228" cy="1726853"/>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a:latin typeface="Meiryo UI"/>
                <a:ea typeface="Meiryo UI"/>
              </a:rPr>
              <a:t>for(</a:t>
            </a:r>
            <a:r>
              <a:rPr lang="ja-JP" altLang="en-US" sz="2800">
                <a:latin typeface="Meiryo UI"/>
                <a:ea typeface="Meiryo UI"/>
              </a:rPr>
              <a:t>配列と同じ型</a:t>
            </a:r>
            <a:r>
              <a:rPr lang="en-US" sz="2800">
                <a:latin typeface="Meiryo UI"/>
                <a:ea typeface="Meiryo UI"/>
              </a:rPr>
              <a:t> </a:t>
            </a:r>
            <a:r>
              <a:rPr lang="en-US" sz="2800" err="1">
                <a:latin typeface="Meiryo UI"/>
                <a:ea typeface="Meiryo UI"/>
              </a:rPr>
              <a:t>i</a:t>
            </a:r>
            <a:r>
              <a:rPr lang="en-US" sz="2800">
                <a:latin typeface="Meiryo UI"/>
                <a:ea typeface="Meiryo UI"/>
              </a:rPr>
              <a:t>:</a:t>
            </a:r>
            <a:r>
              <a:rPr lang="ja-JP" altLang="en-US" sz="2800">
                <a:solidFill>
                  <a:srgbClr val="FFC000"/>
                </a:solidFill>
                <a:latin typeface="Meiryo UI"/>
                <a:ea typeface="Meiryo UI"/>
              </a:rPr>
              <a:t>配列</a:t>
            </a:r>
            <a:r>
              <a:rPr lang="en-US" sz="2800">
                <a:latin typeface="Meiryo UI"/>
                <a:ea typeface="Meiryo UI"/>
              </a:rPr>
              <a:t>)</a:t>
            </a:r>
            <a:endParaRPr lang="en-US" sz="2800"/>
          </a:p>
          <a:p>
            <a:pPr marL="0" indent="0">
              <a:buFont typeface="Wingdings 3" charset="2"/>
              <a:buNone/>
            </a:pPr>
            <a:r>
              <a:rPr lang="en-US" sz="2800">
                <a:latin typeface="Meiryo UI"/>
                <a:ea typeface="Meiryo UI"/>
              </a:rPr>
              <a:t>{</a:t>
            </a:r>
            <a:endParaRPr lang="en-US" sz="2800"/>
          </a:p>
          <a:p>
            <a:pPr marL="0" indent="0">
              <a:buFont typeface="Wingdings 3" charset="2"/>
              <a:buNone/>
            </a:pPr>
            <a:endParaRPr lang="en-US" sz="2800"/>
          </a:p>
          <a:p>
            <a:pPr marL="0" indent="0">
              <a:buFont typeface="Wingdings 3" charset="2"/>
              <a:buNone/>
            </a:pPr>
            <a:r>
              <a:rPr lang="en-US" sz="2800"/>
              <a:t>}</a:t>
            </a:r>
          </a:p>
        </p:txBody>
      </p:sp>
      <p:sp>
        <p:nvSpPr>
          <p:cNvPr id="22" name="Arrow: Curved Down 21">
            <a:extLst>
              <a:ext uri="{FF2B5EF4-FFF2-40B4-BE49-F238E27FC236}">
                <a16:creationId xmlns:a16="http://schemas.microsoft.com/office/drawing/2014/main" id="{C97E7F97-BA1E-4AA0-91ED-2346644A9240}"/>
              </a:ext>
            </a:extLst>
          </p:cNvPr>
          <p:cNvSpPr/>
          <p:nvPr/>
        </p:nvSpPr>
        <p:spPr>
          <a:xfrm flipH="1">
            <a:off x="2918078" y="3063874"/>
            <a:ext cx="629920" cy="4470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Down 22">
            <a:extLst>
              <a:ext uri="{FF2B5EF4-FFF2-40B4-BE49-F238E27FC236}">
                <a16:creationId xmlns:a16="http://schemas.microsoft.com/office/drawing/2014/main" id="{65BC0866-3996-E311-E8E0-0AB76AC873F0}"/>
              </a:ext>
            </a:extLst>
          </p:cNvPr>
          <p:cNvSpPr/>
          <p:nvPr/>
        </p:nvSpPr>
        <p:spPr>
          <a:xfrm>
            <a:off x="541908" y="3835779"/>
            <a:ext cx="284480" cy="1402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85330C4-DAE6-64D4-35EA-10080C133F73}"/>
              </a:ext>
            </a:extLst>
          </p:cNvPr>
          <p:cNvSpPr txBox="1"/>
          <p:nvPr/>
        </p:nvSpPr>
        <p:spPr>
          <a:xfrm>
            <a:off x="2725420" y="2674619"/>
            <a:ext cx="1310640" cy="379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配列.at(</a:t>
            </a:r>
            <a:r>
              <a:rPr lang="ja-JP" altLang="en-US" b="1">
                <a:solidFill>
                  <a:srgbClr val="FFC000"/>
                </a:solidFill>
                <a:ea typeface="メイリオ"/>
              </a:rPr>
              <a:t>2</a:t>
            </a:r>
            <a:r>
              <a:rPr lang="ja-JP" altLang="en-US">
                <a:ea typeface="メイリオ"/>
              </a:rPr>
              <a:t>)</a:t>
            </a:r>
            <a:endParaRPr lang="en-US"/>
          </a:p>
        </p:txBody>
      </p:sp>
      <p:sp>
        <p:nvSpPr>
          <p:cNvPr id="26" name="Content Placeholder 2">
            <a:extLst>
              <a:ext uri="{FF2B5EF4-FFF2-40B4-BE49-F238E27FC236}">
                <a16:creationId xmlns:a16="http://schemas.microsoft.com/office/drawing/2014/main" id="{57A60988-B48D-C653-EA6F-5BEF81D781BC}"/>
              </a:ext>
            </a:extLst>
          </p:cNvPr>
          <p:cNvSpPr txBox="1">
            <a:spLocks/>
          </p:cNvSpPr>
          <p:nvPr/>
        </p:nvSpPr>
        <p:spPr>
          <a:xfrm>
            <a:off x="5645574" y="3328989"/>
            <a:ext cx="3171228" cy="1726853"/>
          </a:xfrm>
          <a:prstGeom prst="rect">
            <a:avLst/>
          </a:prstGeom>
        </p:spPr>
        <p:txBody>
          <a:bodyPr vert="horz" lIns="91440" tIns="45720" rIns="91440" bIns="45720" rtlCol="0" anchor="t">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a:latin typeface="Meiryo UI"/>
                <a:ea typeface="Meiryo UI"/>
              </a:rPr>
              <a:t>for(</a:t>
            </a:r>
            <a:r>
              <a:rPr lang="ja-JP" altLang="en-US" sz="2800">
                <a:latin typeface="Meiryo UI"/>
                <a:ea typeface="Meiryo UI"/>
              </a:rPr>
              <a:t>配列と同じ型</a:t>
            </a:r>
            <a:r>
              <a:rPr lang="en-US" sz="2800">
                <a:latin typeface="Meiryo UI"/>
                <a:ea typeface="Meiryo UI"/>
              </a:rPr>
              <a:t> </a:t>
            </a:r>
            <a:r>
              <a:rPr lang="en-US" sz="2800" err="1">
                <a:latin typeface="Meiryo UI"/>
                <a:ea typeface="Meiryo UI"/>
              </a:rPr>
              <a:t>i</a:t>
            </a:r>
            <a:r>
              <a:rPr lang="en-US" sz="2800">
                <a:latin typeface="Meiryo UI"/>
                <a:ea typeface="Meiryo UI"/>
              </a:rPr>
              <a:t>:</a:t>
            </a:r>
            <a:r>
              <a:rPr lang="ja-JP" altLang="en-US" sz="2800">
                <a:solidFill>
                  <a:srgbClr val="FFC000"/>
                </a:solidFill>
                <a:latin typeface="Meiryo UI"/>
                <a:ea typeface="Meiryo UI"/>
              </a:rPr>
              <a:t>配列</a:t>
            </a:r>
            <a:r>
              <a:rPr lang="en-US" sz="2800">
                <a:latin typeface="Meiryo UI"/>
                <a:ea typeface="Meiryo UI"/>
              </a:rPr>
              <a:t>)</a:t>
            </a:r>
            <a:endParaRPr lang="en-US" sz="2800"/>
          </a:p>
          <a:p>
            <a:pPr marL="0" indent="0">
              <a:buFont typeface="Wingdings 3" charset="2"/>
              <a:buNone/>
            </a:pPr>
            <a:r>
              <a:rPr lang="en-US" sz="2800">
                <a:latin typeface="Meiryo UI"/>
                <a:ea typeface="Meiryo UI"/>
              </a:rPr>
              <a:t>{</a:t>
            </a:r>
            <a:endParaRPr lang="en-US" sz="2800"/>
          </a:p>
          <a:p>
            <a:pPr marL="0" indent="0">
              <a:buFont typeface="Wingdings 3" charset="2"/>
              <a:buNone/>
            </a:pPr>
            <a:endParaRPr lang="en-US" sz="2800"/>
          </a:p>
          <a:p>
            <a:pPr marL="0" indent="0">
              <a:buFont typeface="Wingdings 3" charset="2"/>
              <a:buNone/>
            </a:pPr>
            <a:r>
              <a:rPr lang="en-US" sz="2800"/>
              <a:t>}</a:t>
            </a:r>
          </a:p>
        </p:txBody>
      </p:sp>
      <p:sp>
        <p:nvSpPr>
          <p:cNvPr id="27" name="Arrow: Curved Down 26">
            <a:extLst>
              <a:ext uri="{FF2B5EF4-FFF2-40B4-BE49-F238E27FC236}">
                <a16:creationId xmlns:a16="http://schemas.microsoft.com/office/drawing/2014/main" id="{408852BA-F1EE-3288-E247-F01CAB487166}"/>
              </a:ext>
            </a:extLst>
          </p:cNvPr>
          <p:cNvSpPr/>
          <p:nvPr/>
        </p:nvSpPr>
        <p:spPr>
          <a:xfrm flipH="1">
            <a:off x="7744078" y="2880994"/>
            <a:ext cx="629920" cy="4470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Down 27">
            <a:extLst>
              <a:ext uri="{FF2B5EF4-FFF2-40B4-BE49-F238E27FC236}">
                <a16:creationId xmlns:a16="http://schemas.microsoft.com/office/drawing/2014/main" id="{D57F25BE-75E7-EADE-C7C3-4247F85B163F}"/>
              </a:ext>
            </a:extLst>
          </p:cNvPr>
          <p:cNvSpPr/>
          <p:nvPr/>
        </p:nvSpPr>
        <p:spPr>
          <a:xfrm>
            <a:off x="5428868" y="3693539"/>
            <a:ext cx="304800" cy="13614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D4905C2-411E-AB07-E0BC-D4593577C7AC}"/>
              </a:ext>
            </a:extLst>
          </p:cNvPr>
          <p:cNvSpPr txBox="1"/>
          <p:nvPr/>
        </p:nvSpPr>
        <p:spPr>
          <a:xfrm>
            <a:off x="7612380" y="2491739"/>
            <a:ext cx="1310640" cy="379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配列.at(</a:t>
            </a:r>
            <a:r>
              <a:rPr lang="ja-JP" altLang="en-US" b="1">
                <a:solidFill>
                  <a:srgbClr val="FFC000"/>
                </a:solidFill>
                <a:ea typeface="メイリオ"/>
              </a:rPr>
              <a:t>3</a:t>
            </a:r>
            <a:r>
              <a:rPr lang="ja-JP" altLang="en-US">
                <a:ea typeface="メイリオ"/>
              </a:rPr>
              <a:t>)</a:t>
            </a:r>
            <a:endParaRPr lang="en-US"/>
          </a:p>
        </p:txBody>
      </p:sp>
      <p:sp>
        <p:nvSpPr>
          <p:cNvPr id="30" name="Arrow: Right 29">
            <a:extLst>
              <a:ext uri="{FF2B5EF4-FFF2-40B4-BE49-F238E27FC236}">
                <a16:creationId xmlns:a16="http://schemas.microsoft.com/office/drawing/2014/main" id="{72791FBD-9085-F368-87D4-243DC2EADFB5}"/>
              </a:ext>
            </a:extLst>
          </p:cNvPr>
          <p:cNvSpPr/>
          <p:nvPr/>
        </p:nvSpPr>
        <p:spPr>
          <a:xfrm>
            <a:off x="4524121" y="4217287"/>
            <a:ext cx="579120" cy="304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E642BDA-3E02-8141-A593-2A5BF53A86AB}"/>
              </a:ext>
            </a:extLst>
          </p:cNvPr>
          <p:cNvCxnSpPr/>
          <p:nvPr/>
        </p:nvCxnSpPr>
        <p:spPr>
          <a:xfrm flipH="1">
            <a:off x="4486910" y="2764790"/>
            <a:ext cx="660400" cy="670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06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4CB0-DB70-B388-FACC-824B15DC0BCC}"/>
              </a:ext>
            </a:extLst>
          </p:cNvPr>
          <p:cNvSpPr>
            <a:spLocks noGrp="1"/>
          </p:cNvSpPr>
          <p:nvPr>
            <p:ph type="title"/>
          </p:nvPr>
        </p:nvSpPr>
        <p:spPr/>
        <p:txBody>
          <a:bodyPr/>
          <a:lstStyle/>
          <a:p>
            <a:r>
              <a:rPr lang="en-US">
                <a:latin typeface="Meiryo UI"/>
                <a:ea typeface="Meiryo UI"/>
              </a:rPr>
              <a:t>2</a:t>
            </a:r>
            <a:r>
              <a:rPr lang="ja-JP" altLang="en-US">
                <a:latin typeface="Meiryo UI"/>
                <a:ea typeface="Meiryo UI"/>
              </a:rPr>
              <a:t>次元配列</a:t>
            </a:r>
            <a:endParaRPr lang="ja-JP" altLang="en-US"/>
          </a:p>
        </p:txBody>
      </p:sp>
      <p:sp>
        <p:nvSpPr>
          <p:cNvPr id="3" name="Content Placeholder 2">
            <a:extLst>
              <a:ext uri="{FF2B5EF4-FFF2-40B4-BE49-F238E27FC236}">
                <a16:creationId xmlns:a16="http://schemas.microsoft.com/office/drawing/2014/main" id="{5F57DFA0-4FFA-F111-E2B1-1F2A665992B6}"/>
              </a:ext>
            </a:extLst>
          </p:cNvPr>
          <p:cNvSpPr>
            <a:spLocks noGrp="1"/>
          </p:cNvSpPr>
          <p:nvPr>
            <p:ph idx="1"/>
          </p:nvPr>
        </p:nvSpPr>
        <p:spPr>
          <a:xfrm>
            <a:off x="677334" y="1490029"/>
            <a:ext cx="8596668" cy="3880773"/>
          </a:xfrm>
        </p:spPr>
        <p:txBody>
          <a:bodyPr vert="horz" lIns="91440" tIns="45720" rIns="91440" bIns="45720" rtlCol="0" anchor="t">
            <a:normAutofit/>
          </a:bodyPr>
          <a:lstStyle/>
          <a:p>
            <a:pPr>
              <a:buFont typeface="Wingdings 3"/>
            </a:pPr>
            <a:r>
              <a:rPr lang="ja-JP" altLang="en-US" sz="2800">
                <a:latin typeface="Meiryo UI"/>
                <a:ea typeface="Meiryo UI"/>
              </a:rPr>
              <a:t>配列の配列</a:t>
            </a:r>
            <a:endParaRPr lang="en-US" sz="2800"/>
          </a:p>
        </p:txBody>
      </p:sp>
      <p:sp>
        <p:nvSpPr>
          <p:cNvPr id="5" name="Cube 4">
            <a:extLst>
              <a:ext uri="{FF2B5EF4-FFF2-40B4-BE49-F238E27FC236}">
                <a16:creationId xmlns:a16="http://schemas.microsoft.com/office/drawing/2014/main" id="{278A7F31-DA93-7CDF-9A28-E8D1D82D79E9}"/>
              </a:ext>
            </a:extLst>
          </p:cNvPr>
          <p:cNvSpPr/>
          <p:nvPr/>
        </p:nvSpPr>
        <p:spPr>
          <a:xfrm>
            <a:off x="743838" y="22424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 name="Cube 6">
            <a:extLst>
              <a:ext uri="{FF2B5EF4-FFF2-40B4-BE49-F238E27FC236}">
                <a16:creationId xmlns:a16="http://schemas.microsoft.com/office/drawing/2014/main" id="{166BDEC4-2662-A1A4-F742-B7C4863A9852}"/>
              </a:ext>
            </a:extLst>
          </p:cNvPr>
          <p:cNvSpPr/>
          <p:nvPr/>
        </p:nvSpPr>
        <p:spPr>
          <a:xfrm>
            <a:off x="1648078" y="22424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Cube 8">
            <a:extLst>
              <a:ext uri="{FF2B5EF4-FFF2-40B4-BE49-F238E27FC236}">
                <a16:creationId xmlns:a16="http://schemas.microsoft.com/office/drawing/2014/main" id="{F66269E8-28B2-997D-0A4A-28E7281E815B}"/>
              </a:ext>
            </a:extLst>
          </p:cNvPr>
          <p:cNvSpPr/>
          <p:nvPr/>
        </p:nvSpPr>
        <p:spPr>
          <a:xfrm>
            <a:off x="2572638" y="22424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1" name="Cube 10">
            <a:extLst>
              <a:ext uri="{FF2B5EF4-FFF2-40B4-BE49-F238E27FC236}">
                <a16:creationId xmlns:a16="http://schemas.microsoft.com/office/drawing/2014/main" id="{40C6EFC2-C6AA-3B98-8ACF-0F25159B6832}"/>
              </a:ext>
            </a:extLst>
          </p:cNvPr>
          <p:cNvSpPr/>
          <p:nvPr/>
        </p:nvSpPr>
        <p:spPr>
          <a:xfrm>
            <a:off x="3487038" y="22424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3" name="Cube 12">
            <a:extLst>
              <a:ext uri="{FF2B5EF4-FFF2-40B4-BE49-F238E27FC236}">
                <a16:creationId xmlns:a16="http://schemas.microsoft.com/office/drawing/2014/main" id="{DA7BE320-0385-DE78-0819-464BEE573332}"/>
              </a:ext>
            </a:extLst>
          </p:cNvPr>
          <p:cNvSpPr/>
          <p:nvPr/>
        </p:nvSpPr>
        <p:spPr>
          <a:xfrm>
            <a:off x="4401438" y="22424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5" name="Cube 14">
            <a:extLst>
              <a:ext uri="{FF2B5EF4-FFF2-40B4-BE49-F238E27FC236}">
                <a16:creationId xmlns:a16="http://schemas.microsoft.com/office/drawing/2014/main" id="{13298A70-D942-AD42-A3CA-29B0269C136B}"/>
              </a:ext>
            </a:extLst>
          </p:cNvPr>
          <p:cNvSpPr/>
          <p:nvPr/>
        </p:nvSpPr>
        <p:spPr>
          <a:xfrm>
            <a:off x="733678" y="31568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Cube 16">
            <a:extLst>
              <a:ext uri="{FF2B5EF4-FFF2-40B4-BE49-F238E27FC236}">
                <a16:creationId xmlns:a16="http://schemas.microsoft.com/office/drawing/2014/main" id="{9C5A3C8B-812A-64C2-D65A-A14BD1F3A2C6}"/>
              </a:ext>
            </a:extLst>
          </p:cNvPr>
          <p:cNvSpPr/>
          <p:nvPr/>
        </p:nvSpPr>
        <p:spPr>
          <a:xfrm>
            <a:off x="1637918" y="31568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Cube 18">
            <a:extLst>
              <a:ext uri="{FF2B5EF4-FFF2-40B4-BE49-F238E27FC236}">
                <a16:creationId xmlns:a16="http://schemas.microsoft.com/office/drawing/2014/main" id="{5F2F9866-697E-2D10-49B2-9C84F4F786FC}"/>
              </a:ext>
            </a:extLst>
          </p:cNvPr>
          <p:cNvSpPr/>
          <p:nvPr/>
        </p:nvSpPr>
        <p:spPr>
          <a:xfrm>
            <a:off x="2562478" y="31568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Cube 20">
            <a:extLst>
              <a:ext uri="{FF2B5EF4-FFF2-40B4-BE49-F238E27FC236}">
                <a16:creationId xmlns:a16="http://schemas.microsoft.com/office/drawing/2014/main" id="{38D1579D-A271-D969-831C-B804E941EF69}"/>
              </a:ext>
            </a:extLst>
          </p:cNvPr>
          <p:cNvSpPr/>
          <p:nvPr/>
        </p:nvSpPr>
        <p:spPr>
          <a:xfrm>
            <a:off x="3476878" y="31568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Cube 22">
            <a:extLst>
              <a:ext uri="{FF2B5EF4-FFF2-40B4-BE49-F238E27FC236}">
                <a16:creationId xmlns:a16="http://schemas.microsoft.com/office/drawing/2014/main" id="{218783B1-F9B3-BB7D-A309-207F9957D6AE}"/>
              </a:ext>
            </a:extLst>
          </p:cNvPr>
          <p:cNvSpPr/>
          <p:nvPr/>
        </p:nvSpPr>
        <p:spPr>
          <a:xfrm>
            <a:off x="4391278" y="315683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Cube 24">
            <a:extLst>
              <a:ext uri="{FF2B5EF4-FFF2-40B4-BE49-F238E27FC236}">
                <a16:creationId xmlns:a16="http://schemas.microsoft.com/office/drawing/2014/main" id="{976CD0C6-36E9-095A-DA70-877A2A1D6E87}"/>
              </a:ext>
            </a:extLst>
          </p:cNvPr>
          <p:cNvSpPr/>
          <p:nvPr/>
        </p:nvSpPr>
        <p:spPr>
          <a:xfrm>
            <a:off x="743838" y="406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Cube 26">
            <a:extLst>
              <a:ext uri="{FF2B5EF4-FFF2-40B4-BE49-F238E27FC236}">
                <a16:creationId xmlns:a16="http://schemas.microsoft.com/office/drawing/2014/main" id="{67469301-ECBE-0A32-2935-A2BC25F5BF78}"/>
              </a:ext>
            </a:extLst>
          </p:cNvPr>
          <p:cNvSpPr/>
          <p:nvPr/>
        </p:nvSpPr>
        <p:spPr>
          <a:xfrm>
            <a:off x="1648078" y="406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Cube 28">
            <a:extLst>
              <a:ext uri="{FF2B5EF4-FFF2-40B4-BE49-F238E27FC236}">
                <a16:creationId xmlns:a16="http://schemas.microsoft.com/office/drawing/2014/main" id="{9DE17EA8-FFAF-B8FB-EA18-33415EE12CE4}"/>
              </a:ext>
            </a:extLst>
          </p:cNvPr>
          <p:cNvSpPr/>
          <p:nvPr/>
        </p:nvSpPr>
        <p:spPr>
          <a:xfrm>
            <a:off x="2572638" y="406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Cube 30">
            <a:extLst>
              <a:ext uri="{FF2B5EF4-FFF2-40B4-BE49-F238E27FC236}">
                <a16:creationId xmlns:a16="http://schemas.microsoft.com/office/drawing/2014/main" id="{A5CB760A-CF98-363A-A005-371683F0494D}"/>
              </a:ext>
            </a:extLst>
          </p:cNvPr>
          <p:cNvSpPr/>
          <p:nvPr/>
        </p:nvSpPr>
        <p:spPr>
          <a:xfrm>
            <a:off x="3487038" y="406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Cube 32">
            <a:extLst>
              <a:ext uri="{FF2B5EF4-FFF2-40B4-BE49-F238E27FC236}">
                <a16:creationId xmlns:a16="http://schemas.microsoft.com/office/drawing/2014/main" id="{376C0523-A774-E915-2D96-253227C20BE6}"/>
              </a:ext>
            </a:extLst>
          </p:cNvPr>
          <p:cNvSpPr/>
          <p:nvPr/>
        </p:nvSpPr>
        <p:spPr>
          <a:xfrm>
            <a:off x="4401438" y="40610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Cube 34">
            <a:extLst>
              <a:ext uri="{FF2B5EF4-FFF2-40B4-BE49-F238E27FC236}">
                <a16:creationId xmlns:a16="http://schemas.microsoft.com/office/drawing/2014/main" id="{99CA81CB-CB11-EFC9-89F9-DB9A1A90FF49}"/>
              </a:ext>
            </a:extLst>
          </p:cNvPr>
          <p:cNvSpPr/>
          <p:nvPr/>
        </p:nvSpPr>
        <p:spPr>
          <a:xfrm>
            <a:off x="743838" y="49754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Cube 36">
            <a:extLst>
              <a:ext uri="{FF2B5EF4-FFF2-40B4-BE49-F238E27FC236}">
                <a16:creationId xmlns:a16="http://schemas.microsoft.com/office/drawing/2014/main" id="{4F86E087-D29C-A307-026D-29FA2809367E}"/>
              </a:ext>
            </a:extLst>
          </p:cNvPr>
          <p:cNvSpPr/>
          <p:nvPr/>
        </p:nvSpPr>
        <p:spPr>
          <a:xfrm>
            <a:off x="1648078" y="49754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Cube 38">
            <a:extLst>
              <a:ext uri="{FF2B5EF4-FFF2-40B4-BE49-F238E27FC236}">
                <a16:creationId xmlns:a16="http://schemas.microsoft.com/office/drawing/2014/main" id="{2A4CCEBD-F8E0-C57F-D1E0-D3C79A5393B3}"/>
              </a:ext>
            </a:extLst>
          </p:cNvPr>
          <p:cNvSpPr/>
          <p:nvPr/>
        </p:nvSpPr>
        <p:spPr>
          <a:xfrm>
            <a:off x="2572638" y="49754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Cube 40">
            <a:extLst>
              <a:ext uri="{FF2B5EF4-FFF2-40B4-BE49-F238E27FC236}">
                <a16:creationId xmlns:a16="http://schemas.microsoft.com/office/drawing/2014/main" id="{62668F63-E24C-E42E-8465-E19256EE9156}"/>
              </a:ext>
            </a:extLst>
          </p:cNvPr>
          <p:cNvSpPr/>
          <p:nvPr/>
        </p:nvSpPr>
        <p:spPr>
          <a:xfrm>
            <a:off x="3487038" y="49754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Cube 42">
            <a:extLst>
              <a:ext uri="{FF2B5EF4-FFF2-40B4-BE49-F238E27FC236}">
                <a16:creationId xmlns:a16="http://schemas.microsoft.com/office/drawing/2014/main" id="{6F9D2BF7-A5F1-DA28-9E76-4BDC7D4A77DE}"/>
              </a:ext>
            </a:extLst>
          </p:cNvPr>
          <p:cNvSpPr/>
          <p:nvPr/>
        </p:nvSpPr>
        <p:spPr>
          <a:xfrm>
            <a:off x="4401438" y="497547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TextBox 43">
            <a:extLst>
              <a:ext uri="{FF2B5EF4-FFF2-40B4-BE49-F238E27FC236}">
                <a16:creationId xmlns:a16="http://schemas.microsoft.com/office/drawing/2014/main" id="{741176B7-C2A2-8943-AE78-DB58CB3B3D38}"/>
              </a:ext>
            </a:extLst>
          </p:cNvPr>
          <p:cNvSpPr txBox="1"/>
          <p:nvPr/>
        </p:nvSpPr>
        <p:spPr>
          <a:xfrm>
            <a:off x="2468880" y="63398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イメージ</a:t>
            </a:r>
            <a:endParaRPr lang="en-US"/>
          </a:p>
        </p:txBody>
      </p:sp>
    </p:spTree>
    <p:extLst>
      <p:ext uri="{BB962C8B-B14F-4D97-AF65-F5344CB8AC3E}">
        <p14:creationId xmlns:p14="http://schemas.microsoft.com/office/powerpoint/2010/main" val="271995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7214-8EEA-3E58-9061-60611D9C5A90}"/>
              </a:ext>
            </a:extLst>
          </p:cNvPr>
          <p:cNvSpPr>
            <a:spLocks noGrp="1"/>
          </p:cNvSpPr>
          <p:nvPr>
            <p:ph type="title"/>
          </p:nvPr>
        </p:nvSpPr>
        <p:spPr/>
        <p:txBody>
          <a:bodyPr/>
          <a:lstStyle/>
          <a:p>
            <a:r>
              <a:rPr lang="ja-JP" altLang="en-US">
                <a:latin typeface="Meiryo UI"/>
                <a:ea typeface="Meiryo UI"/>
              </a:rPr>
              <a:t>二次元配列</a:t>
            </a:r>
            <a:endParaRPr kumimoji="1" lang="en-US"/>
          </a:p>
        </p:txBody>
      </p:sp>
      <p:sp>
        <p:nvSpPr>
          <p:cNvPr id="3" name="Content Placeholder 2">
            <a:extLst>
              <a:ext uri="{FF2B5EF4-FFF2-40B4-BE49-F238E27FC236}">
                <a16:creationId xmlns:a16="http://schemas.microsoft.com/office/drawing/2014/main" id="{6DD8B9EE-64F2-5C19-2A0A-CE7A98988154}"/>
              </a:ext>
            </a:extLst>
          </p:cNvPr>
          <p:cNvSpPr>
            <a:spLocks noGrp="1"/>
          </p:cNvSpPr>
          <p:nvPr>
            <p:ph idx="1"/>
          </p:nvPr>
        </p:nvSpPr>
        <p:spPr>
          <a:xfrm>
            <a:off x="677334" y="1550989"/>
            <a:ext cx="8596668" cy="3880773"/>
          </a:xfrm>
        </p:spPr>
        <p:txBody>
          <a:bodyPr vert="horz" lIns="91440" tIns="45720" rIns="91440" bIns="45720" rtlCol="0" anchor="t">
            <a:normAutofit/>
          </a:bodyPr>
          <a:lstStyle/>
          <a:p>
            <a:r>
              <a:rPr lang="ja-JP" altLang="en-US" sz="3200">
                <a:latin typeface="Meiryo UI"/>
                <a:ea typeface="Meiryo UI"/>
              </a:rPr>
              <a:t>宣言の仕方</a:t>
            </a:r>
          </a:p>
        </p:txBody>
      </p:sp>
      <p:sp>
        <p:nvSpPr>
          <p:cNvPr id="4" name="TextBox 3">
            <a:extLst>
              <a:ext uri="{FF2B5EF4-FFF2-40B4-BE49-F238E27FC236}">
                <a16:creationId xmlns:a16="http://schemas.microsoft.com/office/drawing/2014/main" id="{08E2B67E-1D05-2957-4854-88F06650F3B0}"/>
              </a:ext>
            </a:extLst>
          </p:cNvPr>
          <p:cNvSpPr txBox="1"/>
          <p:nvPr/>
        </p:nvSpPr>
        <p:spPr>
          <a:xfrm>
            <a:off x="0" y="2346960"/>
            <a:ext cx="110236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vector</a:t>
            </a:r>
            <a:r>
              <a:rPr lang="en-US" sz="2400">
                <a:solidFill>
                  <a:srgbClr val="666600"/>
                </a:solidFill>
              </a:rPr>
              <a:t>&lt;</a:t>
            </a:r>
            <a:r>
              <a:rPr lang="en-US" sz="2400"/>
              <a:t>vector</a:t>
            </a:r>
            <a:r>
              <a:rPr lang="en-US" sz="2400">
                <a:solidFill>
                  <a:srgbClr val="666600"/>
                </a:solidFill>
              </a:rPr>
              <a:t>&lt;</a:t>
            </a:r>
            <a:r>
              <a:rPr lang="ja-JP" altLang="en-US" sz="2400">
                <a:solidFill>
                  <a:srgbClr val="666600"/>
                </a:solidFill>
                <a:ea typeface="メイリオ"/>
              </a:rPr>
              <a:t>要素の型</a:t>
            </a:r>
            <a:r>
              <a:rPr lang="en-US" sz="2400">
                <a:solidFill>
                  <a:srgbClr val="666600"/>
                </a:solidFill>
              </a:rPr>
              <a:t>&gt;&gt;</a:t>
            </a:r>
            <a:r>
              <a:rPr lang="en-US" altLang="ja-JP" sz="2400">
                <a:ea typeface="メイリオ"/>
              </a:rPr>
              <a:t> </a:t>
            </a:r>
            <a:r>
              <a:rPr lang="ja-JP" altLang="en-US" sz="2400">
                <a:solidFill>
                  <a:srgbClr val="666600"/>
                </a:solidFill>
                <a:ea typeface="メイリオ"/>
              </a:rPr>
              <a:t>変数名</a:t>
            </a:r>
            <a:r>
              <a:rPr lang="en-US" sz="2400">
                <a:solidFill>
                  <a:srgbClr val="666600"/>
                </a:solidFill>
              </a:rPr>
              <a:t>(</a:t>
            </a:r>
            <a:r>
              <a:rPr lang="ja-JP" altLang="en-US" sz="2400">
                <a:solidFill>
                  <a:srgbClr val="666600"/>
                </a:solidFill>
                <a:ea typeface="メイリオ"/>
              </a:rPr>
              <a:t>横の長さ</a:t>
            </a:r>
            <a:r>
              <a:rPr lang="en-US" sz="2400">
                <a:solidFill>
                  <a:srgbClr val="666600"/>
                </a:solidFill>
              </a:rPr>
              <a:t>,</a:t>
            </a:r>
            <a:r>
              <a:rPr lang="en-US" sz="2400"/>
              <a:t> vector</a:t>
            </a:r>
            <a:r>
              <a:rPr lang="en-US" sz="2400">
                <a:solidFill>
                  <a:srgbClr val="666600"/>
                </a:solidFill>
              </a:rPr>
              <a:t>&lt;</a:t>
            </a:r>
            <a:r>
              <a:rPr lang="ja-JP" altLang="en-US" sz="2400">
                <a:solidFill>
                  <a:srgbClr val="666600"/>
                </a:solidFill>
                <a:ea typeface="メイリオ"/>
              </a:rPr>
              <a:t>要素の型</a:t>
            </a:r>
            <a:r>
              <a:rPr lang="en-US" sz="2400">
                <a:solidFill>
                  <a:srgbClr val="666600"/>
                </a:solidFill>
              </a:rPr>
              <a:t>&gt;(</a:t>
            </a:r>
            <a:r>
              <a:rPr lang="ja-JP" altLang="en-US" sz="2400">
                <a:solidFill>
                  <a:srgbClr val="666600"/>
                </a:solidFill>
                <a:ea typeface="メイリオ"/>
              </a:rPr>
              <a:t>縦の長さ</a:t>
            </a:r>
            <a:r>
              <a:rPr lang="en-US" sz="2400">
                <a:solidFill>
                  <a:srgbClr val="666600"/>
                </a:solidFill>
              </a:rPr>
              <a:t>))</a:t>
            </a:r>
            <a:r>
              <a:rPr lang="en-US" sz="2400"/>
              <a:t>;</a:t>
            </a:r>
          </a:p>
        </p:txBody>
      </p:sp>
      <p:sp>
        <p:nvSpPr>
          <p:cNvPr id="5" name="TextBox 4">
            <a:extLst>
              <a:ext uri="{FF2B5EF4-FFF2-40B4-BE49-F238E27FC236}">
                <a16:creationId xmlns:a16="http://schemas.microsoft.com/office/drawing/2014/main" id="{5BDF7D37-6166-3574-2FA9-77AFD48C6FE5}"/>
              </a:ext>
            </a:extLst>
          </p:cNvPr>
          <p:cNvSpPr txBox="1"/>
          <p:nvPr/>
        </p:nvSpPr>
        <p:spPr>
          <a:xfrm>
            <a:off x="548640" y="3230880"/>
            <a:ext cx="6715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配列を格納する配列を作るイメージ</a:t>
            </a:r>
            <a:endParaRPr lang="en-US" sz="2800"/>
          </a:p>
        </p:txBody>
      </p:sp>
      <p:sp>
        <p:nvSpPr>
          <p:cNvPr id="7" name="TextBox 6">
            <a:extLst>
              <a:ext uri="{FF2B5EF4-FFF2-40B4-BE49-F238E27FC236}">
                <a16:creationId xmlns:a16="http://schemas.microsoft.com/office/drawing/2014/main" id="{5A194CC2-BEAF-C706-43DF-8F7FE7023720}"/>
              </a:ext>
            </a:extLst>
          </p:cNvPr>
          <p:cNvSpPr txBox="1"/>
          <p:nvPr/>
        </p:nvSpPr>
        <p:spPr>
          <a:xfrm>
            <a:off x="680720" y="4531360"/>
            <a:ext cx="86360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横の長さ</a:t>
            </a:r>
            <a:r>
              <a:rPr lang="ja-JP" altLang="en-US" sz="2400">
                <a:solidFill>
                  <a:srgbClr val="FFC000"/>
                </a:solidFill>
                <a:ea typeface="メイリオ"/>
              </a:rPr>
              <a:t>10</a:t>
            </a:r>
            <a:r>
              <a:rPr lang="ja-JP" altLang="en-US" sz="2400">
                <a:ea typeface="メイリオ"/>
              </a:rPr>
              <a:t>,縦の長さ</a:t>
            </a:r>
            <a:r>
              <a:rPr lang="ja-JP" altLang="en-US" sz="2400">
                <a:solidFill>
                  <a:srgbClr val="FF0000"/>
                </a:solidFill>
                <a:ea typeface="メイリオ"/>
              </a:rPr>
              <a:t>5</a:t>
            </a:r>
            <a:r>
              <a:rPr lang="ja-JP" altLang="en-US" sz="2400">
                <a:ea typeface="メイリオ"/>
              </a:rPr>
              <a:t>の</a:t>
            </a:r>
            <a:r>
              <a:rPr lang="ja-JP" altLang="en-US" sz="2400">
                <a:solidFill>
                  <a:srgbClr val="00B0F0"/>
                </a:solidFill>
                <a:ea typeface="メイリオ"/>
              </a:rPr>
              <a:t>int</a:t>
            </a:r>
            <a:r>
              <a:rPr lang="ja-JP" altLang="en-US" sz="2400">
                <a:ea typeface="メイリオ"/>
              </a:rPr>
              <a:t>型の二次元配列</a:t>
            </a:r>
            <a:r>
              <a:rPr lang="ja-JP" altLang="en-US" sz="2400">
                <a:solidFill>
                  <a:srgbClr val="00B050"/>
                </a:solidFill>
                <a:ea typeface="メイリオ"/>
              </a:rPr>
              <a:t>vec2</a:t>
            </a:r>
            <a:r>
              <a:rPr lang="ja-JP" altLang="en-US" sz="2400">
                <a:ea typeface="メイリオ"/>
              </a:rPr>
              <a:t>を作るときは</a:t>
            </a:r>
          </a:p>
          <a:p>
            <a:r>
              <a:rPr lang="ja-JP" altLang="en-US" sz="2400">
                <a:ea typeface="メイリオ"/>
              </a:rPr>
              <a:t>vector&lt;vector&lt;</a:t>
            </a:r>
            <a:r>
              <a:rPr lang="ja-JP" altLang="en-US" sz="2400">
                <a:solidFill>
                  <a:srgbClr val="00B0F0"/>
                </a:solidFill>
                <a:ea typeface="メイリオ"/>
              </a:rPr>
              <a:t>int</a:t>
            </a:r>
            <a:r>
              <a:rPr lang="ja-JP" altLang="en-US" sz="2400">
                <a:ea typeface="メイリオ"/>
              </a:rPr>
              <a:t>&gt;&gt; </a:t>
            </a:r>
            <a:r>
              <a:rPr lang="ja-JP" altLang="en-US" sz="2400">
                <a:solidFill>
                  <a:srgbClr val="00B050"/>
                </a:solidFill>
                <a:ea typeface="メイリオ"/>
              </a:rPr>
              <a:t>vec2</a:t>
            </a:r>
            <a:r>
              <a:rPr lang="ja-JP" altLang="en-US" sz="2400">
                <a:ea typeface="メイリオ"/>
              </a:rPr>
              <a:t>(</a:t>
            </a:r>
            <a:r>
              <a:rPr lang="ja-JP" altLang="en-US" sz="2400">
                <a:solidFill>
                  <a:srgbClr val="FFC000"/>
                </a:solidFill>
                <a:ea typeface="メイリオ"/>
              </a:rPr>
              <a:t>10</a:t>
            </a:r>
            <a:r>
              <a:rPr lang="ja-JP" altLang="en-US" sz="2400">
                <a:ea typeface="メイリオ"/>
              </a:rPr>
              <a:t>,vector&lt;</a:t>
            </a:r>
            <a:r>
              <a:rPr lang="ja-JP" altLang="en-US" sz="2400">
                <a:solidFill>
                  <a:srgbClr val="00B0F0"/>
                </a:solidFill>
                <a:ea typeface="メイリオ"/>
              </a:rPr>
              <a:t>int</a:t>
            </a:r>
            <a:r>
              <a:rPr lang="ja-JP" altLang="en-US" sz="2400">
                <a:ea typeface="メイリオ"/>
              </a:rPr>
              <a:t>&gt;(</a:t>
            </a:r>
            <a:r>
              <a:rPr lang="ja-JP" altLang="en-US" sz="2400">
                <a:solidFill>
                  <a:srgbClr val="FF0000"/>
                </a:solidFill>
                <a:ea typeface="メイリオ"/>
              </a:rPr>
              <a:t>5</a:t>
            </a:r>
            <a:r>
              <a:rPr lang="ja-JP" altLang="en-US" sz="2400">
                <a:ea typeface="メイリオ"/>
              </a:rPr>
              <a:t>));</a:t>
            </a:r>
          </a:p>
        </p:txBody>
      </p:sp>
    </p:spTree>
    <p:extLst>
      <p:ext uri="{BB962C8B-B14F-4D97-AF65-F5344CB8AC3E}">
        <p14:creationId xmlns:p14="http://schemas.microsoft.com/office/powerpoint/2010/main" val="530342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3042-9E79-2BC6-E232-4E6CF4ECEC1E}"/>
              </a:ext>
            </a:extLst>
          </p:cNvPr>
          <p:cNvSpPr>
            <a:spLocks noGrp="1"/>
          </p:cNvSpPr>
          <p:nvPr>
            <p:ph type="title"/>
          </p:nvPr>
        </p:nvSpPr>
        <p:spPr/>
        <p:txBody>
          <a:bodyPr/>
          <a:lstStyle/>
          <a:p>
            <a:r>
              <a:rPr lang="ja-JP" altLang="en-US">
                <a:latin typeface="Meiryo UI"/>
                <a:ea typeface="Meiryo UI"/>
              </a:rPr>
              <a:t>二次元配列</a:t>
            </a:r>
            <a:endParaRPr kumimoji="1" lang="en-US"/>
          </a:p>
        </p:txBody>
      </p:sp>
      <p:sp>
        <p:nvSpPr>
          <p:cNvPr id="3" name="Content Placeholder 2">
            <a:extLst>
              <a:ext uri="{FF2B5EF4-FFF2-40B4-BE49-F238E27FC236}">
                <a16:creationId xmlns:a16="http://schemas.microsoft.com/office/drawing/2014/main" id="{6067E819-2197-E0ED-1FB2-78FE30C8534E}"/>
              </a:ext>
            </a:extLst>
          </p:cNvPr>
          <p:cNvSpPr>
            <a:spLocks noGrp="1"/>
          </p:cNvSpPr>
          <p:nvPr>
            <p:ph idx="1"/>
          </p:nvPr>
        </p:nvSpPr>
        <p:spPr>
          <a:xfrm>
            <a:off x="677334" y="1632269"/>
            <a:ext cx="8596668" cy="3880773"/>
          </a:xfrm>
        </p:spPr>
        <p:txBody>
          <a:bodyPr vert="horz" lIns="91440" tIns="45720" rIns="91440" bIns="45720" rtlCol="0" anchor="t">
            <a:normAutofit/>
          </a:bodyPr>
          <a:lstStyle/>
          <a:p>
            <a:r>
              <a:rPr lang="ja-JP" altLang="en-US" sz="2800">
                <a:latin typeface="Meiryo UI"/>
                <a:ea typeface="Meiryo UI"/>
              </a:rPr>
              <a:t>二次元配列へのアクセス</a:t>
            </a:r>
            <a:endParaRPr kumimoji="1" lang="en-US" sz="2800"/>
          </a:p>
        </p:txBody>
      </p:sp>
      <p:sp>
        <p:nvSpPr>
          <p:cNvPr id="4" name="TextBox 3">
            <a:extLst>
              <a:ext uri="{FF2B5EF4-FFF2-40B4-BE49-F238E27FC236}">
                <a16:creationId xmlns:a16="http://schemas.microsoft.com/office/drawing/2014/main" id="{13AB67E3-1A63-4D5C-786B-45932C0F7B20}"/>
              </a:ext>
            </a:extLst>
          </p:cNvPr>
          <p:cNvSpPr txBox="1"/>
          <p:nvPr/>
        </p:nvSpPr>
        <p:spPr>
          <a:xfrm>
            <a:off x="701040" y="2875280"/>
            <a:ext cx="5791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solidFill>
                  <a:srgbClr val="666600"/>
                </a:solidFill>
                <a:ea typeface="メイリオ"/>
              </a:rPr>
              <a:t>変数名</a:t>
            </a:r>
            <a:r>
              <a:rPr lang="en-US" sz="3200">
                <a:solidFill>
                  <a:srgbClr val="666600"/>
                </a:solidFill>
              </a:rPr>
              <a:t>.</a:t>
            </a:r>
            <a:r>
              <a:rPr lang="en-US" sz="3200"/>
              <a:t>at</a:t>
            </a:r>
            <a:r>
              <a:rPr lang="en-US" sz="3200">
                <a:solidFill>
                  <a:srgbClr val="666600"/>
                </a:solidFill>
              </a:rPr>
              <a:t>(</a:t>
            </a:r>
            <a:r>
              <a:rPr lang="ja-JP" altLang="en-US" sz="3200">
                <a:solidFill>
                  <a:srgbClr val="666600"/>
                </a:solidFill>
                <a:ea typeface="メイリオ"/>
              </a:rPr>
              <a:t>添字</a:t>
            </a:r>
            <a:r>
              <a:rPr lang="en-US" sz="3200">
                <a:solidFill>
                  <a:srgbClr val="006666"/>
                </a:solidFill>
              </a:rPr>
              <a:t>1</a:t>
            </a:r>
            <a:r>
              <a:rPr lang="en-US" sz="3200">
                <a:solidFill>
                  <a:srgbClr val="666600"/>
                </a:solidFill>
              </a:rPr>
              <a:t>).</a:t>
            </a:r>
            <a:r>
              <a:rPr lang="en-US" sz="3200"/>
              <a:t>at</a:t>
            </a:r>
            <a:r>
              <a:rPr lang="en-US" sz="3200">
                <a:solidFill>
                  <a:srgbClr val="666600"/>
                </a:solidFill>
              </a:rPr>
              <a:t>(</a:t>
            </a:r>
            <a:r>
              <a:rPr lang="ja-JP" altLang="en-US" sz="3200">
                <a:solidFill>
                  <a:srgbClr val="666600"/>
                </a:solidFill>
                <a:ea typeface="メイリオ"/>
              </a:rPr>
              <a:t>添字</a:t>
            </a:r>
            <a:r>
              <a:rPr lang="en-US" sz="3200">
                <a:solidFill>
                  <a:srgbClr val="006666"/>
                </a:solidFill>
              </a:rPr>
              <a:t>2</a:t>
            </a:r>
            <a:r>
              <a:rPr lang="en-US" sz="3200">
                <a:solidFill>
                  <a:srgbClr val="666600"/>
                </a:solidFill>
              </a:rPr>
              <a:t>)</a:t>
            </a:r>
            <a:endParaRPr lang="en-US" sz="3200"/>
          </a:p>
        </p:txBody>
      </p:sp>
      <p:sp>
        <p:nvSpPr>
          <p:cNvPr id="5" name="TextBox 4">
            <a:extLst>
              <a:ext uri="{FF2B5EF4-FFF2-40B4-BE49-F238E27FC236}">
                <a16:creationId xmlns:a16="http://schemas.microsoft.com/office/drawing/2014/main" id="{0508D39F-7289-BF15-D9EA-BBEAFA749DE2}"/>
              </a:ext>
            </a:extLst>
          </p:cNvPr>
          <p:cNvSpPr txBox="1"/>
          <p:nvPr/>
        </p:nvSpPr>
        <p:spPr>
          <a:xfrm>
            <a:off x="701040" y="4318000"/>
            <a:ext cx="91643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添え字1は横、添え字２は縦</a:t>
            </a:r>
            <a:endParaRPr lang="en-US" altLang="ja-JP"/>
          </a:p>
          <a:p>
            <a:r>
              <a:rPr lang="ja-JP" altLang="en-US" sz="2800">
                <a:ea typeface="メイリオ"/>
              </a:rPr>
              <a:t>横から３つ目の、上から４つ目にアクセスするには</a:t>
            </a:r>
          </a:p>
          <a:p>
            <a:r>
              <a:rPr lang="ja-JP" altLang="en-US" sz="2800">
                <a:ea typeface="メイリオ"/>
              </a:rPr>
              <a:t>.at(2).at(3)とする</a:t>
            </a:r>
          </a:p>
        </p:txBody>
      </p:sp>
    </p:spTree>
    <p:extLst>
      <p:ext uri="{BB962C8B-B14F-4D97-AF65-F5344CB8AC3E}">
        <p14:creationId xmlns:p14="http://schemas.microsoft.com/office/powerpoint/2010/main" val="297042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0F18-64C3-CD03-DED0-012211DB36FB}"/>
              </a:ext>
            </a:extLst>
          </p:cNvPr>
          <p:cNvSpPr>
            <a:spLocks noGrp="1"/>
          </p:cNvSpPr>
          <p:nvPr>
            <p:ph type="title"/>
          </p:nvPr>
        </p:nvSpPr>
        <p:spPr/>
        <p:txBody>
          <a:bodyPr/>
          <a:lstStyle/>
          <a:p>
            <a:r>
              <a:rPr lang="ja-JP" altLang="en-US">
                <a:latin typeface="Meiryo UI"/>
                <a:ea typeface="Meiryo UI"/>
              </a:rPr>
              <a:t>二次元配列</a:t>
            </a:r>
            <a:endParaRPr kumimoji="1" lang="en-US"/>
          </a:p>
        </p:txBody>
      </p:sp>
      <p:sp>
        <p:nvSpPr>
          <p:cNvPr id="3" name="Content Placeholder 2">
            <a:extLst>
              <a:ext uri="{FF2B5EF4-FFF2-40B4-BE49-F238E27FC236}">
                <a16:creationId xmlns:a16="http://schemas.microsoft.com/office/drawing/2014/main" id="{3E264F54-6229-9C5F-1E37-090EAF5A3EBA}"/>
              </a:ext>
            </a:extLst>
          </p:cNvPr>
          <p:cNvSpPr>
            <a:spLocks noGrp="1"/>
          </p:cNvSpPr>
          <p:nvPr>
            <p:ph idx="1"/>
          </p:nvPr>
        </p:nvSpPr>
        <p:spPr>
          <a:xfrm>
            <a:off x="677334" y="1490029"/>
            <a:ext cx="8596668" cy="3880773"/>
          </a:xfrm>
        </p:spPr>
        <p:txBody>
          <a:bodyPr vert="horz" lIns="91440" tIns="45720" rIns="91440" bIns="45720" rtlCol="0" anchor="t">
            <a:normAutofit/>
          </a:bodyPr>
          <a:lstStyle/>
          <a:p>
            <a:r>
              <a:rPr lang="ja-JP" altLang="en-US" sz="2800">
                <a:latin typeface="Meiryo UI"/>
                <a:ea typeface="Meiryo UI"/>
              </a:rPr>
              <a:t>多重</a:t>
            </a:r>
            <a:r>
              <a:rPr lang="en-US" sz="2800">
                <a:latin typeface="Meiryo UI"/>
                <a:ea typeface="Meiryo UI"/>
              </a:rPr>
              <a:t>for</a:t>
            </a:r>
            <a:r>
              <a:rPr lang="ja-JP" altLang="en-US" sz="2800">
                <a:latin typeface="Meiryo UI"/>
                <a:ea typeface="Meiryo UI"/>
              </a:rPr>
              <a:t>文を用いたアクセス方法</a:t>
            </a:r>
          </a:p>
        </p:txBody>
      </p:sp>
      <p:pic>
        <p:nvPicPr>
          <p:cNvPr id="4" name="Picture 4">
            <a:extLst>
              <a:ext uri="{FF2B5EF4-FFF2-40B4-BE49-F238E27FC236}">
                <a16:creationId xmlns:a16="http://schemas.microsoft.com/office/drawing/2014/main" id="{4FC2CCE2-6582-A241-BB2F-7A6A85C2FE3A}"/>
              </a:ext>
            </a:extLst>
          </p:cNvPr>
          <p:cNvPicPr>
            <a:picLocks noChangeAspect="1"/>
          </p:cNvPicPr>
          <p:nvPr/>
        </p:nvPicPr>
        <p:blipFill>
          <a:blip r:embed="rId2"/>
          <a:stretch>
            <a:fillRect/>
          </a:stretch>
        </p:blipFill>
        <p:spPr>
          <a:xfrm>
            <a:off x="680605" y="2129932"/>
            <a:ext cx="4230029" cy="4702506"/>
          </a:xfrm>
          <a:prstGeom prst="rect">
            <a:avLst/>
          </a:prstGeom>
        </p:spPr>
      </p:pic>
      <p:pic>
        <p:nvPicPr>
          <p:cNvPr id="5" name="Picture 5">
            <a:extLst>
              <a:ext uri="{FF2B5EF4-FFF2-40B4-BE49-F238E27FC236}">
                <a16:creationId xmlns:a16="http://schemas.microsoft.com/office/drawing/2014/main" id="{AE5BF741-562E-E92A-1229-16C32EC1B7A0}"/>
              </a:ext>
            </a:extLst>
          </p:cNvPr>
          <p:cNvPicPr>
            <a:picLocks noChangeAspect="1"/>
          </p:cNvPicPr>
          <p:nvPr/>
        </p:nvPicPr>
        <p:blipFill>
          <a:blip r:embed="rId3"/>
          <a:stretch>
            <a:fillRect/>
          </a:stretch>
        </p:blipFill>
        <p:spPr>
          <a:xfrm>
            <a:off x="5786206" y="2629365"/>
            <a:ext cx="2933467" cy="3699417"/>
          </a:xfrm>
          <a:prstGeom prst="rect">
            <a:avLst/>
          </a:prstGeom>
        </p:spPr>
      </p:pic>
      <p:sp>
        <p:nvSpPr>
          <p:cNvPr id="6" name="TextBox 5">
            <a:extLst>
              <a:ext uri="{FF2B5EF4-FFF2-40B4-BE49-F238E27FC236}">
                <a16:creationId xmlns:a16="http://schemas.microsoft.com/office/drawing/2014/main" id="{F83D3835-D6D5-76A4-9197-5D80FBEDBADA}"/>
              </a:ext>
            </a:extLst>
          </p:cNvPr>
          <p:cNvSpPr txBox="1"/>
          <p:nvPr/>
        </p:nvSpPr>
        <p:spPr>
          <a:xfrm>
            <a:off x="6740913" y="2010936"/>
            <a:ext cx="9682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出力</a:t>
            </a:r>
            <a:endParaRPr lang="en-US"/>
          </a:p>
        </p:txBody>
      </p:sp>
    </p:spTree>
    <p:extLst>
      <p:ext uri="{BB962C8B-B14F-4D97-AF65-F5344CB8AC3E}">
        <p14:creationId xmlns:p14="http://schemas.microsoft.com/office/powerpoint/2010/main" val="174797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C61-74BE-6061-3C04-2A8838AAE682}"/>
              </a:ext>
            </a:extLst>
          </p:cNvPr>
          <p:cNvSpPr>
            <a:spLocks noGrp="1"/>
          </p:cNvSpPr>
          <p:nvPr>
            <p:ph type="title"/>
          </p:nvPr>
        </p:nvSpPr>
        <p:spPr/>
        <p:txBody>
          <a:bodyPr/>
          <a:lstStyle/>
          <a:p>
            <a:r>
              <a:rPr lang="ja-JP" altLang="en-US">
                <a:latin typeface="Meiryo UI"/>
                <a:ea typeface="Meiryo UI"/>
              </a:rPr>
              <a:t>演習問題2</a:t>
            </a:r>
            <a:endParaRPr kumimoji="1" lang="en-US"/>
          </a:p>
        </p:txBody>
      </p:sp>
      <p:sp>
        <p:nvSpPr>
          <p:cNvPr id="4" name="Rectangle 3">
            <a:extLst>
              <a:ext uri="{FF2B5EF4-FFF2-40B4-BE49-F238E27FC236}">
                <a16:creationId xmlns:a16="http://schemas.microsoft.com/office/drawing/2014/main" id="{42091707-9B89-37FA-2D1F-C116920A2FAE}"/>
              </a:ext>
            </a:extLst>
          </p:cNvPr>
          <p:cNvSpPr/>
          <p:nvPr/>
        </p:nvSpPr>
        <p:spPr>
          <a:xfrm>
            <a:off x="680720" y="149860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D4CB5F77-0C9F-A133-52AA-58302CAE5DF9}"/>
              </a:ext>
            </a:extLst>
          </p:cNvPr>
          <p:cNvSpPr/>
          <p:nvPr/>
        </p:nvSpPr>
        <p:spPr>
          <a:xfrm>
            <a:off x="1595120" y="149860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a:extLst>
              <a:ext uri="{FF2B5EF4-FFF2-40B4-BE49-F238E27FC236}">
                <a16:creationId xmlns:a16="http://schemas.microsoft.com/office/drawing/2014/main" id="{9999AC42-9553-E105-6B0A-EE0B02800508}"/>
              </a:ext>
            </a:extLst>
          </p:cNvPr>
          <p:cNvSpPr/>
          <p:nvPr/>
        </p:nvSpPr>
        <p:spPr>
          <a:xfrm>
            <a:off x="680720" y="241300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a:extLst>
              <a:ext uri="{FF2B5EF4-FFF2-40B4-BE49-F238E27FC236}">
                <a16:creationId xmlns:a16="http://schemas.microsoft.com/office/drawing/2014/main" id="{523B83DE-EAC7-36E5-33AE-30C8AA12E15B}"/>
              </a:ext>
            </a:extLst>
          </p:cNvPr>
          <p:cNvSpPr/>
          <p:nvPr/>
        </p:nvSpPr>
        <p:spPr>
          <a:xfrm>
            <a:off x="1595120" y="241300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a:extLst>
              <a:ext uri="{FF2B5EF4-FFF2-40B4-BE49-F238E27FC236}">
                <a16:creationId xmlns:a16="http://schemas.microsoft.com/office/drawing/2014/main" id="{687A93D1-7B2C-D37E-0072-3048B68B40CE}"/>
              </a:ext>
            </a:extLst>
          </p:cNvPr>
          <p:cNvSpPr txBox="1"/>
          <p:nvPr/>
        </p:nvSpPr>
        <p:spPr>
          <a:xfrm>
            <a:off x="2753995" y="1494155"/>
            <a:ext cx="80568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左の図のような２次元配列を作り、</a:t>
            </a:r>
          </a:p>
          <a:p>
            <a:r>
              <a:rPr lang="ja-JP" altLang="en-US" sz="2800">
                <a:ea typeface="メイリオ"/>
              </a:rPr>
              <a:t>(左上×右下)-(右上×左下)</a:t>
            </a:r>
          </a:p>
          <a:p>
            <a:r>
              <a:rPr lang="ja-JP" altLang="en-US" sz="2800">
                <a:ea typeface="メイリオ"/>
              </a:rPr>
              <a:t>を計算して出力してください</a:t>
            </a:r>
          </a:p>
        </p:txBody>
      </p:sp>
      <p:sp>
        <p:nvSpPr>
          <p:cNvPr id="10" name="Rectangle 9">
            <a:extLst>
              <a:ext uri="{FF2B5EF4-FFF2-40B4-BE49-F238E27FC236}">
                <a16:creationId xmlns:a16="http://schemas.microsoft.com/office/drawing/2014/main" id="{342398F3-9127-2566-9DB1-A59FF81310E6}"/>
              </a:ext>
            </a:extLst>
          </p:cNvPr>
          <p:cNvSpPr/>
          <p:nvPr/>
        </p:nvSpPr>
        <p:spPr>
          <a:xfrm>
            <a:off x="660400" y="448564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a:extLst>
              <a:ext uri="{FF2B5EF4-FFF2-40B4-BE49-F238E27FC236}">
                <a16:creationId xmlns:a16="http://schemas.microsoft.com/office/drawing/2014/main" id="{E65C9DFC-1CC9-52D6-10AD-867334CF2EDF}"/>
              </a:ext>
            </a:extLst>
          </p:cNvPr>
          <p:cNvSpPr/>
          <p:nvPr/>
        </p:nvSpPr>
        <p:spPr>
          <a:xfrm>
            <a:off x="1574800" y="448564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a:extLst>
              <a:ext uri="{FF2B5EF4-FFF2-40B4-BE49-F238E27FC236}">
                <a16:creationId xmlns:a16="http://schemas.microsoft.com/office/drawing/2014/main" id="{548E2332-C68D-2A2A-6B1F-8703B6BDF0DE}"/>
              </a:ext>
            </a:extLst>
          </p:cNvPr>
          <p:cNvSpPr/>
          <p:nvPr/>
        </p:nvSpPr>
        <p:spPr>
          <a:xfrm>
            <a:off x="660400" y="540004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a:extLst>
              <a:ext uri="{FF2B5EF4-FFF2-40B4-BE49-F238E27FC236}">
                <a16:creationId xmlns:a16="http://schemas.microsoft.com/office/drawing/2014/main" id="{8F2497F8-AAFC-33F7-85F5-C7D5A5DA5AD6}"/>
              </a:ext>
            </a:extLst>
          </p:cNvPr>
          <p:cNvSpPr/>
          <p:nvPr/>
        </p:nvSpPr>
        <p:spPr>
          <a:xfrm>
            <a:off x="1574800" y="5400040"/>
            <a:ext cx="9144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TextBox 13">
            <a:extLst>
              <a:ext uri="{FF2B5EF4-FFF2-40B4-BE49-F238E27FC236}">
                <a16:creationId xmlns:a16="http://schemas.microsoft.com/office/drawing/2014/main" id="{0E5661A0-0DB3-DA54-94C5-8D2FB5E90269}"/>
              </a:ext>
            </a:extLst>
          </p:cNvPr>
          <p:cNvSpPr txBox="1"/>
          <p:nvPr/>
        </p:nvSpPr>
        <p:spPr>
          <a:xfrm>
            <a:off x="672465" y="383222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例</a:t>
            </a:r>
            <a:endParaRPr lang="en-US" sz="2800">
              <a:ea typeface="メイリオ"/>
            </a:endParaRPr>
          </a:p>
        </p:txBody>
      </p:sp>
      <p:sp>
        <p:nvSpPr>
          <p:cNvPr id="15" name="TextBox 14">
            <a:extLst>
              <a:ext uri="{FF2B5EF4-FFF2-40B4-BE49-F238E27FC236}">
                <a16:creationId xmlns:a16="http://schemas.microsoft.com/office/drawing/2014/main" id="{BE09B919-FFF3-4C57-7C1F-9E077EE98041}"/>
              </a:ext>
            </a:extLst>
          </p:cNvPr>
          <p:cNvSpPr txBox="1"/>
          <p:nvPr/>
        </p:nvSpPr>
        <p:spPr>
          <a:xfrm>
            <a:off x="916940" y="4676140"/>
            <a:ext cx="406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4</a:t>
            </a:r>
          </a:p>
        </p:txBody>
      </p:sp>
      <p:sp>
        <p:nvSpPr>
          <p:cNvPr id="16" name="TextBox 15">
            <a:extLst>
              <a:ext uri="{FF2B5EF4-FFF2-40B4-BE49-F238E27FC236}">
                <a16:creationId xmlns:a16="http://schemas.microsoft.com/office/drawing/2014/main" id="{F5417F52-DAF8-1896-DA8C-40384B576B46}"/>
              </a:ext>
            </a:extLst>
          </p:cNvPr>
          <p:cNvSpPr txBox="1"/>
          <p:nvPr/>
        </p:nvSpPr>
        <p:spPr>
          <a:xfrm>
            <a:off x="1831340" y="4676140"/>
            <a:ext cx="406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7</a:t>
            </a:r>
          </a:p>
        </p:txBody>
      </p:sp>
      <p:sp>
        <p:nvSpPr>
          <p:cNvPr id="17" name="TextBox 16">
            <a:extLst>
              <a:ext uri="{FF2B5EF4-FFF2-40B4-BE49-F238E27FC236}">
                <a16:creationId xmlns:a16="http://schemas.microsoft.com/office/drawing/2014/main" id="{D64DF684-F54D-35C3-57F7-C49E5A262A1E}"/>
              </a:ext>
            </a:extLst>
          </p:cNvPr>
          <p:cNvSpPr txBox="1"/>
          <p:nvPr/>
        </p:nvSpPr>
        <p:spPr>
          <a:xfrm>
            <a:off x="916940" y="5590540"/>
            <a:ext cx="406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2</a:t>
            </a:r>
          </a:p>
        </p:txBody>
      </p:sp>
      <p:sp>
        <p:nvSpPr>
          <p:cNvPr id="18" name="TextBox 17">
            <a:extLst>
              <a:ext uri="{FF2B5EF4-FFF2-40B4-BE49-F238E27FC236}">
                <a16:creationId xmlns:a16="http://schemas.microsoft.com/office/drawing/2014/main" id="{684EF32B-13F6-21E4-08D2-B08D74BBD6C7}"/>
              </a:ext>
            </a:extLst>
          </p:cNvPr>
          <p:cNvSpPr txBox="1"/>
          <p:nvPr/>
        </p:nvSpPr>
        <p:spPr>
          <a:xfrm>
            <a:off x="1719580" y="5590540"/>
            <a:ext cx="660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13</a:t>
            </a:r>
          </a:p>
        </p:txBody>
      </p:sp>
      <p:sp>
        <p:nvSpPr>
          <p:cNvPr id="19" name="TextBox 18">
            <a:extLst>
              <a:ext uri="{FF2B5EF4-FFF2-40B4-BE49-F238E27FC236}">
                <a16:creationId xmlns:a16="http://schemas.microsoft.com/office/drawing/2014/main" id="{AC41973B-EDB9-293E-0B2D-F2AD122F808C}"/>
              </a:ext>
            </a:extLst>
          </p:cNvPr>
          <p:cNvSpPr txBox="1"/>
          <p:nvPr/>
        </p:nvSpPr>
        <p:spPr>
          <a:xfrm>
            <a:off x="3051175" y="4636135"/>
            <a:ext cx="62890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左のような配列であれば</a:t>
            </a:r>
          </a:p>
          <a:p>
            <a:r>
              <a:rPr lang="ja-JP" altLang="en-US" sz="2800">
                <a:ea typeface="メイリオ"/>
              </a:rPr>
              <a:t>(4×13)-(7×2)=38</a:t>
            </a:r>
          </a:p>
          <a:p>
            <a:r>
              <a:rPr lang="ja-JP" altLang="en-US" sz="2800">
                <a:ea typeface="メイリオ"/>
              </a:rPr>
              <a:t>になります</a:t>
            </a:r>
          </a:p>
        </p:txBody>
      </p:sp>
      <p:sp>
        <p:nvSpPr>
          <p:cNvPr id="20" name="TextBox 19">
            <a:extLst>
              <a:ext uri="{FF2B5EF4-FFF2-40B4-BE49-F238E27FC236}">
                <a16:creationId xmlns:a16="http://schemas.microsoft.com/office/drawing/2014/main" id="{BA726507-0971-18BB-A6D4-BE666F2623BD}"/>
              </a:ext>
            </a:extLst>
          </p:cNvPr>
          <p:cNvSpPr txBox="1"/>
          <p:nvPr/>
        </p:nvSpPr>
        <p:spPr>
          <a:xfrm>
            <a:off x="5408930" y="6201410"/>
            <a:ext cx="3799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次のスライドにヒントあります</a:t>
            </a:r>
          </a:p>
        </p:txBody>
      </p:sp>
    </p:spTree>
    <p:extLst>
      <p:ext uri="{BB962C8B-B14F-4D97-AF65-F5344CB8AC3E}">
        <p14:creationId xmlns:p14="http://schemas.microsoft.com/office/powerpoint/2010/main" val="710096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49C7-DD49-79A6-9E90-7E0871457E6B}"/>
              </a:ext>
            </a:extLst>
          </p:cNvPr>
          <p:cNvSpPr>
            <a:spLocks noGrp="1"/>
          </p:cNvSpPr>
          <p:nvPr>
            <p:ph type="title"/>
          </p:nvPr>
        </p:nvSpPr>
        <p:spPr>
          <a:xfrm>
            <a:off x="626534" y="152400"/>
            <a:ext cx="8596668" cy="1320800"/>
          </a:xfrm>
        </p:spPr>
        <p:txBody>
          <a:bodyPr/>
          <a:lstStyle/>
          <a:p>
            <a:r>
              <a:rPr lang="ja-JP" altLang="en-US">
                <a:latin typeface="Meiryo UI"/>
                <a:ea typeface="Meiryo UI"/>
              </a:rPr>
              <a:t>演習問題2 ヒント</a:t>
            </a:r>
            <a:endParaRPr kumimoji="1" lang="en-US"/>
          </a:p>
        </p:txBody>
      </p:sp>
      <p:sp>
        <p:nvSpPr>
          <p:cNvPr id="3" name="Content Placeholder 2">
            <a:extLst>
              <a:ext uri="{FF2B5EF4-FFF2-40B4-BE49-F238E27FC236}">
                <a16:creationId xmlns:a16="http://schemas.microsoft.com/office/drawing/2014/main" id="{B8E029FE-3D39-A13D-5FF8-B5C1AA72DE84}"/>
              </a:ext>
            </a:extLst>
          </p:cNvPr>
          <p:cNvSpPr>
            <a:spLocks noGrp="1"/>
          </p:cNvSpPr>
          <p:nvPr>
            <p:ph idx="1"/>
          </p:nvPr>
        </p:nvSpPr>
        <p:spPr>
          <a:xfrm>
            <a:off x="667174" y="809309"/>
            <a:ext cx="10527068" cy="5994053"/>
          </a:xfrm>
        </p:spPr>
        <p:txBody>
          <a:bodyPr vert="horz" lIns="91440" tIns="45720" rIns="91440" bIns="45720" rtlCol="0" anchor="t">
            <a:noAutofit/>
          </a:bodyPr>
          <a:lstStyle/>
          <a:p>
            <a:pPr marL="0" indent="0">
              <a:buNone/>
            </a:pPr>
            <a:r>
              <a:rPr lang="ja-JP" altLang="en-US" sz="2400">
                <a:latin typeface="Meiryo UI"/>
                <a:ea typeface="Meiryo UI"/>
              </a:rPr>
              <a:t>ヒント1</a:t>
            </a:r>
          </a:p>
          <a:p>
            <a:pPr marL="0" indent="0">
              <a:buNone/>
            </a:pPr>
            <a:r>
              <a:rPr lang="ja-JP" altLang="en-US" sz="2400">
                <a:latin typeface="Meiryo UI"/>
                <a:ea typeface="Meiryo UI"/>
              </a:rPr>
              <a:t>2*2のint型の二次元配列は</a:t>
            </a:r>
          </a:p>
          <a:p>
            <a:pPr marL="0" indent="0">
              <a:buNone/>
            </a:pPr>
            <a:r>
              <a:rPr lang="ja-JP" altLang="en-US" sz="2400">
                <a:latin typeface="Meiryo UI"/>
                <a:ea typeface="Meiryo UI"/>
              </a:rPr>
              <a:t>vector&lt;vector&lt;int&gt;&gt; vec(2,vector&lt;int&gt;(2));</a:t>
            </a:r>
            <a:endParaRPr lang="ja-JP" altLang="en-US" sz="2400"/>
          </a:p>
          <a:p>
            <a:pPr marL="0" indent="0">
              <a:buNone/>
            </a:pPr>
            <a:r>
              <a:rPr lang="ja-JP" altLang="en-US" sz="2400">
                <a:latin typeface="Meiryo UI"/>
                <a:ea typeface="Meiryo UI"/>
              </a:rPr>
              <a:t>のように宣言できます</a:t>
            </a:r>
          </a:p>
          <a:p>
            <a:pPr marL="0" indent="0">
              <a:buNone/>
            </a:pPr>
            <a:endParaRPr lang="ja-JP" altLang="en-US" sz="2400">
              <a:latin typeface="Meiryo UI"/>
              <a:ea typeface="Meiryo UI"/>
            </a:endParaRPr>
          </a:p>
          <a:p>
            <a:pPr marL="0" indent="0">
              <a:buNone/>
            </a:pPr>
            <a:r>
              <a:rPr lang="ja-JP" altLang="en-US" sz="2400">
                <a:latin typeface="Meiryo UI"/>
                <a:ea typeface="Meiryo UI"/>
              </a:rPr>
              <a:t>ヒント2</a:t>
            </a:r>
          </a:p>
          <a:p>
            <a:pPr marL="0" indent="0">
              <a:buNone/>
            </a:pPr>
            <a:r>
              <a:rPr lang="ja-JP" altLang="en-US" sz="2400">
                <a:latin typeface="Meiryo UI"/>
                <a:ea typeface="Meiryo UI"/>
              </a:rPr>
              <a:t>for(int i=0;i&lt;2;i++){</a:t>
            </a:r>
          </a:p>
          <a:p>
            <a:pPr marL="0" indent="0">
              <a:buNone/>
            </a:pPr>
            <a:r>
              <a:rPr lang="ja-JP" altLang="en-US" sz="2400">
                <a:latin typeface="Meiryo UI"/>
                <a:ea typeface="Meiryo UI"/>
              </a:rPr>
              <a:t>    for(int j=0;j&lt;2;j++){</a:t>
            </a:r>
          </a:p>
          <a:p>
            <a:pPr marL="0" indent="0">
              <a:buNone/>
            </a:pPr>
            <a:r>
              <a:rPr lang="ja-JP" altLang="en-US" sz="2400">
                <a:latin typeface="Meiryo UI"/>
                <a:ea typeface="Meiryo UI"/>
              </a:rPr>
              <a:t>         入力処理;</a:t>
            </a:r>
          </a:p>
          <a:p>
            <a:pPr marL="0" indent="0">
              <a:buNone/>
            </a:pPr>
            <a:r>
              <a:rPr lang="ja-JP" altLang="en-US" sz="2400">
                <a:latin typeface="Meiryo UI"/>
                <a:ea typeface="Meiryo UI"/>
              </a:rPr>
              <a:t>    }</a:t>
            </a:r>
          </a:p>
          <a:p>
            <a:pPr marL="0" indent="0">
              <a:buNone/>
            </a:pPr>
            <a:r>
              <a:rPr lang="ja-JP" altLang="en-US" sz="2400">
                <a:latin typeface="Meiryo UI"/>
                <a:ea typeface="Meiryo UI"/>
              </a:rPr>
              <a:t>}</a:t>
            </a:r>
          </a:p>
          <a:p>
            <a:pPr marL="0" indent="0">
              <a:buNone/>
            </a:pPr>
            <a:r>
              <a:rPr lang="ja-JP" altLang="en-US" sz="2400">
                <a:latin typeface="Meiryo UI"/>
                <a:ea typeface="Meiryo UI"/>
              </a:rPr>
              <a:t>のようにして２次元配列に値を代入できます</a:t>
            </a:r>
          </a:p>
        </p:txBody>
      </p:sp>
    </p:spTree>
    <p:extLst>
      <p:ext uri="{BB962C8B-B14F-4D97-AF65-F5344CB8AC3E}">
        <p14:creationId xmlns:p14="http://schemas.microsoft.com/office/powerpoint/2010/main" val="121547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688E-ED9A-9259-1730-025BCE32B496}"/>
              </a:ext>
            </a:extLst>
          </p:cNvPr>
          <p:cNvSpPr>
            <a:spLocks noGrp="1"/>
          </p:cNvSpPr>
          <p:nvPr>
            <p:ph type="title"/>
          </p:nvPr>
        </p:nvSpPr>
        <p:spPr/>
        <p:txBody>
          <a:bodyPr/>
          <a:lstStyle/>
          <a:p>
            <a:r>
              <a:rPr lang="ja-JP" altLang="en-US">
                <a:latin typeface="Meiryo UI"/>
                <a:ea typeface="Meiryo UI"/>
              </a:rPr>
              <a:t>演習問題2 答え</a:t>
            </a:r>
            <a:endParaRPr lang="en-US">
              <a:latin typeface="Meiryo UI"/>
              <a:ea typeface="Meiryo UI"/>
            </a:endParaRPr>
          </a:p>
        </p:txBody>
      </p:sp>
      <p:pic>
        <p:nvPicPr>
          <p:cNvPr id="4" name="Picture 4">
            <a:extLst>
              <a:ext uri="{FF2B5EF4-FFF2-40B4-BE49-F238E27FC236}">
                <a16:creationId xmlns:a16="http://schemas.microsoft.com/office/drawing/2014/main" id="{9BE36AF4-9666-8A7F-A382-AB713BD5D9FD}"/>
              </a:ext>
            </a:extLst>
          </p:cNvPr>
          <p:cNvPicPr>
            <a:picLocks noChangeAspect="1"/>
          </p:cNvPicPr>
          <p:nvPr/>
        </p:nvPicPr>
        <p:blipFill>
          <a:blip r:embed="rId2"/>
          <a:stretch>
            <a:fillRect/>
          </a:stretch>
        </p:blipFill>
        <p:spPr>
          <a:xfrm>
            <a:off x="674318" y="1750817"/>
            <a:ext cx="9830843" cy="4619406"/>
          </a:xfrm>
          <a:prstGeom prst="rect">
            <a:avLst/>
          </a:prstGeom>
        </p:spPr>
      </p:pic>
    </p:spTree>
    <p:extLst>
      <p:ext uri="{BB962C8B-B14F-4D97-AF65-F5344CB8AC3E}">
        <p14:creationId xmlns:p14="http://schemas.microsoft.com/office/powerpoint/2010/main" val="28300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1BCD-3F4D-4DD2-3584-7CBD267DB2B4}"/>
              </a:ext>
            </a:extLst>
          </p:cNvPr>
          <p:cNvSpPr>
            <a:spLocks noGrp="1"/>
          </p:cNvSpPr>
          <p:nvPr>
            <p:ph type="title"/>
          </p:nvPr>
        </p:nvSpPr>
        <p:spPr/>
        <p:txBody>
          <a:bodyPr/>
          <a:lstStyle/>
          <a:p>
            <a:r>
              <a:rPr lang="en-US"/>
              <a:t>while</a:t>
            </a:r>
            <a:r>
              <a:rPr lang="ja-JP" altLang="en-US"/>
              <a:t>文</a:t>
            </a:r>
            <a:endParaRPr kumimoji="1" lang="en-US"/>
          </a:p>
        </p:txBody>
      </p:sp>
      <p:pic>
        <p:nvPicPr>
          <p:cNvPr id="4" name="Picture 4">
            <a:extLst>
              <a:ext uri="{FF2B5EF4-FFF2-40B4-BE49-F238E27FC236}">
                <a16:creationId xmlns:a16="http://schemas.microsoft.com/office/drawing/2014/main" id="{363FA799-1CBD-8BDA-4E20-6D492FA2109A}"/>
              </a:ext>
            </a:extLst>
          </p:cNvPr>
          <p:cNvPicPr>
            <a:picLocks noGrp="1" noChangeAspect="1"/>
          </p:cNvPicPr>
          <p:nvPr>
            <p:ph idx="1"/>
          </p:nvPr>
        </p:nvPicPr>
        <p:blipFill>
          <a:blip r:embed="rId2"/>
          <a:stretch>
            <a:fillRect/>
          </a:stretch>
        </p:blipFill>
        <p:spPr>
          <a:xfrm>
            <a:off x="681798" y="1456836"/>
            <a:ext cx="5600700" cy="3276600"/>
          </a:xfrm>
        </p:spPr>
      </p:pic>
      <p:pic>
        <p:nvPicPr>
          <p:cNvPr id="5" name="Picture 5">
            <a:extLst>
              <a:ext uri="{FF2B5EF4-FFF2-40B4-BE49-F238E27FC236}">
                <a16:creationId xmlns:a16="http://schemas.microsoft.com/office/drawing/2014/main" id="{DC9EAA0F-138F-E105-35C4-0208B6A5AE68}"/>
              </a:ext>
            </a:extLst>
          </p:cNvPr>
          <p:cNvPicPr>
            <a:picLocks noChangeAspect="1"/>
          </p:cNvPicPr>
          <p:nvPr/>
        </p:nvPicPr>
        <p:blipFill>
          <a:blip r:embed="rId3"/>
          <a:stretch>
            <a:fillRect/>
          </a:stretch>
        </p:blipFill>
        <p:spPr>
          <a:xfrm>
            <a:off x="6676373" y="1455915"/>
            <a:ext cx="3150295" cy="3257237"/>
          </a:xfrm>
          <a:prstGeom prst="rect">
            <a:avLst/>
          </a:prstGeom>
        </p:spPr>
      </p:pic>
      <p:sp>
        <p:nvSpPr>
          <p:cNvPr id="6" name="コンテンツ プレースホルダー 2">
            <a:extLst>
              <a:ext uri="{FF2B5EF4-FFF2-40B4-BE49-F238E27FC236}">
                <a16:creationId xmlns:a16="http://schemas.microsoft.com/office/drawing/2014/main" id="{1A20C475-FF38-E7A4-197F-911A16C74AAE}"/>
              </a:ext>
            </a:extLst>
          </p:cNvPr>
          <p:cNvSpPr>
            <a:spLocks noGrp="1"/>
          </p:cNvSpPr>
          <p:nvPr/>
        </p:nvSpPr>
        <p:spPr>
          <a:xfrm>
            <a:off x="677334" y="5146449"/>
            <a:ext cx="9653782" cy="15130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kumimoji="1" lang="ja-JP" altLang="en-US" sz="3200" b="1">
                <a:highlight>
                  <a:srgbClr val="FFFF00"/>
                </a:highlight>
              </a:rPr>
              <a:t>繰り返し処理</a:t>
            </a:r>
            <a:r>
              <a:rPr kumimoji="1" lang="ja-JP" altLang="en-US" sz="3200"/>
              <a:t>が出来る</a:t>
            </a:r>
            <a:endParaRPr kumimoji="1" lang="en-US" altLang="ja-JP" sz="3200"/>
          </a:p>
          <a:p>
            <a:r>
              <a:rPr kumimoji="1" lang="ja-JP" altLang="en-US" sz="3200"/>
              <a:t>同じ事を何回も書く必要がない→</a:t>
            </a:r>
            <a:r>
              <a:rPr kumimoji="1" lang="ja-JP" altLang="en-US" sz="3200">
                <a:solidFill>
                  <a:srgbClr val="FF0000"/>
                </a:solidFill>
              </a:rPr>
              <a:t>超便利！</a:t>
            </a:r>
            <a:endParaRPr kumimoji="1" lang="en-US" altLang="ja-JP" sz="3200">
              <a:solidFill>
                <a:srgbClr val="FF0000"/>
              </a:solidFill>
            </a:endParaRPr>
          </a:p>
          <a:p>
            <a:endParaRPr kumimoji="1" lang="ja-JP" altLang="en-US"/>
          </a:p>
        </p:txBody>
      </p:sp>
    </p:spTree>
    <p:extLst>
      <p:ext uri="{BB962C8B-B14F-4D97-AF65-F5344CB8AC3E}">
        <p14:creationId xmlns:p14="http://schemas.microsoft.com/office/powerpoint/2010/main" val="326169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F7D-1A69-D0F9-E514-238654935F82}"/>
              </a:ext>
            </a:extLst>
          </p:cNvPr>
          <p:cNvSpPr>
            <a:spLocks noGrp="1"/>
          </p:cNvSpPr>
          <p:nvPr>
            <p:ph type="title"/>
          </p:nvPr>
        </p:nvSpPr>
        <p:spPr/>
        <p:txBody>
          <a:bodyPr/>
          <a:lstStyle/>
          <a:p>
            <a:r>
              <a:rPr lang="ja-JP" altLang="en-US">
                <a:latin typeface="Meiryo UI"/>
                <a:ea typeface="Meiryo UI"/>
              </a:rPr>
              <a:t>演習問題3</a:t>
            </a:r>
            <a:endParaRPr kumimoji="1" lang="en-US"/>
          </a:p>
        </p:txBody>
      </p:sp>
      <p:sp>
        <p:nvSpPr>
          <p:cNvPr id="3" name="Content Placeholder 2">
            <a:extLst>
              <a:ext uri="{FF2B5EF4-FFF2-40B4-BE49-F238E27FC236}">
                <a16:creationId xmlns:a16="http://schemas.microsoft.com/office/drawing/2014/main" id="{EE4DC65F-1DC0-084D-7227-4A8C3D9622A3}"/>
              </a:ext>
            </a:extLst>
          </p:cNvPr>
          <p:cNvSpPr>
            <a:spLocks noGrp="1"/>
          </p:cNvSpPr>
          <p:nvPr>
            <p:ph idx="1"/>
          </p:nvPr>
        </p:nvSpPr>
        <p:spPr>
          <a:xfrm>
            <a:off x="677334" y="1491516"/>
            <a:ext cx="8596668" cy="3880773"/>
          </a:xfrm>
        </p:spPr>
        <p:txBody>
          <a:bodyPr vert="horz" lIns="91440" tIns="45720" rIns="91440" bIns="45720" rtlCol="0" anchor="t">
            <a:normAutofit/>
          </a:bodyPr>
          <a:lstStyle/>
          <a:p>
            <a:pPr marL="0" indent="0">
              <a:buNone/>
            </a:pPr>
            <a:r>
              <a:rPr lang="en-US" altLang="ja-JP" sz="2400">
                <a:latin typeface="Meiryo UI"/>
                <a:ea typeface="Meiryo UI"/>
              </a:rPr>
              <a:t>N</a:t>
            </a:r>
            <a:r>
              <a:rPr lang="ja-JP" altLang="en-US" sz="2400">
                <a:latin typeface="Meiryo UI"/>
                <a:ea typeface="Meiryo UI"/>
              </a:rPr>
              <a:t>人のテストの点数が入力されます、</a:t>
            </a:r>
          </a:p>
          <a:p>
            <a:pPr marL="0" indent="0">
              <a:buNone/>
            </a:pPr>
            <a:r>
              <a:rPr lang="ja-JP" altLang="en-US" sz="2400">
                <a:latin typeface="Meiryo UI"/>
                <a:ea typeface="Meiryo UI"/>
              </a:rPr>
              <a:t>それぞれの人の点数の平均点との差を出力してしてください</a:t>
            </a:r>
            <a:endParaRPr lang="ja-JP" altLang="en-US" sz="2400"/>
          </a:p>
          <a:p>
            <a:pPr marL="0" indent="0">
              <a:buNone/>
            </a:pPr>
            <a:r>
              <a:rPr lang="ja-JP" sz="2400">
                <a:latin typeface="Trebuchet MS"/>
              </a:rPr>
              <a:t>最初に人数の入力を受け付けて、そのあとにN人分のテストの点数を入力してください</a:t>
            </a:r>
            <a:endParaRPr lang="ja-JP"/>
          </a:p>
          <a:p>
            <a:pPr marL="0" indent="0">
              <a:buNone/>
            </a:pPr>
            <a:endParaRPr lang="ja-JP" altLang="en-US" sz="2400"/>
          </a:p>
        </p:txBody>
      </p:sp>
      <p:sp>
        <p:nvSpPr>
          <p:cNvPr id="4" name="TextBox 3">
            <a:extLst>
              <a:ext uri="{FF2B5EF4-FFF2-40B4-BE49-F238E27FC236}">
                <a16:creationId xmlns:a16="http://schemas.microsoft.com/office/drawing/2014/main" id="{BF82AD27-4D75-E3AB-7FF0-E3FE675E78B1}"/>
              </a:ext>
            </a:extLst>
          </p:cNvPr>
          <p:cNvSpPr txBox="1"/>
          <p:nvPr/>
        </p:nvSpPr>
        <p:spPr>
          <a:xfrm>
            <a:off x="1583721" y="2614589"/>
            <a:ext cx="84210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メイリオ"/>
            </a:endParaRPr>
          </a:p>
        </p:txBody>
      </p:sp>
      <p:sp>
        <p:nvSpPr>
          <p:cNvPr id="5" name="TextBox 4">
            <a:extLst>
              <a:ext uri="{FF2B5EF4-FFF2-40B4-BE49-F238E27FC236}">
                <a16:creationId xmlns:a16="http://schemas.microsoft.com/office/drawing/2014/main" id="{1E0BCE7F-456F-2B5F-3575-86D8070548B2}"/>
              </a:ext>
            </a:extLst>
          </p:cNvPr>
          <p:cNvSpPr txBox="1"/>
          <p:nvPr/>
        </p:nvSpPr>
        <p:spPr>
          <a:xfrm>
            <a:off x="2590800" y="3577533"/>
            <a:ext cx="2743200"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入力例</a:t>
            </a:r>
            <a:endParaRPr lang="en-US" altLang="ja-JP"/>
          </a:p>
          <a:p>
            <a:r>
              <a:rPr lang="ja-JP" sz="2400">
                <a:ea typeface="+mn-lt"/>
                <a:cs typeface="+mn-lt"/>
              </a:rPr>
              <a:t>2</a:t>
            </a:r>
          </a:p>
          <a:p>
            <a:r>
              <a:rPr lang="ja-JP" sz="2400">
                <a:ea typeface="+mn-lt"/>
                <a:cs typeface="+mn-lt"/>
              </a:rPr>
              <a:t>80 70</a:t>
            </a:r>
          </a:p>
          <a:p>
            <a:endParaRPr lang="ja-JP" altLang="en-US" sz="2400">
              <a:ea typeface="+mn-lt"/>
              <a:cs typeface="+mn-lt"/>
            </a:endParaRPr>
          </a:p>
          <a:p>
            <a:r>
              <a:rPr lang="ja-JP" altLang="en-US" sz="2400">
                <a:ea typeface="+mn-lt"/>
                <a:cs typeface="+mn-lt"/>
              </a:rPr>
              <a:t>出力例</a:t>
            </a:r>
          </a:p>
          <a:p>
            <a:r>
              <a:rPr lang="ja-JP" sz="2400">
                <a:ea typeface="+mn-lt"/>
                <a:cs typeface="+mn-lt"/>
              </a:rPr>
              <a:t>5</a:t>
            </a:r>
          </a:p>
          <a:p>
            <a:r>
              <a:rPr lang="en-US" altLang="ja-JP" sz="2400">
                <a:ea typeface="+mn-lt"/>
                <a:cs typeface="+mn-lt"/>
              </a:rPr>
              <a:t>-</a:t>
            </a:r>
            <a:r>
              <a:rPr lang="ja-JP" sz="2400">
                <a:ea typeface="+mn-lt"/>
                <a:cs typeface="+mn-lt"/>
              </a:rPr>
              <a:t>5</a:t>
            </a:r>
          </a:p>
          <a:p>
            <a:endParaRPr lang="ja-JP" altLang="en-US">
              <a:ea typeface="+mn-lt"/>
              <a:cs typeface="+mn-lt"/>
            </a:endParaRPr>
          </a:p>
        </p:txBody>
      </p:sp>
      <p:sp>
        <p:nvSpPr>
          <p:cNvPr id="6" name="TextBox 5">
            <a:extLst>
              <a:ext uri="{FF2B5EF4-FFF2-40B4-BE49-F238E27FC236}">
                <a16:creationId xmlns:a16="http://schemas.microsoft.com/office/drawing/2014/main" id="{20943367-32FC-E78C-96E6-089C64F358A8}"/>
              </a:ext>
            </a:extLst>
          </p:cNvPr>
          <p:cNvSpPr txBox="1"/>
          <p:nvPr/>
        </p:nvSpPr>
        <p:spPr>
          <a:xfrm>
            <a:off x="4856480" y="3616960"/>
            <a:ext cx="472440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入力例</a:t>
            </a:r>
          </a:p>
          <a:p>
            <a:r>
              <a:rPr lang="en-US" altLang="ja-JP">
                <a:ea typeface="+mn-lt"/>
                <a:cs typeface="+mn-lt"/>
              </a:rPr>
              <a:t>5</a:t>
            </a:r>
            <a:endParaRPr lang="ja-JP" altLang="en-US"/>
          </a:p>
          <a:p>
            <a:r>
              <a:rPr lang="en-US" altLang="ja-JP">
                <a:ea typeface="+mn-lt"/>
                <a:cs typeface="+mn-lt"/>
              </a:rPr>
              <a:t>100</a:t>
            </a:r>
            <a:r>
              <a:rPr lang="ja-JP" altLang="en-US">
                <a:ea typeface="+mn-lt"/>
                <a:cs typeface="+mn-lt"/>
              </a:rPr>
              <a:t> </a:t>
            </a:r>
            <a:r>
              <a:rPr lang="en-US" altLang="ja-JP">
                <a:ea typeface="+mn-lt"/>
                <a:cs typeface="+mn-lt"/>
              </a:rPr>
              <a:t>100</a:t>
            </a:r>
            <a:r>
              <a:rPr lang="ja-JP" altLang="en-US">
                <a:ea typeface="+mn-lt"/>
                <a:cs typeface="+mn-lt"/>
              </a:rPr>
              <a:t> </a:t>
            </a:r>
            <a:r>
              <a:rPr lang="en-US" altLang="ja-JP">
                <a:ea typeface="+mn-lt"/>
                <a:cs typeface="+mn-lt"/>
              </a:rPr>
              <a:t>100</a:t>
            </a:r>
            <a:r>
              <a:rPr lang="ja-JP" altLang="en-US">
                <a:ea typeface="+mn-lt"/>
                <a:cs typeface="+mn-lt"/>
              </a:rPr>
              <a:t> </a:t>
            </a:r>
            <a:r>
              <a:rPr lang="en-US" altLang="ja-JP">
                <a:ea typeface="+mn-lt"/>
                <a:cs typeface="+mn-lt"/>
              </a:rPr>
              <a:t>100</a:t>
            </a:r>
            <a:r>
              <a:rPr lang="ja-JP" altLang="en-US">
                <a:ea typeface="+mn-lt"/>
                <a:cs typeface="+mn-lt"/>
              </a:rPr>
              <a:t> </a:t>
            </a:r>
            <a:r>
              <a:rPr lang="en-US" altLang="ja-JP">
                <a:ea typeface="+mn-lt"/>
                <a:cs typeface="+mn-lt"/>
              </a:rPr>
              <a:t>100</a:t>
            </a:r>
            <a:endParaRPr lang="ja-JP" altLang="en-US"/>
          </a:p>
          <a:p>
            <a:endParaRPr lang="ja-JP">
              <a:ea typeface="+mn-lt"/>
              <a:cs typeface="+mn-lt"/>
            </a:endParaRPr>
          </a:p>
          <a:p>
            <a:r>
              <a:rPr lang="ja-JP" altLang="en-US">
                <a:ea typeface="+mn-lt"/>
                <a:cs typeface="+mn-lt"/>
              </a:rPr>
              <a:t>出力例</a:t>
            </a:r>
          </a:p>
          <a:p>
            <a:r>
              <a:rPr lang="en-US" altLang="ja-JP">
                <a:ea typeface="+mn-lt"/>
                <a:cs typeface="+mn-lt"/>
              </a:rPr>
              <a:t>0</a:t>
            </a:r>
            <a:endParaRPr lang="ja-JP" altLang="en-US"/>
          </a:p>
          <a:p>
            <a:r>
              <a:rPr lang="en-US" altLang="ja-JP">
                <a:ea typeface="+mn-lt"/>
                <a:cs typeface="+mn-lt"/>
              </a:rPr>
              <a:t>0</a:t>
            </a:r>
            <a:endParaRPr lang="ja-JP" altLang="en-US"/>
          </a:p>
          <a:p>
            <a:r>
              <a:rPr lang="en-US" altLang="ja-JP">
                <a:ea typeface="+mn-lt"/>
                <a:cs typeface="+mn-lt"/>
              </a:rPr>
              <a:t>0</a:t>
            </a:r>
            <a:endParaRPr lang="ja-JP" altLang="en-US"/>
          </a:p>
          <a:p>
            <a:r>
              <a:rPr lang="en-US" altLang="ja-JP">
                <a:ea typeface="+mn-lt"/>
                <a:cs typeface="+mn-lt"/>
              </a:rPr>
              <a:t>0</a:t>
            </a:r>
            <a:endParaRPr lang="ja-JP" altLang="en-US"/>
          </a:p>
          <a:p>
            <a:r>
              <a:rPr lang="en-US" altLang="ja-JP">
                <a:ea typeface="+mn-lt"/>
                <a:cs typeface="+mn-lt"/>
              </a:rPr>
              <a:t>0</a:t>
            </a:r>
            <a:endParaRPr lang="ja-JP" altLang="en-US"/>
          </a:p>
          <a:p>
            <a:endParaRPr lang="ja-JP" sz="2400">
              <a:ea typeface="+mn-lt"/>
              <a:cs typeface="+mn-lt"/>
            </a:endParaRPr>
          </a:p>
          <a:p>
            <a:endParaRPr lang="ja-JP" altLang="en-US">
              <a:ea typeface="+mn-lt"/>
              <a:cs typeface="+mn-lt"/>
            </a:endParaRPr>
          </a:p>
        </p:txBody>
      </p:sp>
      <p:sp>
        <p:nvSpPr>
          <p:cNvPr id="8" name="TextBox 7">
            <a:extLst>
              <a:ext uri="{FF2B5EF4-FFF2-40B4-BE49-F238E27FC236}">
                <a16:creationId xmlns:a16="http://schemas.microsoft.com/office/drawing/2014/main" id="{F70D2399-BE1B-EAE4-152B-7F79B5B2D995}"/>
              </a:ext>
            </a:extLst>
          </p:cNvPr>
          <p:cNvSpPr txBox="1"/>
          <p:nvPr/>
        </p:nvSpPr>
        <p:spPr>
          <a:xfrm>
            <a:off x="680719" y="3566160"/>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入力例</a:t>
            </a:r>
            <a:endParaRPr lang="en-US" altLang="ja-JP"/>
          </a:p>
          <a:p>
            <a:r>
              <a:rPr lang="en-US" altLang="ja-JP" sz="2400">
                <a:ea typeface="+mn-lt"/>
                <a:cs typeface="+mn-lt"/>
              </a:rPr>
              <a:t>3</a:t>
            </a:r>
            <a:endParaRPr lang="ja-JP" altLang="en-US"/>
          </a:p>
          <a:p>
            <a:r>
              <a:rPr lang="en-US" altLang="ja-JP" sz="2400">
                <a:ea typeface="+mn-lt"/>
                <a:cs typeface="+mn-lt"/>
              </a:rPr>
              <a:t>2</a:t>
            </a:r>
            <a:r>
              <a:rPr lang="ja-JP" altLang="en-US" sz="2400">
                <a:ea typeface="+mn-lt"/>
                <a:cs typeface="+mn-lt"/>
              </a:rPr>
              <a:t> </a:t>
            </a:r>
            <a:r>
              <a:rPr lang="en-US" altLang="ja-JP" sz="2400">
                <a:ea typeface="+mn-lt"/>
                <a:cs typeface="+mn-lt"/>
              </a:rPr>
              <a:t>1</a:t>
            </a:r>
            <a:r>
              <a:rPr lang="ja-JP" altLang="en-US" sz="2400">
                <a:ea typeface="+mn-lt"/>
                <a:cs typeface="+mn-lt"/>
              </a:rPr>
              <a:t> </a:t>
            </a:r>
            <a:r>
              <a:rPr lang="en-US" altLang="ja-JP" sz="2400">
                <a:ea typeface="+mn-lt"/>
                <a:cs typeface="+mn-lt"/>
              </a:rPr>
              <a:t>4</a:t>
            </a:r>
            <a:endParaRPr lang="ja-JP" altLang="en-US"/>
          </a:p>
          <a:p>
            <a:endParaRPr lang="ja-JP" sz="2400">
              <a:ea typeface="+mn-lt"/>
              <a:cs typeface="+mn-lt"/>
            </a:endParaRPr>
          </a:p>
          <a:p>
            <a:r>
              <a:rPr lang="ja-JP" altLang="en-US" sz="2400">
                <a:ea typeface="+mn-lt"/>
                <a:cs typeface="+mn-lt"/>
              </a:rPr>
              <a:t>出力例</a:t>
            </a:r>
          </a:p>
          <a:p>
            <a:r>
              <a:rPr lang="en-US" altLang="ja-JP" sz="2400">
                <a:ea typeface="+mn-lt"/>
                <a:cs typeface="+mn-lt"/>
              </a:rPr>
              <a:t>0</a:t>
            </a:r>
            <a:endParaRPr lang="ja-JP" altLang="en-US"/>
          </a:p>
          <a:p>
            <a:r>
              <a:rPr lang="en-US" altLang="ja-JP" sz="2400">
                <a:ea typeface="+mn-lt"/>
                <a:cs typeface="+mn-lt"/>
              </a:rPr>
              <a:t>-1</a:t>
            </a:r>
            <a:endParaRPr lang="ja-JP" altLang="en-US"/>
          </a:p>
          <a:p>
            <a:r>
              <a:rPr lang="en-US" altLang="ja-JP" sz="2400">
                <a:ea typeface="+mn-lt"/>
                <a:cs typeface="+mn-lt"/>
              </a:rPr>
              <a:t>2</a:t>
            </a:r>
            <a:endParaRPr lang="ja-JP" altLang="en-US"/>
          </a:p>
          <a:p>
            <a:endParaRPr lang="ja-JP" sz="2400">
              <a:ea typeface="+mn-lt"/>
              <a:cs typeface="+mn-lt"/>
            </a:endParaRPr>
          </a:p>
          <a:p>
            <a:endParaRPr lang="ja-JP" altLang="en-US">
              <a:ea typeface="+mn-lt"/>
              <a:cs typeface="+mn-lt"/>
            </a:endParaRPr>
          </a:p>
        </p:txBody>
      </p:sp>
      <p:sp>
        <p:nvSpPr>
          <p:cNvPr id="7" name="TextBox 6">
            <a:extLst>
              <a:ext uri="{FF2B5EF4-FFF2-40B4-BE49-F238E27FC236}">
                <a16:creationId xmlns:a16="http://schemas.microsoft.com/office/drawing/2014/main" id="{94286B9E-7A04-5FF7-A597-B5FECDDC4771}"/>
              </a:ext>
            </a:extLst>
          </p:cNvPr>
          <p:cNvSpPr txBox="1"/>
          <p:nvPr/>
        </p:nvSpPr>
        <p:spPr>
          <a:xfrm>
            <a:off x="5903934" y="5716044"/>
            <a:ext cx="4987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メイリオ"/>
              </a:rPr>
              <a:t>次のスライドにヒントあります</a:t>
            </a:r>
          </a:p>
        </p:txBody>
      </p:sp>
    </p:spTree>
    <p:extLst>
      <p:ext uri="{BB962C8B-B14F-4D97-AF65-F5344CB8AC3E}">
        <p14:creationId xmlns:p14="http://schemas.microsoft.com/office/powerpoint/2010/main" val="2351919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34C6-81B9-D1D5-8492-2A137DF2E6F7}"/>
              </a:ext>
            </a:extLst>
          </p:cNvPr>
          <p:cNvSpPr>
            <a:spLocks noGrp="1"/>
          </p:cNvSpPr>
          <p:nvPr>
            <p:ph type="title"/>
          </p:nvPr>
        </p:nvSpPr>
        <p:spPr/>
        <p:txBody>
          <a:bodyPr/>
          <a:lstStyle/>
          <a:p>
            <a:r>
              <a:rPr lang="ja-JP" altLang="en-US">
                <a:latin typeface="Meiryo UI"/>
                <a:ea typeface="Meiryo UI"/>
              </a:rPr>
              <a:t>演習問題3 ヒント</a:t>
            </a:r>
            <a:endParaRPr lang="en-US"/>
          </a:p>
        </p:txBody>
      </p:sp>
      <p:sp>
        <p:nvSpPr>
          <p:cNvPr id="3" name="Content Placeholder 2">
            <a:extLst>
              <a:ext uri="{FF2B5EF4-FFF2-40B4-BE49-F238E27FC236}">
                <a16:creationId xmlns:a16="http://schemas.microsoft.com/office/drawing/2014/main" id="{46308E35-6F81-AB0E-364A-408946B7B4A9}"/>
              </a:ext>
            </a:extLst>
          </p:cNvPr>
          <p:cNvSpPr>
            <a:spLocks noGrp="1"/>
          </p:cNvSpPr>
          <p:nvPr>
            <p:ph idx="1"/>
          </p:nvPr>
        </p:nvSpPr>
        <p:spPr>
          <a:xfrm>
            <a:off x="717974" y="1490029"/>
            <a:ext cx="8596668" cy="3880773"/>
          </a:xfrm>
        </p:spPr>
        <p:txBody>
          <a:bodyPr vert="horz" lIns="91440" tIns="45720" rIns="91440" bIns="45720" rtlCol="0" anchor="t">
            <a:normAutofit/>
          </a:bodyPr>
          <a:lstStyle/>
          <a:p>
            <a:r>
              <a:rPr lang="ja-JP" altLang="en-US" sz="2400">
                <a:latin typeface="Meiryo UI"/>
                <a:ea typeface="Meiryo UI"/>
              </a:rPr>
              <a:t>ヒント1</a:t>
            </a:r>
            <a:endParaRPr lang="en-US" sz="2400"/>
          </a:p>
          <a:p>
            <a:pPr marL="0" indent="0">
              <a:buNone/>
            </a:pPr>
            <a:r>
              <a:rPr lang="ja-JP" altLang="en-US" sz="2400">
                <a:latin typeface="Meiryo UI"/>
                <a:ea typeface="Meiryo UI"/>
              </a:rPr>
              <a:t>　　演習問題1と同じように合計値を出し、それを要素の数で割ろう</a:t>
            </a:r>
          </a:p>
          <a:p>
            <a:pPr marL="0" indent="0">
              <a:buNone/>
            </a:pPr>
            <a:endParaRPr lang="ja-JP" altLang="en-US" sz="2400"/>
          </a:p>
          <a:p>
            <a:pPr>
              <a:buFont typeface="Wingdings 3"/>
              <a:buChar char=""/>
            </a:pPr>
            <a:r>
              <a:rPr lang="ja-JP" sz="2400">
                <a:latin typeface="Meiryo UI"/>
                <a:ea typeface="Meiryo UI"/>
              </a:rPr>
              <a:t>ヒント</a:t>
            </a:r>
            <a:r>
              <a:rPr lang="en-US" altLang="ja-JP" sz="2400">
                <a:latin typeface="Meiryo UI"/>
                <a:ea typeface="Meiryo UI"/>
              </a:rPr>
              <a:t>2</a:t>
            </a:r>
            <a:endParaRPr lang="en-US" sz="2400">
              <a:latin typeface="Meiryo UI"/>
              <a:ea typeface="Meiryo UI"/>
            </a:endParaRPr>
          </a:p>
          <a:p>
            <a:pPr marL="0" indent="0">
              <a:buNone/>
            </a:pPr>
            <a:r>
              <a:rPr lang="ja-JP" sz="2400">
                <a:latin typeface="Meiryo UI"/>
                <a:ea typeface="Meiryo UI"/>
              </a:rPr>
              <a:t>　　</a:t>
            </a:r>
            <a:r>
              <a:rPr lang="en-US" altLang="ja-JP" sz="2400" err="1">
                <a:latin typeface="Meiryo UI"/>
                <a:ea typeface="Meiryo UI"/>
              </a:rPr>
              <a:t>for文を使い、各要素の平均値との差を出力しよう</a:t>
            </a:r>
            <a:endParaRPr lang="ja-JP" sz="2400" err="1">
              <a:latin typeface="Meiryo UI"/>
              <a:ea typeface="Meiryo UI"/>
            </a:endParaRPr>
          </a:p>
        </p:txBody>
      </p:sp>
    </p:spTree>
    <p:extLst>
      <p:ext uri="{BB962C8B-B14F-4D97-AF65-F5344CB8AC3E}">
        <p14:creationId xmlns:p14="http://schemas.microsoft.com/office/powerpoint/2010/main" val="565547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760A-6E36-3BB7-AA40-7FE2740FAFF0}"/>
              </a:ext>
            </a:extLst>
          </p:cNvPr>
          <p:cNvSpPr>
            <a:spLocks noGrp="1"/>
          </p:cNvSpPr>
          <p:nvPr>
            <p:ph type="title"/>
          </p:nvPr>
        </p:nvSpPr>
        <p:spPr/>
        <p:txBody>
          <a:bodyPr/>
          <a:lstStyle/>
          <a:p>
            <a:r>
              <a:rPr lang="ja-JP" altLang="en-US">
                <a:latin typeface="Meiryo UI"/>
                <a:ea typeface="Meiryo UI"/>
              </a:rPr>
              <a:t>演習問題3 答え</a:t>
            </a:r>
            <a:endParaRPr lang="en-US"/>
          </a:p>
        </p:txBody>
      </p:sp>
      <p:pic>
        <p:nvPicPr>
          <p:cNvPr id="6" name="Picture 6">
            <a:extLst>
              <a:ext uri="{FF2B5EF4-FFF2-40B4-BE49-F238E27FC236}">
                <a16:creationId xmlns:a16="http://schemas.microsoft.com/office/drawing/2014/main" id="{332E29FD-58C9-4625-7B79-C08C1D2F9F62}"/>
              </a:ext>
            </a:extLst>
          </p:cNvPr>
          <p:cNvPicPr>
            <a:picLocks noChangeAspect="1"/>
          </p:cNvPicPr>
          <p:nvPr/>
        </p:nvPicPr>
        <p:blipFill>
          <a:blip r:embed="rId2"/>
          <a:stretch>
            <a:fillRect/>
          </a:stretch>
        </p:blipFill>
        <p:spPr>
          <a:xfrm>
            <a:off x="680720" y="1346030"/>
            <a:ext cx="4027117" cy="5503859"/>
          </a:xfrm>
          <a:prstGeom prst="rect">
            <a:avLst/>
          </a:prstGeom>
        </p:spPr>
      </p:pic>
    </p:spTree>
    <p:extLst>
      <p:ext uri="{BB962C8B-B14F-4D97-AF65-F5344CB8AC3E}">
        <p14:creationId xmlns:p14="http://schemas.microsoft.com/office/powerpoint/2010/main" val="2095975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016BF51-51E0-7ADB-6679-2FEA3B600093}"/>
              </a:ext>
            </a:extLst>
          </p:cNvPr>
          <p:cNvPicPr>
            <a:picLocks noChangeAspect="1"/>
          </p:cNvPicPr>
          <p:nvPr/>
        </p:nvPicPr>
        <p:blipFill>
          <a:blip r:embed="rId2"/>
          <a:stretch>
            <a:fillRect/>
          </a:stretch>
        </p:blipFill>
        <p:spPr>
          <a:xfrm>
            <a:off x="883302" y="967962"/>
            <a:ext cx="10159164" cy="2223343"/>
          </a:xfrm>
          <a:prstGeom prst="rect">
            <a:avLst/>
          </a:prstGeom>
        </p:spPr>
      </p:pic>
      <p:pic>
        <p:nvPicPr>
          <p:cNvPr id="7" name="Picture 7">
            <a:extLst>
              <a:ext uri="{FF2B5EF4-FFF2-40B4-BE49-F238E27FC236}">
                <a16:creationId xmlns:a16="http://schemas.microsoft.com/office/drawing/2014/main" id="{8F02FF30-A306-A2A0-635A-161E313EBA06}"/>
              </a:ext>
            </a:extLst>
          </p:cNvPr>
          <p:cNvPicPr>
            <a:picLocks noChangeAspect="1"/>
          </p:cNvPicPr>
          <p:nvPr/>
        </p:nvPicPr>
        <p:blipFill>
          <a:blip r:embed="rId3"/>
          <a:stretch>
            <a:fillRect/>
          </a:stretch>
        </p:blipFill>
        <p:spPr>
          <a:xfrm>
            <a:off x="4120646" y="3285514"/>
            <a:ext cx="7857994" cy="3577282"/>
          </a:xfrm>
          <a:prstGeom prst="rect">
            <a:avLst/>
          </a:prstGeom>
        </p:spPr>
      </p:pic>
      <p:sp>
        <p:nvSpPr>
          <p:cNvPr id="2" name="TextBox 1">
            <a:extLst>
              <a:ext uri="{FF2B5EF4-FFF2-40B4-BE49-F238E27FC236}">
                <a16:creationId xmlns:a16="http://schemas.microsoft.com/office/drawing/2014/main" id="{815281E2-0FD8-57BD-9DB3-AB46B9E8BC16}"/>
              </a:ext>
            </a:extLst>
          </p:cNvPr>
          <p:cNvSpPr txBox="1"/>
          <p:nvPr/>
        </p:nvSpPr>
        <p:spPr>
          <a:xfrm>
            <a:off x="883085" y="194153"/>
            <a:ext cx="104049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solidFill>
                  <a:schemeClr val="accent1"/>
                </a:solidFill>
                <a:ea typeface="メイリオ"/>
              </a:rPr>
              <a:t>やりすぎた問題　難しいのでやりたい方だけ</a:t>
            </a:r>
            <a:endParaRPr lang="en-US" sz="3200">
              <a:solidFill>
                <a:schemeClr val="accent1"/>
              </a:solidFill>
            </a:endParaRPr>
          </a:p>
        </p:txBody>
      </p:sp>
      <p:sp>
        <p:nvSpPr>
          <p:cNvPr id="3" name="TextBox 2">
            <a:extLst>
              <a:ext uri="{FF2B5EF4-FFF2-40B4-BE49-F238E27FC236}">
                <a16:creationId xmlns:a16="http://schemas.microsoft.com/office/drawing/2014/main" id="{93C06677-8AD5-0396-9A34-A650B95F0BF1}"/>
              </a:ext>
            </a:extLst>
          </p:cNvPr>
          <p:cNvSpPr txBox="1"/>
          <p:nvPr/>
        </p:nvSpPr>
        <p:spPr>
          <a:xfrm>
            <a:off x="256227" y="4095453"/>
            <a:ext cx="386010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サイトで見</a:t>
            </a:r>
            <a:r>
              <a:rPr lang="ja-JP" altLang="en-US" sz="2400">
                <a:solidFill>
                  <a:srgbClr val="000000"/>
                </a:solidFill>
                <a:ea typeface="メイリオ"/>
              </a:rPr>
              <a:t>た方が分かりやすいです</a:t>
            </a:r>
            <a:r>
              <a:rPr lang="ja-JP" altLang="en-US" sz="2400">
                <a:solidFill>
                  <a:srgbClr val="0070C0"/>
                </a:solidFill>
                <a:ea typeface="メイリオ"/>
                <a:hlinkClick r:id="rId4">
                  <a:extLst>
                    <a:ext uri="{A12FA001-AC4F-418D-AE19-62706E023703}">
                      <ahyp:hlinkClr xmlns:ahyp="http://schemas.microsoft.com/office/drawing/2018/hyperlinkcolor" val="tx"/>
                    </a:ext>
                  </a:extLst>
                </a:hlinkClick>
              </a:rPr>
              <a:t>https://atcoder.jp/contests/abc061/tasks/abc061_b</a:t>
            </a:r>
            <a:endParaRPr lang="ja-JP" sz="2400">
              <a:solidFill>
                <a:srgbClr val="0070C0"/>
              </a:solidFill>
              <a:ea typeface="メイリオ"/>
            </a:endParaRPr>
          </a:p>
        </p:txBody>
      </p:sp>
      <p:sp>
        <p:nvSpPr>
          <p:cNvPr id="5" name="TextBox 4">
            <a:extLst>
              <a:ext uri="{FF2B5EF4-FFF2-40B4-BE49-F238E27FC236}">
                <a16:creationId xmlns:a16="http://schemas.microsoft.com/office/drawing/2014/main" id="{E589507B-C31E-4610-237C-4BA3C48A31C4}"/>
              </a:ext>
            </a:extLst>
          </p:cNvPr>
          <p:cNvSpPr txBox="1"/>
          <p:nvPr/>
        </p:nvSpPr>
        <p:spPr>
          <a:xfrm>
            <a:off x="386080" y="5852160"/>
            <a:ext cx="34848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次のスライドに問題のイメージ図があります</a:t>
            </a:r>
            <a:endParaRPr lang="en-US" sz="2400"/>
          </a:p>
        </p:txBody>
      </p:sp>
    </p:spTree>
    <p:extLst>
      <p:ext uri="{BB962C8B-B14F-4D97-AF65-F5344CB8AC3E}">
        <p14:creationId xmlns:p14="http://schemas.microsoft.com/office/powerpoint/2010/main" val="1410595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55B1-1FE1-0466-62DF-81FE4C2C409C}"/>
              </a:ext>
            </a:extLst>
          </p:cNvPr>
          <p:cNvSpPr>
            <a:spLocks noGrp="1"/>
          </p:cNvSpPr>
          <p:nvPr>
            <p:ph type="title"/>
          </p:nvPr>
        </p:nvSpPr>
        <p:spPr>
          <a:xfrm>
            <a:off x="677334" y="101600"/>
            <a:ext cx="8596668" cy="1320800"/>
          </a:xfrm>
        </p:spPr>
        <p:txBody>
          <a:bodyPr/>
          <a:lstStyle/>
          <a:p>
            <a:r>
              <a:rPr lang="ja-JP" altLang="en-US"/>
              <a:t>問題</a:t>
            </a:r>
          </a:p>
        </p:txBody>
      </p:sp>
      <p:sp>
        <p:nvSpPr>
          <p:cNvPr id="16" name="TextBox 15">
            <a:extLst>
              <a:ext uri="{FF2B5EF4-FFF2-40B4-BE49-F238E27FC236}">
                <a16:creationId xmlns:a16="http://schemas.microsoft.com/office/drawing/2014/main" id="{ADC3FD26-0FA2-DAF4-363D-6B8DF2B90E99}"/>
              </a:ext>
            </a:extLst>
          </p:cNvPr>
          <p:cNvSpPr txBox="1"/>
          <p:nvPr/>
        </p:nvSpPr>
        <p:spPr>
          <a:xfrm>
            <a:off x="722630" y="2510790"/>
            <a:ext cx="2743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入力</a:t>
            </a:r>
          </a:p>
          <a:p>
            <a:r>
              <a:rPr lang="ja-JP" altLang="en-US" sz="2400">
                <a:ea typeface="メイリオ"/>
              </a:rPr>
              <a:t>4 5</a:t>
            </a:r>
          </a:p>
          <a:p>
            <a:endParaRPr lang="ja-JP" altLang="en-US" sz="2400">
              <a:ea typeface="メイリオ"/>
            </a:endParaRPr>
          </a:p>
          <a:p>
            <a:r>
              <a:rPr lang="ja-JP" altLang="en-US" sz="2400">
                <a:ea typeface="メイリオ"/>
              </a:rPr>
              <a:t>1 2</a:t>
            </a:r>
          </a:p>
          <a:p>
            <a:r>
              <a:rPr lang="ja-JP" altLang="en-US" sz="2400">
                <a:ea typeface="メイリオ"/>
              </a:rPr>
              <a:t>1 3</a:t>
            </a:r>
          </a:p>
          <a:p>
            <a:r>
              <a:rPr lang="ja-JP" altLang="en-US" sz="2400">
                <a:ea typeface="メイリオ"/>
              </a:rPr>
              <a:t>4 1</a:t>
            </a:r>
          </a:p>
          <a:p>
            <a:r>
              <a:rPr lang="ja-JP" altLang="en-US" sz="2400">
                <a:ea typeface="メイリオ"/>
              </a:rPr>
              <a:t>2 3</a:t>
            </a:r>
          </a:p>
          <a:p>
            <a:r>
              <a:rPr lang="ja-JP" altLang="en-US" sz="2400">
                <a:ea typeface="メイリオ"/>
              </a:rPr>
              <a:t>4 2</a:t>
            </a:r>
          </a:p>
        </p:txBody>
      </p:sp>
      <p:grpSp>
        <p:nvGrpSpPr>
          <p:cNvPr id="25" name="Group 24">
            <a:extLst>
              <a:ext uri="{FF2B5EF4-FFF2-40B4-BE49-F238E27FC236}">
                <a16:creationId xmlns:a16="http://schemas.microsoft.com/office/drawing/2014/main" id="{57215ECF-132A-6861-826F-B525547F2E9A}"/>
              </a:ext>
            </a:extLst>
          </p:cNvPr>
          <p:cNvGrpSpPr/>
          <p:nvPr/>
        </p:nvGrpSpPr>
        <p:grpSpPr>
          <a:xfrm>
            <a:off x="5273040" y="2926080"/>
            <a:ext cx="6918960" cy="2335867"/>
            <a:chOff x="2580640" y="1026160"/>
            <a:chExt cx="6918960" cy="2335867"/>
          </a:xfrm>
        </p:grpSpPr>
        <p:sp>
          <p:nvSpPr>
            <p:cNvPr id="23" name="TextBox 22">
              <a:extLst>
                <a:ext uri="{FF2B5EF4-FFF2-40B4-BE49-F238E27FC236}">
                  <a16:creationId xmlns:a16="http://schemas.microsoft.com/office/drawing/2014/main" id="{2FB6FC03-7526-D647-6506-5D823383F90A}"/>
                </a:ext>
              </a:extLst>
            </p:cNvPr>
            <p:cNvSpPr txBox="1"/>
            <p:nvPr/>
          </p:nvSpPr>
          <p:spPr>
            <a:xfrm>
              <a:off x="2580640" y="1026160"/>
              <a:ext cx="69189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都市1から順番に繋がっている道の数を出力する</a:t>
              </a:r>
            </a:p>
          </p:txBody>
        </p:sp>
        <p:sp>
          <p:nvSpPr>
            <p:cNvPr id="24" name="TextBox 23">
              <a:extLst>
                <a:ext uri="{FF2B5EF4-FFF2-40B4-BE49-F238E27FC236}">
                  <a16:creationId xmlns:a16="http://schemas.microsoft.com/office/drawing/2014/main" id="{C18CACEA-6217-9B2F-62AF-B4BE41C4FEC6}"/>
                </a:ext>
              </a:extLst>
            </p:cNvPr>
            <p:cNvSpPr txBox="1"/>
            <p:nvPr/>
          </p:nvSpPr>
          <p:spPr>
            <a:xfrm>
              <a:off x="2581275" y="1423035"/>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3</a:t>
              </a:r>
            </a:p>
            <a:p>
              <a:r>
                <a:rPr lang="en-US" sz="2400"/>
                <a:t>3</a:t>
              </a:r>
            </a:p>
            <a:p>
              <a:r>
                <a:rPr lang="en-US" sz="2400"/>
                <a:t>2</a:t>
              </a:r>
            </a:p>
            <a:p>
              <a:r>
                <a:rPr lang="en-US" sz="2400"/>
                <a:t>2</a:t>
              </a:r>
            </a:p>
            <a:p>
              <a:r>
                <a:rPr lang="en-US" altLang="ja-JP" sz="2400" err="1">
                  <a:ea typeface="メイリオ"/>
                </a:rPr>
                <a:t>が回答になる</a:t>
              </a:r>
              <a:endParaRPr lang="en-US" altLang="ja-JP" sz="2400">
                <a:ea typeface="メイリオ"/>
              </a:endParaRPr>
            </a:p>
          </p:txBody>
        </p:sp>
      </p:grpSp>
      <p:sp>
        <p:nvSpPr>
          <p:cNvPr id="26" name="TextBox 25">
            <a:extLst>
              <a:ext uri="{FF2B5EF4-FFF2-40B4-BE49-F238E27FC236}">
                <a16:creationId xmlns:a16="http://schemas.microsoft.com/office/drawing/2014/main" id="{BD55E0A2-DC8B-89AA-BCAA-886BAB209D3F}"/>
              </a:ext>
            </a:extLst>
          </p:cNvPr>
          <p:cNvSpPr txBox="1"/>
          <p:nvPr/>
        </p:nvSpPr>
        <p:spPr>
          <a:xfrm>
            <a:off x="631190" y="1088390"/>
            <a:ext cx="8219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入力として都市の数、道の数</a:t>
            </a:r>
            <a:endParaRPr lang="en-US" sz="2400">
              <a:ea typeface="メイリオ"/>
            </a:endParaRPr>
          </a:p>
          <a:p>
            <a:r>
              <a:rPr lang="ja-JP" altLang="en-US" sz="2400">
                <a:ea typeface="メイリオ"/>
              </a:rPr>
              <a:t>そしてそれぞれ道がどこの都市からどこの都市に</a:t>
            </a:r>
          </a:p>
          <a:p>
            <a:r>
              <a:rPr lang="ja-JP" altLang="en-US" sz="2400">
                <a:ea typeface="メイリオ"/>
              </a:rPr>
              <a:t>繋がっているかが入力される</a:t>
            </a:r>
          </a:p>
        </p:txBody>
      </p:sp>
      <p:grpSp>
        <p:nvGrpSpPr>
          <p:cNvPr id="30" name="Group 29">
            <a:extLst>
              <a:ext uri="{FF2B5EF4-FFF2-40B4-BE49-F238E27FC236}">
                <a16:creationId xmlns:a16="http://schemas.microsoft.com/office/drawing/2014/main" id="{A99276BE-FE54-64C4-3D27-6C4DA67866C1}"/>
              </a:ext>
            </a:extLst>
          </p:cNvPr>
          <p:cNvGrpSpPr/>
          <p:nvPr/>
        </p:nvGrpSpPr>
        <p:grpSpPr>
          <a:xfrm>
            <a:off x="2042159" y="2257425"/>
            <a:ext cx="2867026" cy="3091815"/>
            <a:chOff x="2042159" y="2257425"/>
            <a:chExt cx="2867026" cy="3091815"/>
          </a:xfrm>
        </p:grpSpPr>
        <p:grpSp>
          <p:nvGrpSpPr>
            <p:cNvPr id="6" name="Group 5">
              <a:extLst>
                <a:ext uri="{FF2B5EF4-FFF2-40B4-BE49-F238E27FC236}">
                  <a16:creationId xmlns:a16="http://schemas.microsoft.com/office/drawing/2014/main" id="{EADBDF85-CA86-FF58-66F2-B8DCE8A91C71}"/>
                </a:ext>
              </a:extLst>
            </p:cNvPr>
            <p:cNvGrpSpPr/>
            <p:nvPr/>
          </p:nvGrpSpPr>
          <p:grpSpPr>
            <a:xfrm>
              <a:off x="2042160" y="2626360"/>
              <a:ext cx="914400" cy="914400"/>
              <a:chOff x="751840" y="1590040"/>
              <a:chExt cx="914400" cy="914400"/>
            </a:xfrm>
          </p:grpSpPr>
          <p:sp>
            <p:nvSpPr>
              <p:cNvPr id="4" name="Rectangle 3">
                <a:extLst>
                  <a:ext uri="{FF2B5EF4-FFF2-40B4-BE49-F238E27FC236}">
                    <a16:creationId xmlns:a16="http://schemas.microsoft.com/office/drawing/2014/main" id="{BEE8BD37-8633-B18C-1D1A-5EE2C7326386}"/>
                  </a:ext>
                </a:extLst>
              </p:cNvPr>
              <p:cNvSpPr/>
              <p:nvPr/>
            </p:nvSpPr>
            <p:spPr>
              <a:xfrm>
                <a:off x="751840" y="1590040"/>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0C226"/>
                  </a:solidFill>
                </a:endParaRPr>
              </a:p>
            </p:txBody>
          </p:sp>
          <p:sp>
            <p:nvSpPr>
              <p:cNvPr id="5" name="TextBox 4">
                <a:extLst>
                  <a:ext uri="{FF2B5EF4-FFF2-40B4-BE49-F238E27FC236}">
                    <a16:creationId xmlns:a16="http://schemas.microsoft.com/office/drawing/2014/main" id="{231A0394-D2DA-DC9C-0B91-988C5F20D859}"/>
                  </a:ext>
                </a:extLst>
              </p:cNvPr>
              <p:cNvSpPr txBox="1"/>
              <p:nvPr/>
            </p:nvSpPr>
            <p:spPr>
              <a:xfrm>
                <a:off x="1016635" y="1829435"/>
                <a:ext cx="30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1</a:t>
                </a:r>
              </a:p>
            </p:txBody>
          </p:sp>
        </p:grpSp>
        <p:grpSp>
          <p:nvGrpSpPr>
            <p:cNvPr id="7" name="Group 6">
              <a:extLst>
                <a:ext uri="{FF2B5EF4-FFF2-40B4-BE49-F238E27FC236}">
                  <a16:creationId xmlns:a16="http://schemas.microsoft.com/office/drawing/2014/main" id="{DBBCC42B-0967-EBF3-5915-3FBC83053DFB}"/>
                </a:ext>
              </a:extLst>
            </p:cNvPr>
            <p:cNvGrpSpPr/>
            <p:nvPr/>
          </p:nvGrpSpPr>
          <p:grpSpPr>
            <a:xfrm>
              <a:off x="3881119" y="2626360"/>
              <a:ext cx="914400" cy="1193502"/>
              <a:chOff x="751840" y="1590040"/>
              <a:chExt cx="914400" cy="1193502"/>
            </a:xfrm>
          </p:grpSpPr>
          <p:sp>
            <p:nvSpPr>
              <p:cNvPr id="8" name="Rectangle 7">
                <a:extLst>
                  <a:ext uri="{FF2B5EF4-FFF2-40B4-BE49-F238E27FC236}">
                    <a16:creationId xmlns:a16="http://schemas.microsoft.com/office/drawing/2014/main" id="{AE18D597-B035-4DC0-E30D-3767D4B45C93}"/>
                  </a:ext>
                </a:extLst>
              </p:cNvPr>
              <p:cNvSpPr/>
              <p:nvPr/>
            </p:nvSpPr>
            <p:spPr>
              <a:xfrm>
                <a:off x="751840" y="1590040"/>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0C226"/>
                  </a:solidFill>
                </a:endParaRPr>
              </a:p>
            </p:txBody>
          </p:sp>
          <p:sp>
            <p:nvSpPr>
              <p:cNvPr id="9" name="TextBox 8">
                <a:extLst>
                  <a:ext uri="{FF2B5EF4-FFF2-40B4-BE49-F238E27FC236}">
                    <a16:creationId xmlns:a16="http://schemas.microsoft.com/office/drawing/2014/main" id="{3D0CFF07-B3F2-CB0B-0BFF-19C4D36B86A3}"/>
                  </a:ext>
                </a:extLst>
              </p:cNvPr>
              <p:cNvSpPr txBox="1"/>
              <p:nvPr/>
            </p:nvSpPr>
            <p:spPr>
              <a:xfrm>
                <a:off x="1016635" y="1829435"/>
                <a:ext cx="304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2</a:t>
                </a:r>
              </a:p>
              <a:p>
                <a:pPr algn="l"/>
                <a:endParaRPr lang="en-US" sz="2800"/>
              </a:p>
            </p:txBody>
          </p:sp>
        </p:grpSp>
        <p:grpSp>
          <p:nvGrpSpPr>
            <p:cNvPr id="10" name="Group 9">
              <a:extLst>
                <a:ext uri="{FF2B5EF4-FFF2-40B4-BE49-F238E27FC236}">
                  <a16:creationId xmlns:a16="http://schemas.microsoft.com/office/drawing/2014/main" id="{8D686FD8-16BB-5229-D401-2FDA78B4B590}"/>
                </a:ext>
              </a:extLst>
            </p:cNvPr>
            <p:cNvGrpSpPr/>
            <p:nvPr/>
          </p:nvGrpSpPr>
          <p:grpSpPr>
            <a:xfrm>
              <a:off x="2042159" y="4434840"/>
              <a:ext cx="914400" cy="914400"/>
              <a:chOff x="751840" y="1590040"/>
              <a:chExt cx="914400" cy="914400"/>
            </a:xfrm>
          </p:grpSpPr>
          <p:sp>
            <p:nvSpPr>
              <p:cNvPr id="11" name="Rectangle 10">
                <a:extLst>
                  <a:ext uri="{FF2B5EF4-FFF2-40B4-BE49-F238E27FC236}">
                    <a16:creationId xmlns:a16="http://schemas.microsoft.com/office/drawing/2014/main" id="{1AD2B2AE-B038-2573-1588-71F7C5851D9F}"/>
                  </a:ext>
                </a:extLst>
              </p:cNvPr>
              <p:cNvSpPr/>
              <p:nvPr/>
            </p:nvSpPr>
            <p:spPr>
              <a:xfrm>
                <a:off x="751840" y="1590040"/>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0C226"/>
                  </a:solidFill>
                </a:endParaRPr>
              </a:p>
            </p:txBody>
          </p:sp>
          <p:sp>
            <p:nvSpPr>
              <p:cNvPr id="12" name="TextBox 11">
                <a:extLst>
                  <a:ext uri="{FF2B5EF4-FFF2-40B4-BE49-F238E27FC236}">
                    <a16:creationId xmlns:a16="http://schemas.microsoft.com/office/drawing/2014/main" id="{F5D530C3-A833-4593-4E5B-3EFB85EE82D6}"/>
                  </a:ext>
                </a:extLst>
              </p:cNvPr>
              <p:cNvSpPr txBox="1"/>
              <p:nvPr/>
            </p:nvSpPr>
            <p:spPr>
              <a:xfrm>
                <a:off x="1016635" y="1829435"/>
                <a:ext cx="30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3</a:t>
                </a:r>
              </a:p>
            </p:txBody>
          </p:sp>
        </p:grpSp>
        <p:grpSp>
          <p:nvGrpSpPr>
            <p:cNvPr id="13" name="Group 12">
              <a:extLst>
                <a:ext uri="{FF2B5EF4-FFF2-40B4-BE49-F238E27FC236}">
                  <a16:creationId xmlns:a16="http://schemas.microsoft.com/office/drawing/2014/main" id="{6B3945E0-2E1A-593F-BF17-A5A3767B7A00}"/>
                </a:ext>
              </a:extLst>
            </p:cNvPr>
            <p:cNvGrpSpPr/>
            <p:nvPr/>
          </p:nvGrpSpPr>
          <p:grpSpPr>
            <a:xfrm>
              <a:off x="3881119" y="4424680"/>
              <a:ext cx="914400" cy="914400"/>
              <a:chOff x="751840" y="1590040"/>
              <a:chExt cx="914400" cy="914400"/>
            </a:xfrm>
          </p:grpSpPr>
          <p:sp>
            <p:nvSpPr>
              <p:cNvPr id="14" name="Rectangle 13">
                <a:extLst>
                  <a:ext uri="{FF2B5EF4-FFF2-40B4-BE49-F238E27FC236}">
                    <a16:creationId xmlns:a16="http://schemas.microsoft.com/office/drawing/2014/main" id="{3D683B4D-E7F7-8B51-A6DA-25F4EE84DE10}"/>
                  </a:ext>
                </a:extLst>
              </p:cNvPr>
              <p:cNvSpPr/>
              <p:nvPr/>
            </p:nvSpPr>
            <p:spPr>
              <a:xfrm>
                <a:off x="751840" y="1590040"/>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0C226"/>
                  </a:solidFill>
                </a:endParaRPr>
              </a:p>
            </p:txBody>
          </p:sp>
          <p:sp>
            <p:nvSpPr>
              <p:cNvPr id="15" name="TextBox 14">
                <a:extLst>
                  <a:ext uri="{FF2B5EF4-FFF2-40B4-BE49-F238E27FC236}">
                    <a16:creationId xmlns:a16="http://schemas.microsoft.com/office/drawing/2014/main" id="{998FB16A-6AB3-FF2F-3855-255AA88DE7AB}"/>
                  </a:ext>
                </a:extLst>
              </p:cNvPr>
              <p:cNvSpPr txBox="1"/>
              <p:nvPr/>
            </p:nvSpPr>
            <p:spPr>
              <a:xfrm>
                <a:off x="1016635" y="1829435"/>
                <a:ext cx="3048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4</a:t>
                </a:r>
              </a:p>
            </p:txBody>
          </p:sp>
        </p:grpSp>
        <p:cxnSp>
          <p:nvCxnSpPr>
            <p:cNvPr id="18" name="Straight Arrow Connector 17">
              <a:extLst>
                <a:ext uri="{FF2B5EF4-FFF2-40B4-BE49-F238E27FC236}">
                  <a16:creationId xmlns:a16="http://schemas.microsoft.com/office/drawing/2014/main" id="{D19130FC-646D-0BE9-AEB9-4AF01300F11F}"/>
                </a:ext>
              </a:extLst>
            </p:cNvPr>
            <p:cNvCxnSpPr/>
            <p:nvPr/>
          </p:nvCxnSpPr>
          <p:spPr>
            <a:xfrm>
              <a:off x="2959100" y="3096260"/>
              <a:ext cx="873760" cy="1016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230007F-6D80-34F9-3CD1-CAA513B4A440}"/>
                </a:ext>
              </a:extLst>
            </p:cNvPr>
            <p:cNvCxnSpPr>
              <a:cxnSpLocks/>
            </p:cNvCxnSpPr>
            <p:nvPr/>
          </p:nvCxnSpPr>
          <p:spPr>
            <a:xfrm flipH="1">
              <a:off x="4340860" y="3573779"/>
              <a:ext cx="0" cy="89408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0C853D-0BEE-659E-8636-A713AC5E7FE6}"/>
                </a:ext>
              </a:extLst>
            </p:cNvPr>
            <p:cNvCxnSpPr>
              <a:cxnSpLocks/>
            </p:cNvCxnSpPr>
            <p:nvPr/>
          </p:nvCxnSpPr>
          <p:spPr>
            <a:xfrm flipV="1">
              <a:off x="2928620" y="3502659"/>
              <a:ext cx="955040" cy="91440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2AF73D-1E87-0AA6-750B-9D04BCC038C6}"/>
                </a:ext>
              </a:extLst>
            </p:cNvPr>
            <p:cNvCxnSpPr>
              <a:cxnSpLocks/>
            </p:cNvCxnSpPr>
            <p:nvPr/>
          </p:nvCxnSpPr>
          <p:spPr>
            <a:xfrm flipH="1">
              <a:off x="2481580" y="3543299"/>
              <a:ext cx="10160" cy="91440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C108C9-FBF4-0553-4AD1-C4688EACDD84}"/>
                </a:ext>
              </a:extLst>
            </p:cNvPr>
            <p:cNvCxnSpPr>
              <a:cxnSpLocks/>
            </p:cNvCxnSpPr>
            <p:nvPr/>
          </p:nvCxnSpPr>
          <p:spPr>
            <a:xfrm>
              <a:off x="2938779" y="3512819"/>
              <a:ext cx="955040" cy="904240"/>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FFB9464-7F27-504E-E8DB-4137C3E52971}"/>
                </a:ext>
              </a:extLst>
            </p:cNvPr>
            <p:cNvSpPr txBox="1"/>
            <p:nvPr/>
          </p:nvSpPr>
          <p:spPr>
            <a:xfrm>
              <a:off x="2165985" y="22574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都市</a:t>
              </a:r>
              <a:endParaRPr lang="en-US"/>
            </a:p>
          </p:txBody>
        </p:sp>
      </p:grpSp>
      <p:sp>
        <p:nvSpPr>
          <p:cNvPr id="29" name="TextBox 28">
            <a:extLst>
              <a:ext uri="{FF2B5EF4-FFF2-40B4-BE49-F238E27FC236}">
                <a16:creationId xmlns:a16="http://schemas.microsoft.com/office/drawing/2014/main" id="{DA71501C-5CD0-771A-6139-7852442A17D0}"/>
              </a:ext>
            </a:extLst>
          </p:cNvPr>
          <p:cNvSpPr txBox="1"/>
          <p:nvPr/>
        </p:nvSpPr>
        <p:spPr>
          <a:xfrm>
            <a:off x="3213100" y="27152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道</a:t>
            </a:r>
            <a:endParaRPr lang="en-US"/>
          </a:p>
        </p:txBody>
      </p:sp>
    </p:spTree>
    <p:extLst>
      <p:ext uri="{BB962C8B-B14F-4D97-AF65-F5344CB8AC3E}">
        <p14:creationId xmlns:p14="http://schemas.microsoft.com/office/powerpoint/2010/main" val="3319248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8F03-D050-25D1-C1E1-17D5889D5F73}"/>
              </a:ext>
            </a:extLst>
          </p:cNvPr>
          <p:cNvSpPr>
            <a:spLocks noGrp="1"/>
          </p:cNvSpPr>
          <p:nvPr>
            <p:ph type="title"/>
          </p:nvPr>
        </p:nvSpPr>
        <p:spPr/>
        <p:txBody>
          <a:bodyPr/>
          <a:lstStyle/>
          <a:p>
            <a:r>
              <a:rPr lang="ja-JP" altLang="en-US"/>
              <a:t>ヒント</a:t>
            </a:r>
            <a:endParaRPr kumimoji="1" lang="en-US"/>
          </a:p>
        </p:txBody>
      </p:sp>
      <p:sp>
        <p:nvSpPr>
          <p:cNvPr id="3" name="Content Placeholder 2">
            <a:extLst>
              <a:ext uri="{FF2B5EF4-FFF2-40B4-BE49-F238E27FC236}">
                <a16:creationId xmlns:a16="http://schemas.microsoft.com/office/drawing/2014/main" id="{2C1266A2-57C6-B315-D71E-61B67A21AA33}"/>
              </a:ext>
            </a:extLst>
          </p:cNvPr>
          <p:cNvSpPr>
            <a:spLocks noGrp="1"/>
          </p:cNvSpPr>
          <p:nvPr>
            <p:ph idx="1"/>
          </p:nvPr>
        </p:nvSpPr>
        <p:spPr>
          <a:xfrm>
            <a:off x="677334" y="1449389"/>
            <a:ext cx="9880585" cy="4047786"/>
          </a:xfrm>
        </p:spPr>
        <p:txBody>
          <a:bodyPr vert="horz" lIns="91440" tIns="45720" rIns="91440" bIns="45720" rtlCol="0" anchor="t">
            <a:normAutofit/>
          </a:bodyPr>
          <a:lstStyle/>
          <a:p>
            <a:r>
              <a:rPr lang="ja-JP" altLang="en-US" sz="2800">
                <a:latin typeface="Meiryo UI"/>
                <a:ea typeface="Meiryo UI"/>
              </a:rPr>
              <a:t>ヒント1</a:t>
            </a:r>
          </a:p>
          <a:p>
            <a:pPr marL="0" indent="0">
              <a:buNone/>
            </a:pPr>
            <a:r>
              <a:rPr lang="ja-JP" altLang="en-US" sz="2800">
                <a:latin typeface="Meiryo UI"/>
                <a:ea typeface="Meiryo UI"/>
              </a:rPr>
              <a:t>　　それぞれの都市に繋がっている道の数をカウントする配列を作ろう</a:t>
            </a:r>
            <a:endParaRPr lang="en-US" altLang="ja-JP" sz="2800"/>
          </a:p>
          <a:p>
            <a:endParaRPr lang="ja-JP" altLang="en-US" sz="2800"/>
          </a:p>
          <a:p>
            <a:r>
              <a:rPr lang="ja-JP" altLang="en-US" sz="2800">
                <a:latin typeface="Meiryo UI"/>
                <a:ea typeface="Meiryo UI"/>
              </a:rPr>
              <a:t>ヒント2</a:t>
            </a:r>
            <a:endParaRPr lang="ja-JP" altLang="en-US" sz="2800"/>
          </a:p>
          <a:p>
            <a:pPr marL="0" indent="0">
              <a:buNone/>
            </a:pPr>
            <a:r>
              <a:rPr lang="ja-JP" altLang="en-US" sz="2800">
                <a:latin typeface="Meiryo UI"/>
                <a:ea typeface="Meiryo UI"/>
              </a:rPr>
              <a:t>　　都市aから都市bに道が繋がっているので、都市aと都市bの</a:t>
            </a:r>
            <a:endParaRPr lang="ja-JP" altLang="en-US" sz="2800"/>
          </a:p>
          <a:p>
            <a:pPr marL="0" indent="0">
              <a:buNone/>
            </a:pPr>
            <a:r>
              <a:rPr lang="ja-JP" altLang="en-US" sz="2800">
                <a:latin typeface="Meiryo UI"/>
                <a:ea typeface="Meiryo UI"/>
              </a:rPr>
              <a:t>　　道の数のカウントを1増やす</a:t>
            </a:r>
          </a:p>
          <a:p>
            <a:pPr marL="0" indent="0">
              <a:buNone/>
            </a:pPr>
            <a:r>
              <a:rPr lang="ja-JP" altLang="en-US" sz="2800">
                <a:latin typeface="Meiryo UI"/>
                <a:ea typeface="Meiryo UI"/>
              </a:rPr>
              <a:t>　　上記の操作を繰り返す</a:t>
            </a:r>
            <a:endParaRPr lang="ja-JP" altLang="en-US" sz="2800"/>
          </a:p>
        </p:txBody>
      </p:sp>
    </p:spTree>
    <p:extLst>
      <p:ext uri="{BB962C8B-B14F-4D97-AF65-F5344CB8AC3E}">
        <p14:creationId xmlns:p14="http://schemas.microsoft.com/office/powerpoint/2010/main" val="3831831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3342-DEB6-2C74-A32D-14436DAFB494}"/>
              </a:ext>
            </a:extLst>
          </p:cNvPr>
          <p:cNvSpPr>
            <a:spLocks noGrp="1"/>
          </p:cNvSpPr>
          <p:nvPr>
            <p:ph type="title"/>
          </p:nvPr>
        </p:nvSpPr>
        <p:spPr/>
        <p:txBody>
          <a:bodyPr/>
          <a:lstStyle/>
          <a:p>
            <a:r>
              <a:rPr lang="ja-JP" altLang="en-US"/>
              <a:t>ヒント</a:t>
            </a:r>
            <a:endParaRPr kumimoji="1" lang="en-US"/>
          </a:p>
        </p:txBody>
      </p:sp>
      <p:sp>
        <p:nvSpPr>
          <p:cNvPr id="15" name="TextBox 6">
            <a:extLst>
              <a:ext uri="{FF2B5EF4-FFF2-40B4-BE49-F238E27FC236}">
                <a16:creationId xmlns:a16="http://schemas.microsoft.com/office/drawing/2014/main" id="{72591604-E943-DB57-78F5-E7558F8D944B}"/>
              </a:ext>
            </a:extLst>
          </p:cNvPr>
          <p:cNvSpPr txBox="1"/>
          <p:nvPr/>
        </p:nvSpPr>
        <p:spPr>
          <a:xfrm>
            <a:off x="866140" y="4462780"/>
            <a:ext cx="272288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0         1         2        3  </a:t>
            </a:r>
          </a:p>
        </p:txBody>
      </p:sp>
      <p:sp>
        <p:nvSpPr>
          <p:cNvPr id="29" name="Cube 28">
            <a:extLst>
              <a:ext uri="{FF2B5EF4-FFF2-40B4-BE49-F238E27FC236}">
                <a16:creationId xmlns:a16="http://schemas.microsoft.com/office/drawing/2014/main" id="{D73D6465-F1E7-6372-CFD4-C938B208CE61}"/>
              </a:ext>
            </a:extLst>
          </p:cNvPr>
          <p:cNvSpPr/>
          <p:nvPr/>
        </p:nvSpPr>
        <p:spPr>
          <a:xfrm>
            <a:off x="703198" y="3512438"/>
            <a:ext cx="924560"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Cube 30">
            <a:extLst>
              <a:ext uri="{FF2B5EF4-FFF2-40B4-BE49-F238E27FC236}">
                <a16:creationId xmlns:a16="http://schemas.microsoft.com/office/drawing/2014/main" id="{67EDEEF1-1B66-910E-DA0F-A97A5D02F281}"/>
              </a:ext>
            </a:extLst>
          </p:cNvPr>
          <p:cNvSpPr/>
          <p:nvPr/>
        </p:nvSpPr>
        <p:spPr>
          <a:xfrm>
            <a:off x="1404238" y="3512438"/>
            <a:ext cx="924560"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Cube 32">
            <a:extLst>
              <a:ext uri="{FF2B5EF4-FFF2-40B4-BE49-F238E27FC236}">
                <a16:creationId xmlns:a16="http://schemas.microsoft.com/office/drawing/2014/main" id="{656E51DB-0552-2774-DD0C-A25105006C0E}"/>
              </a:ext>
            </a:extLst>
          </p:cNvPr>
          <p:cNvSpPr/>
          <p:nvPr/>
        </p:nvSpPr>
        <p:spPr>
          <a:xfrm>
            <a:off x="2115438" y="3512438"/>
            <a:ext cx="924560"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Cube 36">
            <a:extLst>
              <a:ext uri="{FF2B5EF4-FFF2-40B4-BE49-F238E27FC236}">
                <a16:creationId xmlns:a16="http://schemas.microsoft.com/office/drawing/2014/main" id="{EB5C5C83-CCCA-A464-3F50-90BD6AEF2335}"/>
              </a:ext>
            </a:extLst>
          </p:cNvPr>
          <p:cNvSpPr/>
          <p:nvPr/>
        </p:nvSpPr>
        <p:spPr>
          <a:xfrm>
            <a:off x="2816478" y="3512438"/>
            <a:ext cx="924560"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1" name="Group 40">
            <a:extLst>
              <a:ext uri="{FF2B5EF4-FFF2-40B4-BE49-F238E27FC236}">
                <a16:creationId xmlns:a16="http://schemas.microsoft.com/office/drawing/2014/main" id="{071AA3F2-D145-BD28-7A89-D89ECD03519F}"/>
              </a:ext>
            </a:extLst>
          </p:cNvPr>
          <p:cNvGrpSpPr/>
          <p:nvPr/>
        </p:nvGrpSpPr>
        <p:grpSpPr>
          <a:xfrm>
            <a:off x="657972" y="4994553"/>
            <a:ext cx="914400" cy="914400"/>
            <a:chOff x="4023994" y="4567555"/>
            <a:chExt cx="914400" cy="914400"/>
          </a:xfrm>
        </p:grpSpPr>
        <p:sp>
          <p:nvSpPr>
            <p:cNvPr id="42" name="Rectangle 41">
              <a:extLst>
                <a:ext uri="{FF2B5EF4-FFF2-40B4-BE49-F238E27FC236}">
                  <a16:creationId xmlns:a16="http://schemas.microsoft.com/office/drawing/2014/main" id="{26D7DE17-81FB-2B9F-4A11-513368F31696}"/>
                </a:ext>
              </a:extLst>
            </p:cNvPr>
            <p:cNvSpPr/>
            <p:nvPr/>
          </p:nvSpPr>
          <p:spPr>
            <a:xfrm>
              <a:off x="4023994" y="4567555"/>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90C226"/>
                </a:solidFill>
              </a:endParaRPr>
            </a:p>
          </p:txBody>
        </p:sp>
        <p:sp>
          <p:nvSpPr>
            <p:cNvPr id="43" name="TextBox 3">
              <a:extLst>
                <a:ext uri="{FF2B5EF4-FFF2-40B4-BE49-F238E27FC236}">
                  <a16:creationId xmlns:a16="http://schemas.microsoft.com/office/drawing/2014/main" id="{6EFF6046-C00D-F02B-5A10-2F58F15C0CF9}"/>
                </a:ext>
              </a:extLst>
            </p:cNvPr>
            <p:cNvSpPr txBox="1"/>
            <p:nvPr/>
          </p:nvSpPr>
          <p:spPr>
            <a:xfrm>
              <a:off x="4288789" y="4806950"/>
              <a:ext cx="3048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a:t>1</a:t>
              </a:r>
            </a:p>
          </p:txBody>
        </p:sp>
      </p:grpSp>
      <p:grpSp>
        <p:nvGrpSpPr>
          <p:cNvPr id="46" name="Group 45">
            <a:extLst>
              <a:ext uri="{FF2B5EF4-FFF2-40B4-BE49-F238E27FC236}">
                <a16:creationId xmlns:a16="http://schemas.microsoft.com/office/drawing/2014/main" id="{A75936A9-C4B6-833F-2841-DA5A6D67A87A}"/>
              </a:ext>
            </a:extLst>
          </p:cNvPr>
          <p:cNvGrpSpPr/>
          <p:nvPr/>
        </p:nvGrpSpPr>
        <p:grpSpPr>
          <a:xfrm>
            <a:off x="1572371" y="4994553"/>
            <a:ext cx="914400" cy="914400"/>
            <a:chOff x="4023994" y="4567555"/>
            <a:chExt cx="914400" cy="914400"/>
          </a:xfrm>
        </p:grpSpPr>
        <p:sp>
          <p:nvSpPr>
            <p:cNvPr id="47" name="Rectangle 46">
              <a:extLst>
                <a:ext uri="{FF2B5EF4-FFF2-40B4-BE49-F238E27FC236}">
                  <a16:creationId xmlns:a16="http://schemas.microsoft.com/office/drawing/2014/main" id="{F7882EE9-FC2E-4D02-CF9F-43E193C01FD7}"/>
                </a:ext>
              </a:extLst>
            </p:cNvPr>
            <p:cNvSpPr/>
            <p:nvPr/>
          </p:nvSpPr>
          <p:spPr>
            <a:xfrm>
              <a:off x="4023994" y="4567555"/>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90C226"/>
                </a:solidFill>
              </a:endParaRPr>
            </a:p>
          </p:txBody>
        </p:sp>
        <p:sp>
          <p:nvSpPr>
            <p:cNvPr id="48" name="TextBox 3">
              <a:extLst>
                <a:ext uri="{FF2B5EF4-FFF2-40B4-BE49-F238E27FC236}">
                  <a16:creationId xmlns:a16="http://schemas.microsoft.com/office/drawing/2014/main" id="{C8FA9E96-3C00-CB41-7931-B18129E8421B}"/>
                </a:ext>
              </a:extLst>
            </p:cNvPr>
            <p:cNvSpPr txBox="1"/>
            <p:nvPr/>
          </p:nvSpPr>
          <p:spPr>
            <a:xfrm>
              <a:off x="4288789" y="4806950"/>
              <a:ext cx="3048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a:t>2</a:t>
              </a:r>
            </a:p>
          </p:txBody>
        </p:sp>
      </p:grpSp>
      <p:grpSp>
        <p:nvGrpSpPr>
          <p:cNvPr id="49" name="Group 48">
            <a:extLst>
              <a:ext uri="{FF2B5EF4-FFF2-40B4-BE49-F238E27FC236}">
                <a16:creationId xmlns:a16="http://schemas.microsoft.com/office/drawing/2014/main" id="{F65485E2-CCFA-F03C-B20B-FE0BE726AC06}"/>
              </a:ext>
            </a:extLst>
          </p:cNvPr>
          <p:cNvGrpSpPr/>
          <p:nvPr/>
        </p:nvGrpSpPr>
        <p:grpSpPr>
          <a:xfrm>
            <a:off x="2476611" y="4994553"/>
            <a:ext cx="914400" cy="914400"/>
            <a:chOff x="4023994" y="4567555"/>
            <a:chExt cx="914400" cy="914400"/>
          </a:xfrm>
        </p:grpSpPr>
        <p:sp>
          <p:nvSpPr>
            <p:cNvPr id="50" name="Rectangle 49">
              <a:extLst>
                <a:ext uri="{FF2B5EF4-FFF2-40B4-BE49-F238E27FC236}">
                  <a16:creationId xmlns:a16="http://schemas.microsoft.com/office/drawing/2014/main" id="{923052A8-581C-0982-DA5F-3D867EF8B48F}"/>
                </a:ext>
              </a:extLst>
            </p:cNvPr>
            <p:cNvSpPr/>
            <p:nvPr/>
          </p:nvSpPr>
          <p:spPr>
            <a:xfrm>
              <a:off x="4023994" y="4567555"/>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90C226"/>
                </a:solidFill>
              </a:endParaRPr>
            </a:p>
          </p:txBody>
        </p:sp>
        <p:sp>
          <p:nvSpPr>
            <p:cNvPr id="51" name="TextBox 3">
              <a:extLst>
                <a:ext uri="{FF2B5EF4-FFF2-40B4-BE49-F238E27FC236}">
                  <a16:creationId xmlns:a16="http://schemas.microsoft.com/office/drawing/2014/main" id="{B2B9B1DE-BC96-5053-FCC7-8CE11A5CBE72}"/>
                </a:ext>
              </a:extLst>
            </p:cNvPr>
            <p:cNvSpPr txBox="1"/>
            <p:nvPr/>
          </p:nvSpPr>
          <p:spPr>
            <a:xfrm>
              <a:off x="4288789" y="4806950"/>
              <a:ext cx="3048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a:t>3</a:t>
              </a:r>
            </a:p>
          </p:txBody>
        </p:sp>
      </p:grpSp>
      <p:grpSp>
        <p:nvGrpSpPr>
          <p:cNvPr id="52" name="Group 51">
            <a:extLst>
              <a:ext uri="{FF2B5EF4-FFF2-40B4-BE49-F238E27FC236}">
                <a16:creationId xmlns:a16="http://schemas.microsoft.com/office/drawing/2014/main" id="{70767F1A-CA03-955E-DBCB-6458DA9F95F2}"/>
              </a:ext>
            </a:extLst>
          </p:cNvPr>
          <p:cNvGrpSpPr/>
          <p:nvPr/>
        </p:nvGrpSpPr>
        <p:grpSpPr>
          <a:xfrm>
            <a:off x="3391011" y="4994553"/>
            <a:ext cx="914400" cy="914400"/>
            <a:chOff x="4023994" y="4567555"/>
            <a:chExt cx="914400" cy="914400"/>
          </a:xfrm>
        </p:grpSpPr>
        <p:sp>
          <p:nvSpPr>
            <p:cNvPr id="53" name="Rectangle 52">
              <a:extLst>
                <a:ext uri="{FF2B5EF4-FFF2-40B4-BE49-F238E27FC236}">
                  <a16:creationId xmlns:a16="http://schemas.microsoft.com/office/drawing/2014/main" id="{AB03B3A3-5AB8-9DC9-FD73-957A17F00C52}"/>
                </a:ext>
              </a:extLst>
            </p:cNvPr>
            <p:cNvSpPr/>
            <p:nvPr/>
          </p:nvSpPr>
          <p:spPr>
            <a:xfrm>
              <a:off x="4023994" y="4567555"/>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90C226"/>
                </a:solidFill>
              </a:endParaRPr>
            </a:p>
          </p:txBody>
        </p:sp>
        <p:sp>
          <p:nvSpPr>
            <p:cNvPr id="54" name="TextBox 3">
              <a:extLst>
                <a:ext uri="{FF2B5EF4-FFF2-40B4-BE49-F238E27FC236}">
                  <a16:creationId xmlns:a16="http://schemas.microsoft.com/office/drawing/2014/main" id="{41C6F0A1-E7B2-3B76-2BCD-796C0943D68B}"/>
                </a:ext>
              </a:extLst>
            </p:cNvPr>
            <p:cNvSpPr txBox="1"/>
            <p:nvPr/>
          </p:nvSpPr>
          <p:spPr>
            <a:xfrm>
              <a:off x="4288789" y="4806950"/>
              <a:ext cx="3048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a:t>4</a:t>
              </a:r>
            </a:p>
          </p:txBody>
        </p:sp>
      </p:grpSp>
      <p:grpSp>
        <p:nvGrpSpPr>
          <p:cNvPr id="56" name="Group 55">
            <a:extLst>
              <a:ext uri="{FF2B5EF4-FFF2-40B4-BE49-F238E27FC236}">
                <a16:creationId xmlns:a16="http://schemas.microsoft.com/office/drawing/2014/main" id="{BC779152-245F-C2ED-7C29-EBFEEF64192A}"/>
              </a:ext>
            </a:extLst>
          </p:cNvPr>
          <p:cNvGrpSpPr/>
          <p:nvPr/>
        </p:nvGrpSpPr>
        <p:grpSpPr>
          <a:xfrm>
            <a:off x="657970" y="4994553"/>
            <a:ext cx="914400" cy="914400"/>
            <a:chOff x="4023994" y="4567555"/>
            <a:chExt cx="914400" cy="914400"/>
          </a:xfrm>
        </p:grpSpPr>
        <p:sp>
          <p:nvSpPr>
            <p:cNvPr id="57" name="Rectangle 56">
              <a:extLst>
                <a:ext uri="{FF2B5EF4-FFF2-40B4-BE49-F238E27FC236}">
                  <a16:creationId xmlns:a16="http://schemas.microsoft.com/office/drawing/2014/main" id="{D035AB05-1E8F-8D3C-6BE9-7D883986AE55}"/>
                </a:ext>
              </a:extLst>
            </p:cNvPr>
            <p:cNvSpPr/>
            <p:nvPr/>
          </p:nvSpPr>
          <p:spPr>
            <a:xfrm>
              <a:off x="4023994" y="4567555"/>
              <a:ext cx="914400" cy="914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ja-JP"/>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rgbClr val="90C226"/>
                </a:solidFill>
              </a:endParaRPr>
            </a:p>
          </p:txBody>
        </p:sp>
        <p:sp>
          <p:nvSpPr>
            <p:cNvPr id="58" name="TextBox 3">
              <a:extLst>
                <a:ext uri="{FF2B5EF4-FFF2-40B4-BE49-F238E27FC236}">
                  <a16:creationId xmlns:a16="http://schemas.microsoft.com/office/drawing/2014/main" id="{4D745E52-240D-690E-6D15-06AD4AE939BA}"/>
                </a:ext>
              </a:extLst>
            </p:cNvPr>
            <p:cNvSpPr txBox="1"/>
            <p:nvPr/>
          </p:nvSpPr>
          <p:spPr>
            <a:xfrm>
              <a:off x="4288789" y="4806950"/>
              <a:ext cx="30480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a:t>1</a:t>
              </a:r>
            </a:p>
          </p:txBody>
        </p:sp>
      </p:grpSp>
      <p:sp>
        <p:nvSpPr>
          <p:cNvPr id="59" name="TextBox 58">
            <a:extLst>
              <a:ext uri="{FF2B5EF4-FFF2-40B4-BE49-F238E27FC236}">
                <a16:creationId xmlns:a16="http://schemas.microsoft.com/office/drawing/2014/main" id="{DAC518A0-9D20-325E-64DB-9CEEEF2F02F9}"/>
              </a:ext>
            </a:extLst>
          </p:cNvPr>
          <p:cNvSpPr txBox="1"/>
          <p:nvPr/>
        </p:nvSpPr>
        <p:spPr>
          <a:xfrm>
            <a:off x="619760" y="1625600"/>
            <a:ext cx="10231120"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メイリオ"/>
              </a:rPr>
              <a:t>ヒント3</a:t>
            </a:r>
          </a:p>
          <a:p>
            <a:r>
              <a:rPr lang="ja-JP" altLang="en-US" sz="2400">
                <a:ea typeface="メイリオ"/>
              </a:rPr>
              <a:t>エラーが出てしまう人</a:t>
            </a:r>
          </a:p>
          <a:p>
            <a:pPr algn="l"/>
            <a:r>
              <a:rPr lang="ja-JP" altLang="en-US" sz="2400">
                <a:ea typeface="メイリオ"/>
              </a:rPr>
              <a:t>配列の添字と問題の都市の番号では差異がある</a:t>
            </a:r>
            <a:endParaRPr lang="en-US" altLang="ja-JP" sz="2400">
              <a:ea typeface="メイリオ"/>
            </a:endParaRPr>
          </a:p>
          <a:p>
            <a:r>
              <a:rPr lang="ja-JP" altLang="en-US" sz="2400">
                <a:ea typeface="メイリオ"/>
              </a:rPr>
              <a:t>都市の番号をそのまま使うと存在しない要素にアクセスしてしまい</a:t>
            </a:r>
          </a:p>
          <a:p>
            <a:r>
              <a:rPr lang="ja-JP" altLang="en-US" sz="2400">
                <a:ea typeface="メイリオ"/>
              </a:rPr>
              <a:t>エラーが出る</a:t>
            </a:r>
          </a:p>
          <a:p>
            <a:endParaRPr lang="ja-JP" altLang="en-US">
              <a:ea typeface="メイリオ"/>
            </a:endParaRPr>
          </a:p>
        </p:txBody>
      </p:sp>
    </p:spTree>
    <p:extLst>
      <p:ext uri="{BB962C8B-B14F-4D97-AF65-F5344CB8AC3E}">
        <p14:creationId xmlns:p14="http://schemas.microsoft.com/office/powerpoint/2010/main" val="402254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FD02-F3E3-DEDA-2962-A5CAAC6419D8}"/>
              </a:ext>
            </a:extLst>
          </p:cNvPr>
          <p:cNvSpPr>
            <a:spLocks noGrp="1"/>
          </p:cNvSpPr>
          <p:nvPr>
            <p:ph type="title"/>
          </p:nvPr>
        </p:nvSpPr>
        <p:spPr/>
        <p:txBody>
          <a:bodyPr/>
          <a:lstStyle/>
          <a:p>
            <a:r>
              <a:rPr lang="ja-JP" altLang="en-US">
                <a:latin typeface="Meiryo UI"/>
                <a:ea typeface="Meiryo UI"/>
              </a:rPr>
              <a:t>答え　(一例)</a:t>
            </a:r>
            <a:endParaRPr kumimoji="1" lang="en-US"/>
          </a:p>
        </p:txBody>
      </p:sp>
      <p:sp>
        <p:nvSpPr>
          <p:cNvPr id="4" name="TextBox 3">
            <a:extLst>
              <a:ext uri="{FF2B5EF4-FFF2-40B4-BE49-F238E27FC236}">
                <a16:creationId xmlns:a16="http://schemas.microsoft.com/office/drawing/2014/main" id="{DE80C73B-9101-77BB-A8C3-7A1C3B957801}"/>
              </a:ext>
            </a:extLst>
          </p:cNvPr>
          <p:cNvSpPr txBox="1"/>
          <p:nvPr/>
        </p:nvSpPr>
        <p:spPr>
          <a:xfrm>
            <a:off x="1005840" y="2225040"/>
            <a:ext cx="51714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メイリオ"/>
            </a:endParaRPr>
          </a:p>
        </p:txBody>
      </p:sp>
      <p:pic>
        <p:nvPicPr>
          <p:cNvPr id="3" name="Picture 4">
            <a:extLst>
              <a:ext uri="{FF2B5EF4-FFF2-40B4-BE49-F238E27FC236}">
                <a16:creationId xmlns:a16="http://schemas.microsoft.com/office/drawing/2014/main" id="{464B8925-2D0C-DC92-B40B-AE3616BA2072}"/>
              </a:ext>
            </a:extLst>
          </p:cNvPr>
          <p:cNvPicPr>
            <a:picLocks noChangeAspect="1"/>
          </p:cNvPicPr>
          <p:nvPr/>
        </p:nvPicPr>
        <p:blipFill>
          <a:blip r:embed="rId2"/>
          <a:stretch>
            <a:fillRect/>
          </a:stretch>
        </p:blipFill>
        <p:spPr>
          <a:xfrm>
            <a:off x="680720" y="1383539"/>
            <a:ext cx="7189939" cy="5337121"/>
          </a:xfrm>
          <a:prstGeom prst="rect">
            <a:avLst/>
          </a:prstGeom>
        </p:spPr>
      </p:pic>
      <p:sp>
        <p:nvSpPr>
          <p:cNvPr id="5" name="TextBox 4">
            <a:extLst>
              <a:ext uri="{FF2B5EF4-FFF2-40B4-BE49-F238E27FC236}">
                <a16:creationId xmlns:a16="http://schemas.microsoft.com/office/drawing/2014/main" id="{756878E3-0834-B115-BFC3-878D1A640F49}"/>
              </a:ext>
            </a:extLst>
          </p:cNvPr>
          <p:cNvSpPr txBox="1"/>
          <p:nvPr/>
        </p:nvSpPr>
        <p:spPr>
          <a:xfrm>
            <a:off x="8043797" y="1331934"/>
            <a:ext cx="415237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メイリオ"/>
              </a:rPr>
              <a:t>コードが違くてもAtcoderのページの</a:t>
            </a:r>
            <a:endParaRPr lang="en-US" altLang="ja-JP"/>
          </a:p>
          <a:p>
            <a:r>
              <a:rPr lang="ja-JP" altLang="en-US" sz="3200">
                <a:ea typeface="メイリオ"/>
              </a:rPr>
              <a:t>入出力の例と同じ結果になってたら正解</a:t>
            </a:r>
          </a:p>
          <a:p>
            <a:r>
              <a:rPr lang="ja-JP" altLang="en-US" sz="3200">
                <a:ea typeface="メイリオ"/>
              </a:rPr>
              <a:t>です</a:t>
            </a:r>
          </a:p>
        </p:txBody>
      </p:sp>
    </p:spTree>
    <p:extLst>
      <p:ext uri="{BB962C8B-B14F-4D97-AF65-F5344CB8AC3E}">
        <p14:creationId xmlns:p14="http://schemas.microsoft.com/office/powerpoint/2010/main" val="390362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92F12-4945-7815-3083-CD32B4BBB39C}"/>
              </a:ext>
            </a:extLst>
          </p:cNvPr>
          <p:cNvSpPr>
            <a:spLocks noGrp="1"/>
          </p:cNvSpPr>
          <p:nvPr>
            <p:ph type="title"/>
          </p:nvPr>
        </p:nvSpPr>
        <p:spPr/>
        <p:txBody>
          <a:bodyPr>
            <a:normAutofit/>
          </a:bodyPr>
          <a:lstStyle/>
          <a:p>
            <a:r>
              <a:rPr lang="en-US" altLang="ja-JP" sz="4800"/>
              <a:t>for</a:t>
            </a:r>
            <a:r>
              <a:rPr lang="ja-JP" altLang="en-US" sz="4800"/>
              <a:t>文</a:t>
            </a:r>
            <a:endParaRPr kumimoji="1" lang="ja-JP" altLang="en-US" sz="4800"/>
          </a:p>
        </p:txBody>
      </p:sp>
      <p:sp>
        <p:nvSpPr>
          <p:cNvPr id="9" name="コンテンツ プレースホルダー 8">
            <a:extLst>
              <a:ext uri="{FF2B5EF4-FFF2-40B4-BE49-F238E27FC236}">
                <a16:creationId xmlns:a16="http://schemas.microsoft.com/office/drawing/2014/main" id="{8877759E-34BC-DD3F-55A8-74C5278DC431}"/>
              </a:ext>
            </a:extLst>
          </p:cNvPr>
          <p:cNvSpPr>
            <a:spLocks noGrp="1"/>
          </p:cNvSpPr>
          <p:nvPr>
            <p:ph idx="1"/>
          </p:nvPr>
        </p:nvSpPr>
        <p:spPr>
          <a:xfrm>
            <a:off x="390241" y="1919705"/>
            <a:ext cx="8899803" cy="1721853"/>
          </a:xfrm>
        </p:spPr>
        <p:txBody>
          <a:bodyPr>
            <a:normAutofit/>
          </a:bodyPr>
          <a:lstStyle/>
          <a:p>
            <a:r>
              <a:rPr lang="ja-JP" altLang="en-US" sz="3200"/>
              <a:t>「初期化」→「条件式」→「処理」→「更新」→「条件式」→「処理」→</a:t>
            </a:r>
            <a:r>
              <a:rPr lang="en-US" altLang="ja-JP" sz="3200"/>
              <a:t>...</a:t>
            </a:r>
            <a:r>
              <a:rPr lang="ja-JP" altLang="en-US" sz="3200"/>
              <a:t>という順で実行され、</a:t>
            </a:r>
            <a:r>
              <a:rPr lang="ja-JP" altLang="en-US" sz="3200" b="1">
                <a:highlight>
                  <a:srgbClr val="FFFF00"/>
                </a:highlight>
              </a:rPr>
              <a:t>条件式が真のとき繰り返し続ける</a:t>
            </a:r>
          </a:p>
        </p:txBody>
      </p:sp>
      <p:pic>
        <p:nvPicPr>
          <p:cNvPr id="4" name="図 3" descr="ダイアグラム&#10;&#10;自動的に生成された説明">
            <a:extLst>
              <a:ext uri="{FF2B5EF4-FFF2-40B4-BE49-F238E27FC236}">
                <a16:creationId xmlns:a16="http://schemas.microsoft.com/office/drawing/2014/main" id="{5A5A28A5-C42C-389E-8EBE-58D1F90B8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387" y="3475790"/>
            <a:ext cx="5237748" cy="3306328"/>
          </a:xfrm>
          <a:prstGeom prst="rect">
            <a:avLst/>
          </a:prstGeom>
        </p:spPr>
      </p:pic>
      <p:pic>
        <p:nvPicPr>
          <p:cNvPr id="6" name="図 5" descr="テキスト, ホワイトボード&#10;&#10;自動的に生成された説明">
            <a:extLst>
              <a:ext uri="{FF2B5EF4-FFF2-40B4-BE49-F238E27FC236}">
                <a16:creationId xmlns:a16="http://schemas.microsoft.com/office/drawing/2014/main" id="{8087D89D-1969-DE84-1DAC-BDDA30A17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82" y="3641558"/>
            <a:ext cx="5237748" cy="1118641"/>
          </a:xfrm>
          <a:prstGeom prst="rect">
            <a:avLst/>
          </a:prstGeom>
        </p:spPr>
      </p:pic>
      <p:pic>
        <p:nvPicPr>
          <p:cNvPr id="8" name="図 7" descr="ダイアグラム が含まれている画像&#10;&#10;自動的に生成された説明">
            <a:extLst>
              <a:ext uri="{FF2B5EF4-FFF2-40B4-BE49-F238E27FC236}">
                <a16:creationId xmlns:a16="http://schemas.microsoft.com/office/drawing/2014/main" id="{E6949F3A-5FC0-B4E9-1622-503EFC3FD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241" y="5145912"/>
            <a:ext cx="5130589" cy="978788"/>
          </a:xfrm>
          <a:prstGeom prst="rect">
            <a:avLst/>
          </a:prstGeom>
        </p:spPr>
      </p:pic>
    </p:spTree>
    <p:extLst>
      <p:ext uri="{BB962C8B-B14F-4D97-AF65-F5344CB8AC3E}">
        <p14:creationId xmlns:p14="http://schemas.microsoft.com/office/powerpoint/2010/main" val="39356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92F12-4945-7815-3083-CD32B4BBB39C}"/>
              </a:ext>
            </a:extLst>
          </p:cNvPr>
          <p:cNvSpPr>
            <a:spLocks noGrp="1"/>
          </p:cNvSpPr>
          <p:nvPr>
            <p:ph type="title"/>
          </p:nvPr>
        </p:nvSpPr>
        <p:spPr/>
        <p:txBody>
          <a:bodyPr>
            <a:normAutofit/>
          </a:bodyPr>
          <a:lstStyle/>
          <a:p>
            <a:r>
              <a:rPr lang="en-US" altLang="ja-JP" sz="4800"/>
              <a:t>for</a:t>
            </a:r>
            <a:r>
              <a:rPr lang="ja-JP" altLang="en-US" sz="4800"/>
              <a:t>文～</a:t>
            </a:r>
            <a:r>
              <a:rPr lang="en-US" altLang="ja-JP" sz="4800"/>
              <a:t>break</a:t>
            </a:r>
            <a:r>
              <a:rPr lang="ja-JP" altLang="en-US" sz="4800"/>
              <a:t>と</a:t>
            </a:r>
            <a:r>
              <a:rPr lang="en-US" altLang="ja-JP" sz="4800"/>
              <a:t>continue</a:t>
            </a:r>
            <a:endParaRPr kumimoji="1" lang="ja-JP" altLang="en-US" sz="4800"/>
          </a:p>
        </p:txBody>
      </p:sp>
      <p:sp>
        <p:nvSpPr>
          <p:cNvPr id="9" name="コンテンツ プレースホルダー 8">
            <a:extLst>
              <a:ext uri="{FF2B5EF4-FFF2-40B4-BE49-F238E27FC236}">
                <a16:creationId xmlns:a16="http://schemas.microsoft.com/office/drawing/2014/main" id="{8877759E-34BC-DD3F-55A8-74C5278DC431}"/>
              </a:ext>
            </a:extLst>
          </p:cNvPr>
          <p:cNvSpPr>
            <a:spLocks noGrp="1"/>
          </p:cNvSpPr>
          <p:nvPr>
            <p:ph idx="1"/>
          </p:nvPr>
        </p:nvSpPr>
        <p:spPr>
          <a:xfrm>
            <a:off x="374199" y="1930400"/>
            <a:ext cx="8899803" cy="3880773"/>
          </a:xfrm>
        </p:spPr>
        <p:txBody>
          <a:bodyPr>
            <a:normAutofit/>
          </a:bodyPr>
          <a:lstStyle/>
          <a:p>
            <a:r>
              <a:rPr lang="en-US" altLang="ja-JP" sz="3200"/>
              <a:t>Break</a:t>
            </a:r>
            <a:r>
              <a:rPr lang="ja-JP" altLang="en-US" sz="3200"/>
              <a:t>～ループを途中で抜ける</a:t>
            </a:r>
            <a:endParaRPr lang="en-US" altLang="ja-JP" sz="3200"/>
          </a:p>
          <a:p>
            <a:endParaRPr lang="en-US" altLang="ja-JP" sz="3200"/>
          </a:p>
          <a:p>
            <a:endParaRPr lang="en-US" altLang="ja-JP" sz="3200"/>
          </a:p>
          <a:p>
            <a:pPr marL="0" indent="0">
              <a:buNone/>
            </a:pPr>
            <a:endParaRPr lang="en-US" altLang="ja-JP" sz="3200"/>
          </a:p>
          <a:p>
            <a:r>
              <a:rPr lang="en-US" altLang="ja-JP" sz="3200"/>
              <a:t>Continue</a:t>
            </a:r>
            <a:r>
              <a:rPr lang="ja-JP" altLang="en-US" sz="3200"/>
              <a:t>～後の処理を飛ばして次のループへ</a:t>
            </a:r>
            <a:endParaRPr lang="en-US" altLang="ja-JP" sz="3200"/>
          </a:p>
          <a:p>
            <a:endParaRPr lang="ja-JP" altLang="en-US" sz="3200"/>
          </a:p>
        </p:txBody>
      </p:sp>
      <p:pic>
        <p:nvPicPr>
          <p:cNvPr id="5" name="図 4" descr="ダイアグラム&#10;&#10;中程度の精度で自動的に生成された説明">
            <a:extLst>
              <a:ext uri="{FF2B5EF4-FFF2-40B4-BE49-F238E27FC236}">
                <a16:creationId xmlns:a16="http://schemas.microsoft.com/office/drawing/2014/main" id="{E6D34C82-C45E-C8CF-A1CA-08FE51432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23" y="2401744"/>
            <a:ext cx="4083260" cy="2057961"/>
          </a:xfrm>
          <a:prstGeom prst="rect">
            <a:avLst/>
          </a:prstGeom>
        </p:spPr>
      </p:pic>
      <p:pic>
        <p:nvPicPr>
          <p:cNvPr id="7" name="図 6" descr="ダイアグラム&#10;&#10;中程度の精度で自動的に生成された説明">
            <a:extLst>
              <a:ext uri="{FF2B5EF4-FFF2-40B4-BE49-F238E27FC236}">
                <a16:creationId xmlns:a16="http://schemas.microsoft.com/office/drawing/2014/main" id="{6461EBBC-745A-9E88-F8C5-9916295C4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180" y="4842748"/>
            <a:ext cx="4788146" cy="1936850"/>
          </a:xfrm>
          <a:prstGeom prst="rect">
            <a:avLst/>
          </a:prstGeom>
        </p:spPr>
      </p:pic>
    </p:spTree>
    <p:extLst>
      <p:ext uri="{BB962C8B-B14F-4D97-AF65-F5344CB8AC3E}">
        <p14:creationId xmlns:p14="http://schemas.microsoft.com/office/powerpoint/2010/main" val="86184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83C0-584C-3302-8ECE-9FD311F5E240}"/>
              </a:ext>
            </a:extLst>
          </p:cNvPr>
          <p:cNvSpPr>
            <a:spLocks noGrp="1"/>
          </p:cNvSpPr>
          <p:nvPr>
            <p:ph type="title"/>
          </p:nvPr>
        </p:nvSpPr>
        <p:spPr/>
        <p:txBody>
          <a:bodyPr>
            <a:normAutofit/>
          </a:bodyPr>
          <a:lstStyle/>
          <a:p>
            <a:r>
              <a:rPr lang="ja-JP" altLang="en-US" sz="5400">
                <a:latin typeface="Meiryo UI"/>
                <a:ea typeface="Meiryo UI"/>
              </a:rPr>
              <a:t>今回のもくじ</a:t>
            </a:r>
            <a:endParaRPr lang="en-US" sz="5400"/>
          </a:p>
        </p:txBody>
      </p:sp>
      <p:sp>
        <p:nvSpPr>
          <p:cNvPr id="3" name="Content Placeholder 2">
            <a:extLst>
              <a:ext uri="{FF2B5EF4-FFF2-40B4-BE49-F238E27FC236}">
                <a16:creationId xmlns:a16="http://schemas.microsoft.com/office/drawing/2014/main" id="{C9EFB68C-E896-3DE6-0162-D44AF2BB0153}"/>
              </a:ext>
            </a:extLst>
          </p:cNvPr>
          <p:cNvSpPr>
            <a:spLocks noGrp="1"/>
          </p:cNvSpPr>
          <p:nvPr>
            <p:ph idx="1"/>
          </p:nvPr>
        </p:nvSpPr>
        <p:spPr/>
        <p:txBody>
          <a:bodyPr vert="horz" lIns="91440" tIns="45720" rIns="91440" bIns="45720" rtlCol="0" anchor="t">
            <a:normAutofit/>
          </a:bodyPr>
          <a:lstStyle/>
          <a:p>
            <a:r>
              <a:rPr lang="ja-JP" altLang="en-US" sz="4400">
                <a:latin typeface="Meiryo UI"/>
                <a:ea typeface="Meiryo UI"/>
              </a:rPr>
              <a:t>配列</a:t>
            </a:r>
            <a:endParaRPr lang="en-US" sz="4400">
              <a:latin typeface="Meiryo UI"/>
              <a:ea typeface="Meiryo UI"/>
            </a:endParaRPr>
          </a:p>
          <a:p>
            <a:r>
              <a:rPr lang="ja-JP" altLang="en-US" sz="4400">
                <a:latin typeface="Meiryo UI"/>
                <a:ea typeface="Meiryo UI"/>
              </a:rPr>
              <a:t>範囲for文</a:t>
            </a:r>
            <a:endParaRPr lang="en-US" sz="4400"/>
          </a:p>
          <a:p>
            <a:r>
              <a:rPr lang="ja-JP" altLang="en-US" sz="4400">
                <a:latin typeface="Meiryo UI"/>
                <a:ea typeface="Meiryo UI"/>
              </a:rPr>
              <a:t>多次元配列</a:t>
            </a:r>
            <a:endParaRPr lang="ja-JP" altLang="en-US" sz="4400"/>
          </a:p>
        </p:txBody>
      </p:sp>
    </p:spTree>
    <p:extLst>
      <p:ext uri="{BB962C8B-B14F-4D97-AF65-F5344CB8AC3E}">
        <p14:creationId xmlns:p14="http://schemas.microsoft.com/office/powerpoint/2010/main" val="51286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E0B5-0E1F-5BA2-72D1-3388678AC282}"/>
              </a:ext>
            </a:extLst>
          </p:cNvPr>
          <p:cNvSpPr>
            <a:spLocks noGrp="1"/>
          </p:cNvSpPr>
          <p:nvPr>
            <p:ph type="title"/>
          </p:nvPr>
        </p:nvSpPr>
        <p:spPr/>
        <p:txBody>
          <a:bodyPr/>
          <a:lstStyle/>
          <a:p>
            <a:r>
              <a:rPr lang="ja-JP" altLang="en-US">
                <a:latin typeface="Meiryo UI"/>
                <a:ea typeface="Meiryo UI"/>
              </a:rPr>
              <a:t>配列を使う準備</a:t>
            </a:r>
            <a:endParaRPr lang="ja-JP" altLang="en-US"/>
          </a:p>
        </p:txBody>
      </p:sp>
      <p:sp>
        <p:nvSpPr>
          <p:cNvPr id="3" name="Content Placeholder 2">
            <a:extLst>
              <a:ext uri="{FF2B5EF4-FFF2-40B4-BE49-F238E27FC236}">
                <a16:creationId xmlns:a16="http://schemas.microsoft.com/office/drawing/2014/main" id="{E951076B-1CD2-89CE-40FA-FBD9966C3408}"/>
              </a:ext>
            </a:extLst>
          </p:cNvPr>
          <p:cNvSpPr>
            <a:spLocks noGrp="1"/>
          </p:cNvSpPr>
          <p:nvPr>
            <p:ph idx="1"/>
          </p:nvPr>
        </p:nvSpPr>
        <p:spPr>
          <a:xfrm>
            <a:off x="677334" y="1601789"/>
            <a:ext cx="8596668" cy="3880773"/>
          </a:xfrm>
        </p:spPr>
        <p:txBody>
          <a:bodyPr vert="horz" lIns="91440" tIns="45720" rIns="91440" bIns="45720" rtlCol="0" anchor="t">
            <a:normAutofit/>
          </a:bodyPr>
          <a:lstStyle/>
          <a:p>
            <a:r>
              <a:rPr lang="ja-JP" altLang="en-US" sz="2400">
                <a:latin typeface="Meiryo UI"/>
                <a:ea typeface="Meiryo UI"/>
              </a:rPr>
              <a:t>&lt;vector&gt;のインクルード</a:t>
            </a:r>
            <a:endParaRPr lang="ja-JP" altLang="en-US"/>
          </a:p>
          <a:p>
            <a:r>
              <a:rPr lang="ja-JP" altLang="en-US" sz="2400">
                <a:latin typeface="Meiryo UI"/>
                <a:ea typeface="Meiryo UI"/>
              </a:rPr>
              <a:t>配列という機能を使うには、下準備が必要</a:t>
            </a:r>
            <a:endParaRPr lang="ja-JP" altLang="en-US" sz="2400"/>
          </a:p>
        </p:txBody>
      </p:sp>
      <p:pic>
        <p:nvPicPr>
          <p:cNvPr id="4" name="Picture 4">
            <a:extLst>
              <a:ext uri="{FF2B5EF4-FFF2-40B4-BE49-F238E27FC236}">
                <a16:creationId xmlns:a16="http://schemas.microsoft.com/office/drawing/2014/main" id="{99D14E38-FF74-139E-D14C-92651BA120B0}"/>
              </a:ext>
            </a:extLst>
          </p:cNvPr>
          <p:cNvPicPr>
            <a:picLocks noChangeAspect="1"/>
          </p:cNvPicPr>
          <p:nvPr/>
        </p:nvPicPr>
        <p:blipFill>
          <a:blip r:embed="rId2"/>
          <a:stretch>
            <a:fillRect/>
          </a:stretch>
        </p:blipFill>
        <p:spPr>
          <a:xfrm>
            <a:off x="680720" y="2876706"/>
            <a:ext cx="4795520" cy="1510989"/>
          </a:xfrm>
          <a:prstGeom prst="rect">
            <a:avLst/>
          </a:prstGeom>
        </p:spPr>
      </p:pic>
      <p:sp>
        <p:nvSpPr>
          <p:cNvPr id="5" name="Rectangle 4">
            <a:extLst>
              <a:ext uri="{FF2B5EF4-FFF2-40B4-BE49-F238E27FC236}">
                <a16:creationId xmlns:a16="http://schemas.microsoft.com/office/drawing/2014/main" id="{8F6A7A46-0B03-2CA4-6B67-534805ADA033}"/>
              </a:ext>
            </a:extLst>
          </p:cNvPr>
          <p:cNvSpPr/>
          <p:nvPr/>
        </p:nvSpPr>
        <p:spPr>
          <a:xfrm>
            <a:off x="680720" y="3307080"/>
            <a:ext cx="4064000" cy="609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4477AED-70DF-B891-073F-BF69510A3843}"/>
              </a:ext>
            </a:extLst>
          </p:cNvPr>
          <p:cNvSpPr/>
          <p:nvPr/>
        </p:nvSpPr>
        <p:spPr>
          <a:xfrm>
            <a:off x="4906391" y="3431159"/>
            <a:ext cx="772160" cy="31496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DF0ACAA-2238-2BF1-F8C4-21A4C56A7B26}"/>
              </a:ext>
            </a:extLst>
          </p:cNvPr>
          <p:cNvSpPr txBox="1"/>
          <p:nvPr/>
        </p:nvSpPr>
        <p:spPr>
          <a:xfrm>
            <a:off x="5802630" y="33540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メイリオ"/>
              </a:rPr>
              <a:t>追加する</a:t>
            </a:r>
            <a:endParaRPr lang="en-US" sz="2400">
              <a:ea typeface="メイリオ"/>
            </a:endParaRPr>
          </a:p>
        </p:txBody>
      </p:sp>
      <p:sp>
        <p:nvSpPr>
          <p:cNvPr id="9" name="TextBox 8">
            <a:extLst>
              <a:ext uri="{FF2B5EF4-FFF2-40B4-BE49-F238E27FC236}">
                <a16:creationId xmlns:a16="http://schemas.microsoft.com/office/drawing/2014/main" id="{F25B1B28-406E-24E1-D7C7-AC76976357BC}"/>
              </a:ext>
            </a:extLst>
          </p:cNvPr>
          <p:cNvSpPr txBox="1"/>
          <p:nvPr/>
        </p:nvSpPr>
        <p:spPr>
          <a:xfrm>
            <a:off x="764540" y="4940300"/>
            <a:ext cx="8331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#include</a:t>
            </a:r>
            <a:r>
              <a:rPr lang="ja-JP" altLang="en-US" sz="2400">
                <a:ea typeface="メイリオ"/>
              </a:rPr>
              <a:t>は機能の追加</a:t>
            </a:r>
          </a:p>
          <a:p>
            <a:r>
              <a:rPr lang="ja-JP" altLang="en-US" sz="2400">
                <a:ea typeface="メイリオ"/>
              </a:rPr>
              <a:t>&lt;vector&gt;をインクルードすると、配列が使えるようになる</a:t>
            </a:r>
          </a:p>
        </p:txBody>
      </p:sp>
    </p:spTree>
    <p:extLst>
      <p:ext uri="{BB962C8B-B14F-4D97-AF65-F5344CB8AC3E}">
        <p14:creationId xmlns:p14="http://schemas.microsoft.com/office/powerpoint/2010/main" val="249687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3D37-9C14-D3C2-225E-3432C4722CB6}"/>
              </a:ext>
            </a:extLst>
          </p:cNvPr>
          <p:cNvSpPr>
            <a:spLocks noGrp="1"/>
          </p:cNvSpPr>
          <p:nvPr>
            <p:ph type="title"/>
          </p:nvPr>
        </p:nvSpPr>
        <p:spPr/>
        <p:txBody>
          <a:bodyPr/>
          <a:lstStyle/>
          <a:p>
            <a:r>
              <a:rPr lang="ja-JP" altLang="en-US">
                <a:latin typeface="Meiryo UI"/>
                <a:ea typeface="Meiryo UI"/>
              </a:rPr>
              <a:t>配列</a:t>
            </a:r>
            <a:br>
              <a:rPr lang="ja-JP" altLang="en-US">
                <a:latin typeface="Meiryo UI"/>
                <a:ea typeface="Meiryo UI"/>
              </a:rPr>
            </a:br>
            <a:endParaRPr kumimoji="1" lang="en-US"/>
          </a:p>
        </p:txBody>
      </p:sp>
      <p:sp>
        <p:nvSpPr>
          <p:cNvPr id="3" name="Content Placeholder 2">
            <a:extLst>
              <a:ext uri="{FF2B5EF4-FFF2-40B4-BE49-F238E27FC236}">
                <a16:creationId xmlns:a16="http://schemas.microsoft.com/office/drawing/2014/main" id="{C909F8DC-4703-5517-F2E4-91C800F95F4B}"/>
              </a:ext>
            </a:extLst>
          </p:cNvPr>
          <p:cNvSpPr>
            <a:spLocks noGrp="1"/>
          </p:cNvSpPr>
          <p:nvPr>
            <p:ph idx="1"/>
          </p:nvPr>
        </p:nvSpPr>
        <p:spPr>
          <a:xfrm>
            <a:off x="677334" y="1429069"/>
            <a:ext cx="8596668" cy="3880773"/>
          </a:xfrm>
        </p:spPr>
        <p:txBody>
          <a:bodyPr vert="horz" lIns="91440" tIns="45720" rIns="91440" bIns="45720" rtlCol="0" anchor="t">
            <a:normAutofit/>
          </a:bodyPr>
          <a:lstStyle/>
          <a:p>
            <a:r>
              <a:rPr lang="ja-JP" altLang="en-US" sz="3200">
                <a:latin typeface="Meiryo UI"/>
                <a:ea typeface="Meiryo UI"/>
              </a:rPr>
              <a:t>配列とは</a:t>
            </a:r>
          </a:p>
          <a:p>
            <a:pPr marL="0" indent="0">
              <a:buNone/>
            </a:pPr>
            <a:r>
              <a:rPr lang="ja-JP" altLang="en-US" sz="2400">
                <a:latin typeface="Meiryo UI"/>
                <a:ea typeface="Meiryo UI"/>
              </a:rPr>
              <a:t>　　配列とは変数の列を扱うことができる機能</a:t>
            </a:r>
          </a:p>
          <a:p>
            <a:pPr marL="0" indent="0">
              <a:buNone/>
            </a:pPr>
            <a:r>
              <a:rPr lang="ja-JP" altLang="en-US" sz="2400">
                <a:latin typeface="Meiryo UI"/>
                <a:ea typeface="Meiryo UI"/>
              </a:rPr>
              <a:t>    下のイメージでは複数のint型の値が入っている</a:t>
            </a:r>
            <a:endParaRPr lang="ja-JP" altLang="en-US" sz="2400"/>
          </a:p>
        </p:txBody>
      </p:sp>
      <p:sp>
        <p:nvSpPr>
          <p:cNvPr id="5" name="Cube 4">
            <a:extLst>
              <a:ext uri="{FF2B5EF4-FFF2-40B4-BE49-F238E27FC236}">
                <a16:creationId xmlns:a16="http://schemas.microsoft.com/office/drawing/2014/main" id="{AE7F92CE-A773-952E-19F8-E66B7C85DFCA}"/>
              </a:ext>
            </a:extLst>
          </p:cNvPr>
          <p:cNvSpPr/>
          <p:nvPr/>
        </p:nvSpPr>
        <p:spPr>
          <a:xfrm>
            <a:off x="2674239" y="3380359"/>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4D81514-9FC2-E718-02F0-ACB12B178C0C}"/>
              </a:ext>
            </a:extLst>
          </p:cNvPr>
          <p:cNvSpPr txBox="1"/>
          <p:nvPr/>
        </p:nvSpPr>
        <p:spPr>
          <a:xfrm>
            <a:off x="1057910" y="383159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メイリオ"/>
              </a:rPr>
              <a:t>変数</a:t>
            </a:r>
            <a:endParaRPr lang="en-US" sz="3200">
              <a:ea typeface="メイリオ"/>
            </a:endParaRPr>
          </a:p>
        </p:txBody>
      </p:sp>
      <p:sp>
        <p:nvSpPr>
          <p:cNvPr id="7" name="Cube 6">
            <a:extLst>
              <a:ext uri="{FF2B5EF4-FFF2-40B4-BE49-F238E27FC236}">
                <a16:creationId xmlns:a16="http://schemas.microsoft.com/office/drawing/2014/main" id="{871E1439-30DC-6001-0B34-039DD4982DCE}"/>
              </a:ext>
            </a:extLst>
          </p:cNvPr>
          <p:cNvSpPr/>
          <p:nvPr/>
        </p:nvSpPr>
        <p:spPr>
          <a:xfrm>
            <a:off x="2674238" y="501611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be 7">
            <a:extLst>
              <a:ext uri="{FF2B5EF4-FFF2-40B4-BE49-F238E27FC236}">
                <a16:creationId xmlns:a16="http://schemas.microsoft.com/office/drawing/2014/main" id="{A0123FC1-7C22-9A58-6923-925F53A88CF6}"/>
              </a:ext>
            </a:extLst>
          </p:cNvPr>
          <p:cNvSpPr/>
          <p:nvPr/>
        </p:nvSpPr>
        <p:spPr>
          <a:xfrm>
            <a:off x="3578478" y="501611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a:extLst>
              <a:ext uri="{FF2B5EF4-FFF2-40B4-BE49-F238E27FC236}">
                <a16:creationId xmlns:a16="http://schemas.microsoft.com/office/drawing/2014/main" id="{53C5E3DE-E499-F0C2-A9D9-5D30BB9BCFDD}"/>
              </a:ext>
            </a:extLst>
          </p:cNvPr>
          <p:cNvSpPr/>
          <p:nvPr/>
        </p:nvSpPr>
        <p:spPr>
          <a:xfrm>
            <a:off x="4503038" y="501611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a:extLst>
              <a:ext uri="{FF2B5EF4-FFF2-40B4-BE49-F238E27FC236}">
                <a16:creationId xmlns:a16="http://schemas.microsoft.com/office/drawing/2014/main" id="{90C9A80C-CC93-CE42-4272-2205B4CB5E53}"/>
              </a:ext>
            </a:extLst>
          </p:cNvPr>
          <p:cNvSpPr/>
          <p:nvPr/>
        </p:nvSpPr>
        <p:spPr>
          <a:xfrm>
            <a:off x="5417438" y="501611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CB55F09A-68B4-608C-05C8-00B277D41C49}"/>
              </a:ext>
            </a:extLst>
          </p:cNvPr>
          <p:cNvSpPr/>
          <p:nvPr/>
        </p:nvSpPr>
        <p:spPr>
          <a:xfrm>
            <a:off x="6331838" y="5016118"/>
            <a:ext cx="1219200" cy="1219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C81B98-DF9F-C575-BBE7-96F4BA270AB2}"/>
              </a:ext>
            </a:extLst>
          </p:cNvPr>
          <p:cNvSpPr txBox="1"/>
          <p:nvPr/>
        </p:nvSpPr>
        <p:spPr>
          <a:xfrm>
            <a:off x="1058545" y="5478145"/>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メイリオ"/>
              </a:rPr>
              <a:t>配列</a:t>
            </a:r>
            <a:endParaRPr lang="en-US" sz="3200"/>
          </a:p>
        </p:txBody>
      </p:sp>
      <p:sp>
        <p:nvSpPr>
          <p:cNvPr id="13" name="TextBox 12">
            <a:extLst>
              <a:ext uri="{FF2B5EF4-FFF2-40B4-BE49-F238E27FC236}">
                <a16:creationId xmlns:a16="http://schemas.microsoft.com/office/drawing/2014/main" id="{E81A1EB2-842B-2BFE-AE3C-05A0545C05FF}"/>
              </a:ext>
            </a:extLst>
          </p:cNvPr>
          <p:cNvSpPr txBox="1"/>
          <p:nvPr/>
        </p:nvSpPr>
        <p:spPr>
          <a:xfrm>
            <a:off x="2887980" y="5580380"/>
            <a:ext cx="48869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30           45           13          3          150    </a:t>
            </a:r>
          </a:p>
        </p:txBody>
      </p:sp>
      <p:sp>
        <p:nvSpPr>
          <p:cNvPr id="14" name="TextBox 13">
            <a:extLst>
              <a:ext uri="{FF2B5EF4-FFF2-40B4-BE49-F238E27FC236}">
                <a16:creationId xmlns:a16="http://schemas.microsoft.com/office/drawing/2014/main" id="{BBA345AB-1C0B-8E6A-7ADF-F38A9AE77A27}"/>
              </a:ext>
            </a:extLst>
          </p:cNvPr>
          <p:cNvSpPr txBox="1"/>
          <p:nvPr/>
        </p:nvSpPr>
        <p:spPr>
          <a:xfrm>
            <a:off x="2766695" y="3935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10</a:t>
            </a:r>
          </a:p>
        </p:txBody>
      </p:sp>
    </p:spTree>
    <p:extLst>
      <p:ext uri="{BB962C8B-B14F-4D97-AF65-F5344CB8AC3E}">
        <p14:creationId xmlns:p14="http://schemas.microsoft.com/office/powerpoint/2010/main" val="288243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6D7A-3CA8-EFDB-6FE3-2148691D9330}"/>
              </a:ext>
            </a:extLst>
          </p:cNvPr>
          <p:cNvSpPr>
            <a:spLocks noGrp="1"/>
          </p:cNvSpPr>
          <p:nvPr>
            <p:ph type="title"/>
          </p:nvPr>
        </p:nvSpPr>
        <p:spPr/>
        <p:txBody>
          <a:bodyPr/>
          <a:lstStyle/>
          <a:p>
            <a:r>
              <a:rPr lang="ja-JP" altLang="en-US">
                <a:latin typeface="Meiryo UI"/>
                <a:ea typeface="Meiryo UI"/>
              </a:rPr>
              <a:t>配列</a:t>
            </a:r>
            <a:endParaRPr kumimoji="1" lang="en-US"/>
          </a:p>
        </p:txBody>
      </p:sp>
      <p:sp>
        <p:nvSpPr>
          <p:cNvPr id="8" name="Content Placeholder 2">
            <a:extLst>
              <a:ext uri="{FF2B5EF4-FFF2-40B4-BE49-F238E27FC236}">
                <a16:creationId xmlns:a16="http://schemas.microsoft.com/office/drawing/2014/main" id="{CD500317-8AC9-2C78-0F3F-18AF6D243C02}"/>
              </a:ext>
            </a:extLst>
          </p:cNvPr>
          <p:cNvSpPr>
            <a:spLocks noGrp="1"/>
          </p:cNvSpPr>
          <p:nvPr>
            <p:ph idx="1"/>
          </p:nvPr>
        </p:nvSpPr>
        <p:spPr>
          <a:xfrm>
            <a:off x="677334" y="1429069"/>
            <a:ext cx="8596668" cy="3880773"/>
          </a:xfrm>
        </p:spPr>
        <p:txBody>
          <a:bodyPr vert="horz" lIns="91440" tIns="45720" rIns="91440" bIns="45720" rtlCol="0" anchor="t">
            <a:normAutofit/>
          </a:bodyPr>
          <a:lstStyle/>
          <a:p>
            <a:r>
              <a:rPr lang="ja-JP" altLang="en-US" sz="3200">
                <a:latin typeface="Meiryo UI"/>
                <a:ea typeface="Meiryo UI"/>
              </a:rPr>
              <a:t>配列の宣言</a:t>
            </a:r>
          </a:p>
          <a:p>
            <a:pPr marL="0" indent="0">
              <a:buNone/>
            </a:pPr>
            <a:r>
              <a:rPr lang="ja-JP" altLang="en-US" sz="2400">
                <a:latin typeface="Meiryo UI"/>
                <a:ea typeface="Meiryo UI"/>
              </a:rPr>
              <a:t>　　配列変数は以下のように宣言します</a:t>
            </a:r>
          </a:p>
          <a:p>
            <a:pPr marL="0" indent="0">
              <a:buNone/>
            </a:pPr>
            <a:r>
              <a:rPr lang="ja-JP" altLang="en-US" sz="2400"/>
              <a:t>    </a:t>
            </a:r>
          </a:p>
        </p:txBody>
      </p:sp>
      <p:sp>
        <p:nvSpPr>
          <p:cNvPr id="4" name="TextBox 3">
            <a:extLst>
              <a:ext uri="{FF2B5EF4-FFF2-40B4-BE49-F238E27FC236}">
                <a16:creationId xmlns:a16="http://schemas.microsoft.com/office/drawing/2014/main" id="{2E4486DF-3602-96CA-79DA-3C064254B58B}"/>
              </a:ext>
            </a:extLst>
          </p:cNvPr>
          <p:cNvSpPr txBox="1"/>
          <p:nvPr/>
        </p:nvSpPr>
        <p:spPr>
          <a:xfrm>
            <a:off x="680720" y="3139440"/>
            <a:ext cx="103428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vector&lt;</a:t>
            </a:r>
            <a:r>
              <a:rPr lang="ja-JP" altLang="en-US" sz="4400">
                <a:solidFill>
                  <a:srgbClr val="FFC000"/>
                </a:solidFill>
                <a:ea typeface="メイリオ"/>
              </a:rPr>
              <a:t>型</a:t>
            </a:r>
            <a:r>
              <a:rPr lang="en-US" sz="4400"/>
              <a:t>&gt; </a:t>
            </a:r>
            <a:r>
              <a:rPr lang="ja-JP" altLang="en-US" sz="4400">
                <a:solidFill>
                  <a:srgbClr val="FFC000"/>
                </a:solidFill>
                <a:ea typeface="メイリオ"/>
              </a:rPr>
              <a:t>配列の名前</a:t>
            </a:r>
            <a:r>
              <a:rPr lang="ja-JP" altLang="en-US" sz="4400">
                <a:ea typeface="メイリオ"/>
              </a:rPr>
              <a:t>(</a:t>
            </a:r>
            <a:r>
              <a:rPr lang="ja-JP" altLang="en-US" sz="4400">
                <a:solidFill>
                  <a:srgbClr val="FFC000"/>
                </a:solidFill>
                <a:ea typeface="メイリオ"/>
              </a:rPr>
              <a:t>配列のサイズ</a:t>
            </a:r>
            <a:r>
              <a:rPr lang="ja-JP" altLang="en-US" sz="4400">
                <a:ea typeface="メイリオ"/>
              </a:rPr>
              <a:t>)</a:t>
            </a:r>
            <a:r>
              <a:rPr lang="en-US" altLang="ja-JP" sz="4400">
                <a:ea typeface="メイリオ"/>
              </a:rPr>
              <a:t>;</a:t>
            </a:r>
            <a:endParaRPr lang="ja-JP" altLang="en-US" sz="4400">
              <a:ea typeface="メイリオ"/>
            </a:endParaRPr>
          </a:p>
        </p:txBody>
      </p:sp>
      <p:sp>
        <p:nvSpPr>
          <p:cNvPr id="5" name="TextBox 4">
            <a:extLst>
              <a:ext uri="{FF2B5EF4-FFF2-40B4-BE49-F238E27FC236}">
                <a16:creationId xmlns:a16="http://schemas.microsoft.com/office/drawing/2014/main" id="{F127FCC6-9EB5-360D-E483-744C36ED5A93}"/>
              </a:ext>
            </a:extLst>
          </p:cNvPr>
          <p:cNvSpPr txBox="1"/>
          <p:nvPr/>
        </p:nvSpPr>
        <p:spPr>
          <a:xfrm>
            <a:off x="681355" y="4694555"/>
            <a:ext cx="105664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vector&lt;int&gt; </a:t>
            </a:r>
            <a:r>
              <a:rPr lang="en-US" sz="2800" err="1"/>
              <a:t>vec</a:t>
            </a:r>
            <a:r>
              <a:rPr lang="en-US" sz="2800"/>
              <a:t>(10); </a:t>
            </a:r>
            <a:r>
              <a:rPr lang="ja-JP" altLang="en-US" sz="2800">
                <a:ea typeface="メイリオ"/>
              </a:rPr>
              <a:t>と書けば</a:t>
            </a:r>
          </a:p>
          <a:p>
            <a:r>
              <a:rPr lang="ja-JP" altLang="en-US" sz="2800">
                <a:ea typeface="メイリオ"/>
              </a:rPr>
              <a:t>10個の</a:t>
            </a:r>
            <a:r>
              <a:rPr lang="ja-JP" sz="2800">
                <a:ea typeface="メイリオ"/>
              </a:rPr>
              <a:t>int型</a:t>
            </a:r>
            <a:r>
              <a:rPr lang="ja-JP" altLang="en-US" sz="2800">
                <a:ea typeface="メイリオ"/>
              </a:rPr>
              <a:t>の変数を持った配列vecができます</a:t>
            </a:r>
            <a:endParaRPr lang="ja-JP">
              <a:ea typeface="メイリオ"/>
            </a:endParaRPr>
          </a:p>
        </p:txBody>
      </p:sp>
    </p:spTree>
    <p:extLst>
      <p:ext uri="{BB962C8B-B14F-4D97-AF65-F5344CB8AC3E}">
        <p14:creationId xmlns:p14="http://schemas.microsoft.com/office/powerpoint/2010/main" val="3897364983"/>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37</Slides>
  <Notes>3</Notes>
  <HiddenSlides>0</HiddenSlide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ファセット</vt:lpstr>
      <vt:lpstr>ファセット</vt:lpstr>
      <vt:lpstr>PowerPoint Presentation</vt:lpstr>
      <vt:lpstr>前回の振り返り</vt:lpstr>
      <vt:lpstr>while文</vt:lpstr>
      <vt:lpstr>for文</vt:lpstr>
      <vt:lpstr>for文～breakとcontinue</vt:lpstr>
      <vt:lpstr>今回のもくじ</vt:lpstr>
      <vt:lpstr>配列を使う準備</vt:lpstr>
      <vt:lpstr>配列 </vt:lpstr>
      <vt:lpstr>配列</vt:lpstr>
      <vt:lpstr>配列</vt:lpstr>
      <vt:lpstr>配列</vt:lpstr>
      <vt:lpstr>配列</vt:lpstr>
      <vt:lpstr>配列</vt:lpstr>
      <vt:lpstr>配列</vt:lpstr>
      <vt:lpstr>動作検証</vt:lpstr>
      <vt:lpstr>動作検証2</vt:lpstr>
      <vt:lpstr>配列 演習問題1</vt:lpstr>
      <vt:lpstr>配列 演習問題1 答え</vt:lpstr>
      <vt:lpstr>配列</vt:lpstr>
      <vt:lpstr>細かい話</vt:lpstr>
      <vt:lpstr>範囲for文</vt:lpstr>
      <vt:lpstr>範囲for文</vt:lpstr>
      <vt:lpstr>2次元配列</vt:lpstr>
      <vt:lpstr>二次元配列</vt:lpstr>
      <vt:lpstr>二次元配列</vt:lpstr>
      <vt:lpstr>二次元配列</vt:lpstr>
      <vt:lpstr>演習問題2</vt:lpstr>
      <vt:lpstr>演習問題2 ヒント</vt:lpstr>
      <vt:lpstr>演習問題2 答え</vt:lpstr>
      <vt:lpstr>演習問題3</vt:lpstr>
      <vt:lpstr>演習問題3 ヒント</vt:lpstr>
      <vt:lpstr>演習問題3 答え</vt:lpstr>
      <vt:lpstr>PowerPoint Presentation</vt:lpstr>
      <vt:lpstr>問題</vt:lpstr>
      <vt:lpstr>ヒント</vt:lpstr>
      <vt:lpstr>ヒント</vt:lpstr>
      <vt:lpstr>答え　(一例)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2022-05-11T02:26:04Z</dcterms:created>
  <dcterms:modified xsi:type="dcterms:W3CDTF">2022-05-13T06:14:22Z</dcterms:modified>
</cp:coreProperties>
</file>