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1B501-F7F9-4B2B-AEA1-C32DA579D7B3}" v="2" dt="2022-05-23T00:59:3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1901028@sendai.kosen-ac.jp" userId="50d02d29-ba3a-4974-8c02-4beb13eaef79" providerId="ADAL" clId="{B731B501-F7F9-4B2B-AEA1-C32DA579D7B3}"/>
    <pc:docChg chg="undo custSel addSld delSld modSld sldOrd">
      <pc:chgData name="s1901028@sendai.kosen-ac.jp" userId="50d02d29-ba3a-4974-8c02-4beb13eaef79" providerId="ADAL" clId="{B731B501-F7F9-4B2B-AEA1-C32DA579D7B3}" dt="2022-05-23T00:59:39.141" v="6"/>
      <pc:docMkLst>
        <pc:docMk/>
      </pc:docMkLst>
      <pc:sldChg chg="del">
        <pc:chgData name="s1901028@sendai.kosen-ac.jp" userId="50d02d29-ba3a-4974-8c02-4beb13eaef79" providerId="ADAL" clId="{B731B501-F7F9-4B2B-AEA1-C32DA579D7B3}" dt="2022-05-23T00:59:19.298" v="1" actId="47"/>
        <pc:sldMkLst>
          <pc:docMk/>
          <pc:sldMk cId="2093114441" sldId="256"/>
        </pc:sldMkLst>
      </pc:sldChg>
      <pc:sldChg chg="add ord">
        <pc:chgData name="s1901028@sendai.kosen-ac.jp" userId="50d02d29-ba3a-4974-8c02-4beb13eaef79" providerId="ADAL" clId="{B731B501-F7F9-4B2B-AEA1-C32DA579D7B3}" dt="2022-05-23T00:59:39.141" v="6"/>
        <pc:sldMkLst>
          <pc:docMk/>
          <pc:sldMk cId="2623912994" sldId="272"/>
        </pc:sldMkLst>
      </pc:sldChg>
      <pc:sldChg chg="add del">
        <pc:chgData name="s1901028@sendai.kosen-ac.jp" userId="50d02d29-ba3a-4974-8c02-4beb13eaef79" providerId="ADAL" clId="{B731B501-F7F9-4B2B-AEA1-C32DA579D7B3}" dt="2022-05-23T00:59:24.655" v="3" actId="47"/>
        <pc:sldMkLst>
          <pc:docMk/>
          <pc:sldMk cId="61800513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D21EE-BC69-707E-5514-60CC9F0D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7A4866-EB36-7063-875C-8162C84A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0EA6A-D178-67A5-FB27-7052C1FB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625AA-AD8D-4639-7433-E981F477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F8DED-C567-5C44-0265-C15FDCA4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44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7EB8-5495-D028-6BD4-27FF5F9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7DB636-B41F-BDC2-2343-4AA9C945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3564A-13CB-353A-7700-9A40D420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F26EB-EEFF-D799-DADA-949044AD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A5A40-D41C-31BE-6FB2-70BE5D37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5C8A29-9855-CAF4-F1F2-EAB9C5A6F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C7757-9EB9-A97B-4901-F935997FC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72A35-9472-2D12-2802-459B486C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8327E-BEAE-8AD9-5AFC-72423E4D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04CF2-DE4D-7E75-E762-40FEBD2C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87866-1490-601F-F2C9-257F193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AFC2C-7776-5173-D723-A80E8C8E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3016A-20B0-C4B1-D9BB-3C68B6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0E19A-113E-6905-BFDD-B4553A12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DB0B1-7A06-25DC-D258-C4F1D66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045E4-F38C-DCF7-3337-E71C9B65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49AC7-54A0-007E-0FAD-7546D9A0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4D984-E176-17EC-A1D5-BD82B5FD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E0DF6-D62A-D55D-1D0D-E1F94D5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41707-8E04-3380-6569-392F4CED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81719-6070-0B09-633A-EBEBB424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0E4A43-952A-DA66-4DA4-FD7AAAA5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ED685-FCC0-9363-24FF-B00457B5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2B6BB7-FB33-661C-516C-253A21C0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760F2F-1CEB-1384-4BCE-D2297A5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90DA1-9E03-365D-FCE1-9689CF1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086C2-5820-1C6D-7473-84A075A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E2C7B7-BB90-DEC9-3577-8DB05570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DD189F-41D9-FAB3-1EB8-7954030B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C2872E-C307-C147-628F-658089D54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0E8375-1438-67CA-1094-7BA6782D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6CFA4-0F0E-53D4-993C-A626C835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AC22FE-5A12-D3A6-71C2-54BA3CB6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2ECAE6-E261-47E9-D48C-876E7967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6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938F9-185E-192E-1851-AD5EBE99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8E5E51-1313-73C6-AE0F-2A45C244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343AC0-0F96-F33F-326C-C2EF6929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EED1B5-FA13-540F-B6F6-5B54AB4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0CF998-3C8D-1F1C-5003-E68D858D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915546-C6CA-AC72-D76B-79EDBA9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94D1F-B52A-FAB6-EAB7-BCC379A7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3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2544F-0630-4499-4C40-A8607332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94F7A-25CF-F2EC-9B79-38DA4AC4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00CB2A-15FC-31D2-D385-999AA713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DCB7F-E83E-B330-4608-168331F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AE0970-DAE0-9D55-E486-A9A7536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AABF4-3CB1-25FA-7D0D-39FE3BD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2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0FEE0-88F7-04EC-F992-A4596DD0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EA496C-D0B8-DFD4-93C4-9A97565EB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EA767E-84C2-74F6-5DD9-0081EDEA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D12DA8-AB3B-7146-DA2D-7B2745DD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6D301B-9590-86B2-E55E-22C4340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C0BB4B-F0A9-7A87-AAF3-6490CE69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07460D-F255-B6C5-2A5A-D0D1719B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C4445A-CA0B-F3D2-DB2A-32474DD5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70C68-31F7-0563-91AE-19EFEBF2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EBA3-4A8F-42F7-8790-132CFA885425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BBD52-70C1-3852-52E3-B8961920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53FF7-2016-5A5E-7397-975D139DD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6E21-2350-4BE6-9B21-888F0F052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27212-73AA-43C9-7E6C-10AEB2E5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演習問題①　解答例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D047511D-8F21-AAB2-F909-8F785F2E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1425443"/>
            <a:ext cx="10122568" cy="5176311"/>
          </a:xfrm>
        </p:spPr>
      </p:pic>
    </p:spTree>
    <p:extLst>
      <p:ext uri="{BB962C8B-B14F-4D97-AF65-F5344CB8AC3E}">
        <p14:creationId xmlns:p14="http://schemas.microsoft.com/office/powerpoint/2010/main" val="262391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92A50-BA3C-CDB6-8EEC-0CD824A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演習問題②　解答例</a:t>
            </a: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A19F866C-4259-5F23-25A3-C7F2CBC9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7" y="1690688"/>
            <a:ext cx="6780570" cy="5116686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1805D0F-7A30-4E94-525C-951F753FF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26" y="365125"/>
            <a:ext cx="4887223" cy="64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演習問題①　解答例</vt:lpstr>
      <vt:lpstr>演習問題②　解答例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小野寺 春樹</dc:creator>
  <cp:lastModifiedBy>小野寺 春樹</cp:lastModifiedBy>
  <cp:revision>1</cp:revision>
  <dcterms:created xsi:type="dcterms:W3CDTF">2022-05-23T00:58:39Z</dcterms:created>
  <dcterms:modified xsi:type="dcterms:W3CDTF">2022-05-23T00:59:46Z</dcterms:modified>
</cp:coreProperties>
</file>