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92" r:id="rId8"/>
    <p:sldId id="261" r:id="rId9"/>
    <p:sldId id="262" r:id="rId10"/>
    <p:sldId id="264" r:id="rId11"/>
    <p:sldId id="272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78" r:id="rId24"/>
    <p:sldId id="281" r:id="rId25"/>
    <p:sldId id="277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641C6-3E23-F284-ED7C-CB8EA5916440}" v="971" dt="2022-06-22T04:16:02.604"/>
    <p1510:client id="{35C4AAAE-58D7-6F5E-5303-B8D3B4C372A0}" v="319" dt="2022-06-21T14:30:03.399"/>
    <p1510:client id="{520CC633-35A5-2D2C-78E7-2F401F718DDE}" v="81" dt="2022-06-22T11:57:30.245"/>
    <p1510:client id="{5C11B8D6-6AA7-1151-62BC-886AD44805FB}" v="85" dt="2022-06-22T12:29:44.218"/>
    <p1510:client id="{79F79DD2-D18B-0B41-8221-2188B01CB8C2}" v="468" dt="2022-06-22T14:53:14.585"/>
    <p1510:client id="{7B6D9903-250A-46D6-992E-96DD2C47F1DC}" v="577" dt="2022-06-23T10:50:10.401"/>
    <p1510:client id="{A6DA6830-935D-4893-8F3E-DE31765E63A7}" v="365" dt="2022-06-19T12:41:58.027"/>
    <p1510:client id="{C0A915EA-FD42-F4CF-5156-7D5F688A88FD}" v="307" dt="2022-06-22T09:59:46.990"/>
    <p1510:client id="{C70D3CBC-3469-ABC3-41B0-7D53A5FAEFD8}" v="1226" dt="2022-06-22T01:39:21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001024【仙台広瀬】" userId="S::s2001024@sendai.kosen-ac.jp::f2bbc501-12b1-4d89-8bd1-4c5069d7fa66" providerId="AD" clId="Web-{A6DA6830-935D-4893-8F3E-DE31765E63A7}"/>
    <pc:docChg chg="addSld delSld modSld sldOrd">
      <pc:chgData name="s2001024【仙台広瀬】" userId="S::s2001024@sendai.kosen-ac.jp::f2bbc501-12b1-4d89-8bd1-4c5069d7fa66" providerId="AD" clId="Web-{A6DA6830-935D-4893-8F3E-DE31765E63A7}" dt="2022-06-19T12:41:58.027" v="337" actId="14100"/>
      <pc:docMkLst>
        <pc:docMk/>
      </pc:docMkLst>
      <pc:sldChg chg="modSp">
        <pc:chgData name="s2001024【仙台広瀬】" userId="S::s2001024@sendai.kosen-ac.jp::f2bbc501-12b1-4d89-8bd1-4c5069d7fa66" providerId="AD" clId="Web-{A6DA6830-935D-4893-8F3E-DE31765E63A7}" dt="2022-06-19T12:28:44.162" v="20" actId="20577"/>
        <pc:sldMkLst>
          <pc:docMk/>
          <pc:sldMk cId="2128380218" sldId="256"/>
        </pc:sldMkLst>
        <pc:spChg chg="mod">
          <ac:chgData name="s2001024【仙台広瀬】" userId="S::s2001024@sendai.kosen-ac.jp::f2bbc501-12b1-4d89-8bd1-4c5069d7fa66" providerId="AD" clId="Web-{A6DA6830-935D-4893-8F3E-DE31765E63A7}" dt="2022-06-19T12:28:39.053" v="14" actId="20577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s2001024【仙台広瀬】" userId="S::s2001024@sendai.kosen-ac.jp::f2bbc501-12b1-4d89-8bd1-4c5069d7fa66" providerId="AD" clId="Web-{A6DA6830-935D-4893-8F3E-DE31765E63A7}" dt="2022-06-19T12:28:44.162" v="20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new">
        <pc:chgData name="s2001024【仙台広瀬】" userId="S::s2001024@sendai.kosen-ac.jp::f2bbc501-12b1-4d89-8bd1-4c5069d7fa66" providerId="AD" clId="Web-{A6DA6830-935D-4893-8F3E-DE31765E63A7}" dt="2022-06-19T12:30:27.743" v="74" actId="20577"/>
        <pc:sldMkLst>
          <pc:docMk/>
          <pc:sldMk cId="558958598" sldId="257"/>
        </pc:sldMkLst>
        <pc:spChg chg="mod">
          <ac:chgData name="s2001024【仙台広瀬】" userId="S::s2001024@sendai.kosen-ac.jp::f2bbc501-12b1-4d89-8bd1-4c5069d7fa66" providerId="AD" clId="Web-{A6DA6830-935D-4893-8F3E-DE31765E63A7}" dt="2022-06-19T12:28:49.991" v="24" actId="20577"/>
          <ac:spMkLst>
            <pc:docMk/>
            <pc:sldMk cId="558958598" sldId="257"/>
            <ac:spMk id="2" creationId="{69EC5952-5BF9-082D-BAE2-7DB661AF3FE7}"/>
          </ac:spMkLst>
        </pc:spChg>
        <pc:spChg chg="mod">
          <ac:chgData name="s2001024【仙台広瀬】" userId="S::s2001024@sendai.kosen-ac.jp::f2bbc501-12b1-4d89-8bd1-4c5069d7fa66" providerId="AD" clId="Web-{A6DA6830-935D-4893-8F3E-DE31765E63A7}" dt="2022-06-19T12:30:27.743" v="74" actId="20577"/>
          <ac:spMkLst>
            <pc:docMk/>
            <pc:sldMk cId="558958598" sldId="257"/>
            <ac:spMk id="3" creationId="{688F6C36-7C76-AC7C-C910-3E8FEFF336AD}"/>
          </ac:spMkLst>
        </pc:spChg>
      </pc:sldChg>
      <pc:sldChg chg="addSp delSp modSp new">
        <pc:chgData name="s2001024【仙台広瀬】" userId="S::s2001024@sendai.kosen-ac.jp::f2bbc501-12b1-4d89-8bd1-4c5069d7fa66" providerId="AD" clId="Web-{A6DA6830-935D-4893-8F3E-DE31765E63A7}" dt="2022-06-19T12:32:56.903" v="167" actId="20577"/>
        <pc:sldMkLst>
          <pc:docMk/>
          <pc:sldMk cId="2681865143" sldId="258"/>
        </pc:sldMkLst>
        <pc:spChg chg="mod">
          <ac:chgData name="s2001024【仙台広瀬】" userId="S::s2001024@sendai.kosen-ac.jp::f2bbc501-12b1-4d89-8bd1-4c5069d7fa66" providerId="AD" clId="Web-{A6DA6830-935D-4893-8F3E-DE31765E63A7}" dt="2022-06-19T12:32:56.903" v="167" actId="20577"/>
          <ac:spMkLst>
            <pc:docMk/>
            <pc:sldMk cId="2681865143" sldId="258"/>
            <ac:spMk id="2" creationId="{3B090F52-9980-3BC4-7862-11FC3BC4FA50}"/>
          </ac:spMkLst>
        </pc:spChg>
        <pc:spChg chg="del">
          <ac:chgData name="s2001024【仙台広瀬】" userId="S::s2001024@sendai.kosen-ac.jp::f2bbc501-12b1-4d89-8bd1-4c5069d7fa66" providerId="AD" clId="Web-{A6DA6830-935D-4893-8F3E-DE31765E63A7}" dt="2022-06-19T12:30:44.618" v="76"/>
          <ac:spMkLst>
            <pc:docMk/>
            <pc:sldMk cId="2681865143" sldId="258"/>
            <ac:spMk id="3" creationId="{BAC782E9-AB13-16F2-730A-F2D348F88D06}"/>
          </ac:spMkLst>
        </pc:spChg>
        <pc:spChg chg="add mod">
          <ac:chgData name="s2001024【仙台広瀬】" userId="S::s2001024@sendai.kosen-ac.jp::f2bbc501-12b1-4d89-8bd1-4c5069d7fa66" providerId="AD" clId="Web-{A6DA6830-935D-4893-8F3E-DE31765E63A7}" dt="2022-06-19T12:31:55.557" v="129" actId="14100"/>
          <ac:spMkLst>
            <pc:docMk/>
            <pc:sldMk cId="2681865143" sldId="258"/>
            <ac:spMk id="6" creationId="{FFB782A7-FB92-91F8-2226-B2FD8B834F8D}"/>
          </ac:spMkLst>
        </pc:spChg>
        <pc:spChg chg="add mod">
          <ac:chgData name="s2001024【仙台広瀬】" userId="S::s2001024@sendai.kosen-ac.jp::f2bbc501-12b1-4d89-8bd1-4c5069d7fa66" providerId="AD" clId="Web-{A6DA6830-935D-4893-8F3E-DE31765E63A7}" dt="2022-06-19T12:32:08.745" v="149" actId="1076"/>
          <ac:spMkLst>
            <pc:docMk/>
            <pc:sldMk cId="2681865143" sldId="258"/>
            <ac:spMk id="7" creationId="{30F882EE-D65A-E7CA-9383-389A10E4C178}"/>
          </ac:spMkLst>
        </pc:spChg>
        <pc:spChg chg="add del">
          <ac:chgData name="s2001024【仙台広瀬】" userId="S::s2001024@sendai.kosen-ac.jp::f2bbc501-12b1-4d89-8bd1-4c5069d7fa66" providerId="AD" clId="Web-{A6DA6830-935D-4893-8F3E-DE31765E63A7}" dt="2022-06-19T12:32:12.948" v="151"/>
          <ac:spMkLst>
            <pc:docMk/>
            <pc:sldMk cId="2681865143" sldId="258"/>
            <ac:spMk id="8" creationId="{A3A76642-621B-3CEB-E664-8D144426DCA2}"/>
          </ac:spMkLst>
        </pc:spChg>
        <pc:spChg chg="add mod">
          <ac:chgData name="s2001024【仙台広瀬】" userId="S::s2001024@sendai.kosen-ac.jp::f2bbc501-12b1-4d89-8bd1-4c5069d7fa66" providerId="AD" clId="Web-{A6DA6830-935D-4893-8F3E-DE31765E63A7}" dt="2022-06-19T12:32:45.605" v="165" actId="1076"/>
          <ac:spMkLst>
            <pc:docMk/>
            <pc:sldMk cId="2681865143" sldId="258"/>
            <ac:spMk id="9" creationId="{A2E0699D-43FF-1D0C-72E4-0AA676843D75}"/>
          </ac:spMkLst>
        </pc:spChg>
        <pc:picChg chg="add mod ord">
          <ac:chgData name="s2001024【仙台広瀬】" userId="S::s2001024@sendai.kosen-ac.jp::f2bbc501-12b1-4d89-8bd1-4c5069d7fa66" providerId="AD" clId="Web-{A6DA6830-935D-4893-8F3E-DE31765E63A7}" dt="2022-06-19T12:31:18.900" v="89" actId="1076"/>
          <ac:picMkLst>
            <pc:docMk/>
            <pc:sldMk cId="2681865143" sldId="258"/>
            <ac:picMk id="4" creationId="{AD40CA1E-FB86-79AA-71D8-51A4470394A7}"/>
          </ac:picMkLst>
        </pc:picChg>
        <pc:picChg chg="add mod">
          <ac:chgData name="s2001024【仙台広瀬】" userId="S::s2001024@sendai.kosen-ac.jp::f2bbc501-12b1-4d89-8bd1-4c5069d7fa66" providerId="AD" clId="Web-{A6DA6830-935D-4893-8F3E-DE31765E63A7}" dt="2022-06-19T12:31:21.947" v="91" actId="1076"/>
          <ac:picMkLst>
            <pc:docMk/>
            <pc:sldMk cId="2681865143" sldId="258"/>
            <ac:picMk id="5" creationId="{64A94C3A-F48A-E8FC-190F-70060AF8400D}"/>
          </ac:picMkLst>
        </pc:picChg>
      </pc:sldChg>
      <pc:sldChg chg="add del replId">
        <pc:chgData name="s2001024【仙台広瀬】" userId="S::s2001024@sendai.kosen-ac.jp::f2bbc501-12b1-4d89-8bd1-4c5069d7fa66" providerId="AD" clId="Web-{A6DA6830-935D-4893-8F3E-DE31765E63A7}" dt="2022-06-19T12:32:17.652" v="153"/>
        <pc:sldMkLst>
          <pc:docMk/>
          <pc:sldMk cId="2930809077" sldId="259"/>
        </pc:sldMkLst>
      </pc:sldChg>
      <pc:sldChg chg="modSp new">
        <pc:chgData name="s2001024【仙台広瀬】" userId="S::s2001024@sendai.kosen-ac.jp::f2bbc501-12b1-4d89-8bd1-4c5069d7fa66" providerId="AD" clId="Web-{A6DA6830-935D-4893-8F3E-DE31765E63A7}" dt="2022-06-19T12:35:04.749" v="221" actId="20577"/>
        <pc:sldMkLst>
          <pc:docMk/>
          <pc:sldMk cId="3834899078" sldId="259"/>
        </pc:sldMkLst>
        <pc:spChg chg="mod">
          <ac:chgData name="s2001024【仙台広瀬】" userId="S::s2001024@sendai.kosen-ac.jp::f2bbc501-12b1-4d89-8bd1-4c5069d7fa66" providerId="AD" clId="Web-{A6DA6830-935D-4893-8F3E-DE31765E63A7}" dt="2022-06-19T12:33:02.825" v="169"/>
          <ac:spMkLst>
            <pc:docMk/>
            <pc:sldMk cId="3834899078" sldId="259"/>
            <ac:spMk id="2" creationId="{9B8551C6-94C8-4FCE-6304-8EFDB4674BBC}"/>
          </ac:spMkLst>
        </pc:spChg>
        <pc:spChg chg="mod">
          <ac:chgData name="s2001024【仙台広瀬】" userId="S::s2001024@sendai.kosen-ac.jp::f2bbc501-12b1-4d89-8bd1-4c5069d7fa66" providerId="AD" clId="Web-{A6DA6830-935D-4893-8F3E-DE31765E63A7}" dt="2022-06-19T12:35:04.749" v="221" actId="20577"/>
          <ac:spMkLst>
            <pc:docMk/>
            <pc:sldMk cId="3834899078" sldId="259"/>
            <ac:spMk id="3" creationId="{CFF6F132-B0C8-EC27-6403-BE7F422907DB}"/>
          </ac:spMkLst>
        </pc:spChg>
      </pc:sldChg>
      <pc:sldChg chg="addSp delSp modSp new">
        <pc:chgData name="s2001024【仙台広瀬】" userId="S::s2001024@sendai.kosen-ac.jp::f2bbc501-12b1-4d89-8bd1-4c5069d7fa66" providerId="AD" clId="Web-{A6DA6830-935D-4893-8F3E-DE31765E63A7}" dt="2022-06-19T12:37:15.408" v="289" actId="1076"/>
        <pc:sldMkLst>
          <pc:docMk/>
          <pc:sldMk cId="745924427" sldId="260"/>
        </pc:sldMkLst>
        <pc:spChg chg="mod">
          <ac:chgData name="s2001024【仙台広瀬】" userId="S::s2001024@sendai.kosen-ac.jp::f2bbc501-12b1-4d89-8bd1-4c5069d7fa66" providerId="AD" clId="Web-{A6DA6830-935D-4893-8F3E-DE31765E63A7}" dt="2022-06-19T12:35:13.890" v="226" actId="20577"/>
          <ac:spMkLst>
            <pc:docMk/>
            <pc:sldMk cId="745924427" sldId="260"/>
            <ac:spMk id="2" creationId="{BE404C1D-2CE8-3C7D-DB4C-AD773695BB05}"/>
          </ac:spMkLst>
        </pc:spChg>
        <pc:spChg chg="mod">
          <ac:chgData name="s2001024【仙台広瀬】" userId="S::s2001024@sendai.kosen-ac.jp::f2bbc501-12b1-4d89-8bd1-4c5069d7fa66" providerId="AD" clId="Web-{A6DA6830-935D-4893-8F3E-DE31765E63A7}" dt="2022-06-19T12:36:47.908" v="283" actId="20577"/>
          <ac:spMkLst>
            <pc:docMk/>
            <pc:sldMk cId="745924427" sldId="260"/>
            <ac:spMk id="3" creationId="{F352086A-EBAC-6033-4B65-8953879F431F}"/>
          </ac:spMkLst>
        </pc:spChg>
        <pc:spChg chg="add del mod">
          <ac:chgData name="s2001024【仙台広瀬】" userId="S::s2001024@sendai.kosen-ac.jp::f2bbc501-12b1-4d89-8bd1-4c5069d7fa66" providerId="AD" clId="Web-{A6DA6830-935D-4893-8F3E-DE31765E63A7}" dt="2022-06-19T12:35:15.765" v="227"/>
          <ac:spMkLst>
            <pc:docMk/>
            <pc:sldMk cId="745924427" sldId="260"/>
            <ac:spMk id="4" creationId="{D1AF4D6F-3A64-6AF7-B57A-8050B6B9BB76}"/>
          </ac:spMkLst>
        </pc:spChg>
        <pc:picChg chg="add mod">
          <ac:chgData name="s2001024【仙台広瀬】" userId="S::s2001024@sendai.kosen-ac.jp::f2bbc501-12b1-4d89-8bd1-4c5069d7fa66" providerId="AD" clId="Web-{A6DA6830-935D-4893-8F3E-DE31765E63A7}" dt="2022-06-19T12:37:15.408" v="289" actId="1076"/>
          <ac:picMkLst>
            <pc:docMk/>
            <pc:sldMk cId="745924427" sldId="260"/>
            <ac:picMk id="5" creationId="{6D6F20ED-F23E-AA8C-6CF3-770EC1BD9867}"/>
          </ac:picMkLst>
        </pc:picChg>
      </pc:sldChg>
      <pc:sldChg chg="addSp delSp modSp new ord">
        <pc:chgData name="s2001024【仙台広瀬】" userId="S::s2001024@sendai.kosen-ac.jp::f2bbc501-12b1-4d89-8bd1-4c5069d7fa66" providerId="AD" clId="Web-{A6DA6830-935D-4893-8F3E-DE31765E63A7}" dt="2022-06-19T12:41:58.027" v="337" actId="14100"/>
        <pc:sldMkLst>
          <pc:docMk/>
          <pc:sldMk cId="3897597000" sldId="261"/>
        </pc:sldMkLst>
        <pc:spChg chg="mod">
          <ac:chgData name="s2001024【仙台広瀬】" userId="S::s2001024@sendai.kosen-ac.jp::f2bbc501-12b1-4d89-8bd1-4c5069d7fa66" providerId="AD" clId="Web-{A6DA6830-935D-4893-8F3E-DE31765E63A7}" dt="2022-06-19T12:37:27.924" v="293" actId="20577"/>
          <ac:spMkLst>
            <pc:docMk/>
            <pc:sldMk cId="3897597000" sldId="261"/>
            <ac:spMk id="2" creationId="{FAB8110D-BED0-E9C4-F61C-7B6A95E5A6CA}"/>
          </ac:spMkLst>
        </pc:spChg>
        <pc:spChg chg="mod">
          <ac:chgData name="s2001024【仙台広瀬】" userId="S::s2001024@sendai.kosen-ac.jp::f2bbc501-12b1-4d89-8bd1-4c5069d7fa66" providerId="AD" clId="Web-{A6DA6830-935D-4893-8F3E-DE31765E63A7}" dt="2022-06-19T12:41:54.511" v="335" actId="14100"/>
          <ac:spMkLst>
            <pc:docMk/>
            <pc:sldMk cId="3897597000" sldId="261"/>
            <ac:spMk id="3" creationId="{5375E691-A9A0-CBE5-F580-B887535FA752}"/>
          </ac:spMkLst>
        </pc:spChg>
        <pc:spChg chg="add del mod">
          <ac:chgData name="s2001024【仙台広瀬】" userId="S::s2001024@sendai.kosen-ac.jp::f2bbc501-12b1-4d89-8bd1-4c5069d7fa66" providerId="AD" clId="Web-{A6DA6830-935D-4893-8F3E-DE31765E63A7}" dt="2022-06-19T12:38:18.301" v="301"/>
          <ac:spMkLst>
            <pc:docMk/>
            <pc:sldMk cId="3897597000" sldId="261"/>
            <ac:spMk id="4" creationId="{F64BBF2E-BDD1-CBAA-77D2-0CC5FB152BF7}"/>
          </ac:spMkLst>
        </pc:spChg>
        <pc:picChg chg="add mod">
          <ac:chgData name="s2001024【仙台広瀬】" userId="S::s2001024@sendai.kosen-ac.jp::f2bbc501-12b1-4d89-8bd1-4c5069d7fa66" providerId="AD" clId="Web-{A6DA6830-935D-4893-8F3E-DE31765E63A7}" dt="2022-06-19T12:41:58.027" v="337" actId="14100"/>
          <ac:picMkLst>
            <pc:docMk/>
            <pc:sldMk cId="3897597000" sldId="261"/>
            <ac:picMk id="5" creationId="{89442409-3D7F-2E20-4546-6C1C62062BB3}"/>
          </ac:picMkLst>
        </pc:picChg>
      </pc:sldChg>
    </pc:docChg>
  </pc:docChgLst>
  <pc:docChgLst>
    <pc:chgData name="s2001024【仙台広瀬】" userId="S::s2001024@sendai.kosen-ac.jp::f2bbc501-12b1-4d89-8bd1-4c5069d7fa66" providerId="AD" clId="Web-{035641C6-3E23-F284-ED7C-CB8EA5916440}"/>
    <pc:docChg chg="addSld modSld">
      <pc:chgData name="s2001024【仙台広瀬】" userId="S::s2001024@sendai.kosen-ac.jp::f2bbc501-12b1-4d89-8bd1-4c5069d7fa66" providerId="AD" clId="Web-{035641C6-3E23-F284-ED7C-CB8EA5916440}" dt="2022-06-22T04:16:02.213" v="806" actId="20577"/>
      <pc:docMkLst>
        <pc:docMk/>
      </pc:docMkLst>
      <pc:sldChg chg="modSp">
        <pc:chgData name="s2001024【仙台広瀬】" userId="S::s2001024@sendai.kosen-ac.jp::f2bbc501-12b1-4d89-8bd1-4c5069d7fa66" providerId="AD" clId="Web-{035641C6-3E23-F284-ED7C-CB8EA5916440}" dt="2022-06-22T03:55:48.257" v="653" actId="20577"/>
        <pc:sldMkLst>
          <pc:docMk/>
          <pc:sldMk cId="3227713202" sldId="262"/>
        </pc:sldMkLst>
        <pc:spChg chg="mod">
          <ac:chgData name="s2001024【仙台広瀬】" userId="S::s2001024@sendai.kosen-ac.jp::f2bbc501-12b1-4d89-8bd1-4c5069d7fa66" providerId="AD" clId="Web-{035641C6-3E23-F284-ED7C-CB8EA5916440}" dt="2022-06-22T03:55:48.257" v="653" actId="20577"/>
          <ac:spMkLst>
            <pc:docMk/>
            <pc:sldMk cId="3227713202" sldId="262"/>
            <ac:spMk id="2" creationId="{8F990F37-87AF-FB8A-D4CA-B5A216F3526F}"/>
          </ac:spMkLst>
        </pc:spChg>
      </pc:sldChg>
      <pc:sldChg chg="modSp">
        <pc:chgData name="s2001024【仙台広瀬】" userId="S::s2001024@sendai.kosen-ac.jp::f2bbc501-12b1-4d89-8bd1-4c5069d7fa66" providerId="AD" clId="Web-{035641C6-3E23-F284-ED7C-CB8EA5916440}" dt="2022-06-22T03:55:45.835" v="651" actId="20577"/>
        <pc:sldMkLst>
          <pc:docMk/>
          <pc:sldMk cId="2160317" sldId="264"/>
        </pc:sldMkLst>
        <pc:spChg chg="mod">
          <ac:chgData name="s2001024【仙台広瀬】" userId="S::s2001024@sendai.kosen-ac.jp::f2bbc501-12b1-4d89-8bd1-4c5069d7fa66" providerId="AD" clId="Web-{035641C6-3E23-F284-ED7C-CB8EA5916440}" dt="2022-06-22T03:55:45.835" v="651" actId="20577"/>
          <ac:spMkLst>
            <pc:docMk/>
            <pc:sldMk cId="2160317" sldId="264"/>
            <ac:spMk id="2" creationId="{404638DB-FBFA-A264-4222-27AD40411D51}"/>
          </ac:spMkLst>
        </pc:spChg>
      </pc:sldChg>
      <pc:sldChg chg="modSp">
        <pc:chgData name="s2001024【仙台広瀬】" userId="S::s2001024@sendai.kosen-ac.jp::f2bbc501-12b1-4d89-8bd1-4c5069d7fa66" providerId="AD" clId="Web-{035641C6-3E23-F284-ED7C-CB8EA5916440}" dt="2022-06-22T03:55:28.413" v="644" actId="20577"/>
        <pc:sldMkLst>
          <pc:docMk/>
          <pc:sldMk cId="1293270753" sldId="265"/>
        </pc:sldMkLst>
        <pc:spChg chg="mod">
          <ac:chgData name="s2001024【仙台広瀬】" userId="S::s2001024@sendai.kosen-ac.jp::f2bbc501-12b1-4d89-8bd1-4c5069d7fa66" providerId="AD" clId="Web-{035641C6-3E23-F284-ED7C-CB8EA5916440}" dt="2022-06-22T03:55:28.413" v="644" actId="20577"/>
          <ac:spMkLst>
            <pc:docMk/>
            <pc:sldMk cId="1293270753" sldId="265"/>
            <ac:spMk id="2" creationId="{8DDAE483-2249-9C6F-E91B-994A5F7B5B06}"/>
          </ac:spMkLst>
        </pc:spChg>
        <pc:spChg chg="mod">
          <ac:chgData name="s2001024【仙台広瀬】" userId="S::s2001024@sendai.kosen-ac.jp::f2bbc501-12b1-4d89-8bd1-4c5069d7fa66" providerId="AD" clId="Web-{035641C6-3E23-F284-ED7C-CB8EA5916440}" dt="2022-06-22T02:42:20.479" v="171" actId="20577"/>
          <ac:spMkLst>
            <pc:docMk/>
            <pc:sldMk cId="1293270753" sldId="265"/>
            <ac:spMk id="5" creationId="{C10E3213-8DE7-1A9E-6CF2-7A585EF1850F}"/>
          </ac:spMkLst>
        </pc:spChg>
      </pc:sldChg>
      <pc:sldChg chg="modSp">
        <pc:chgData name="s2001024【仙台広瀬】" userId="S::s2001024@sendai.kosen-ac.jp::f2bbc501-12b1-4d89-8bd1-4c5069d7fa66" providerId="AD" clId="Web-{035641C6-3E23-F284-ED7C-CB8EA5916440}" dt="2022-06-22T03:55:02.459" v="625" actId="20577"/>
        <pc:sldMkLst>
          <pc:docMk/>
          <pc:sldMk cId="3399928357" sldId="266"/>
        </pc:sldMkLst>
        <pc:spChg chg="mod">
          <ac:chgData name="s2001024【仙台広瀬】" userId="S::s2001024@sendai.kosen-ac.jp::f2bbc501-12b1-4d89-8bd1-4c5069d7fa66" providerId="AD" clId="Web-{035641C6-3E23-F284-ED7C-CB8EA5916440}" dt="2022-06-22T03:55:02.459" v="625" actId="20577"/>
          <ac:spMkLst>
            <pc:docMk/>
            <pc:sldMk cId="3399928357" sldId="266"/>
            <ac:spMk id="2" creationId="{4189EF62-ED71-6978-0231-09AE78681EE6}"/>
          </ac:spMkLst>
        </pc:spChg>
      </pc:sldChg>
      <pc:sldChg chg="modSp">
        <pc:chgData name="s2001024【仙台広瀬】" userId="S::s2001024@sendai.kosen-ac.jp::f2bbc501-12b1-4d89-8bd1-4c5069d7fa66" providerId="AD" clId="Web-{035641C6-3E23-F284-ED7C-CB8EA5916440}" dt="2022-06-22T04:16:02.213" v="806" actId="20577"/>
        <pc:sldMkLst>
          <pc:docMk/>
          <pc:sldMk cId="219707477" sldId="267"/>
        </pc:sldMkLst>
        <pc:spChg chg="mod">
          <ac:chgData name="s2001024【仙台広瀬】" userId="S::s2001024@sendai.kosen-ac.jp::f2bbc501-12b1-4d89-8bd1-4c5069d7fa66" providerId="AD" clId="Web-{035641C6-3E23-F284-ED7C-CB8EA5916440}" dt="2022-06-22T03:54:54.662" v="622" actId="20577"/>
          <ac:spMkLst>
            <pc:docMk/>
            <pc:sldMk cId="219707477" sldId="267"/>
            <ac:spMk id="2" creationId="{9194CD33-13CC-8BCB-39C1-29F9978BB249}"/>
          </ac:spMkLst>
        </pc:spChg>
        <pc:spChg chg="mod">
          <ac:chgData name="s2001024【仙台広瀬】" userId="S::s2001024@sendai.kosen-ac.jp::f2bbc501-12b1-4d89-8bd1-4c5069d7fa66" providerId="AD" clId="Web-{035641C6-3E23-F284-ED7C-CB8EA5916440}" dt="2022-06-22T04:16:02.213" v="806" actId="20577"/>
          <ac:spMkLst>
            <pc:docMk/>
            <pc:sldMk cId="219707477" sldId="267"/>
            <ac:spMk id="5" creationId="{E61FCAF2-C7D9-CFB5-D51F-5FA12B87FAF3}"/>
          </ac:spMkLst>
        </pc:spChg>
      </pc:sldChg>
      <pc:sldChg chg="modSp">
        <pc:chgData name="s2001024【仙台広瀬】" userId="S::s2001024@sendai.kosen-ac.jp::f2bbc501-12b1-4d89-8bd1-4c5069d7fa66" providerId="AD" clId="Web-{035641C6-3E23-F284-ED7C-CB8EA5916440}" dt="2022-06-22T03:54:48.833" v="619" actId="20577"/>
        <pc:sldMkLst>
          <pc:docMk/>
          <pc:sldMk cId="1298967353" sldId="268"/>
        </pc:sldMkLst>
        <pc:spChg chg="mod">
          <ac:chgData name="s2001024【仙台広瀬】" userId="S::s2001024@sendai.kosen-ac.jp::f2bbc501-12b1-4d89-8bd1-4c5069d7fa66" providerId="AD" clId="Web-{035641C6-3E23-F284-ED7C-CB8EA5916440}" dt="2022-06-22T03:54:48.833" v="619" actId="20577"/>
          <ac:spMkLst>
            <pc:docMk/>
            <pc:sldMk cId="1298967353" sldId="268"/>
            <ac:spMk id="2" creationId="{110D4756-6529-BD52-CB50-3F97412FC283}"/>
          </ac:spMkLst>
        </pc:spChg>
      </pc:sldChg>
      <pc:sldChg chg="modSp">
        <pc:chgData name="s2001024【仙台広瀬】" userId="S::s2001024@sendai.kosen-ac.jp::f2bbc501-12b1-4d89-8bd1-4c5069d7fa66" providerId="AD" clId="Web-{035641C6-3E23-F284-ED7C-CB8EA5916440}" dt="2022-06-22T03:54:34.974" v="604" actId="20577"/>
        <pc:sldMkLst>
          <pc:docMk/>
          <pc:sldMk cId="2646316173" sldId="269"/>
        </pc:sldMkLst>
        <pc:spChg chg="mod">
          <ac:chgData name="s2001024【仙台広瀬】" userId="S::s2001024@sendai.kosen-ac.jp::f2bbc501-12b1-4d89-8bd1-4c5069d7fa66" providerId="AD" clId="Web-{035641C6-3E23-F284-ED7C-CB8EA5916440}" dt="2022-06-22T03:54:34.974" v="604" actId="20577"/>
          <ac:spMkLst>
            <pc:docMk/>
            <pc:sldMk cId="2646316173" sldId="269"/>
            <ac:spMk id="2" creationId="{89716759-28F2-97F2-3EA3-B16DF7EA087C}"/>
          </ac:spMkLst>
        </pc:spChg>
      </pc:sldChg>
      <pc:sldChg chg="modSp">
        <pc:chgData name="s2001024【仙台広瀬】" userId="S::s2001024@sendai.kosen-ac.jp::f2bbc501-12b1-4d89-8bd1-4c5069d7fa66" providerId="AD" clId="Web-{035641C6-3E23-F284-ED7C-CB8EA5916440}" dt="2022-06-22T03:54:29.083" v="601" actId="20577"/>
        <pc:sldMkLst>
          <pc:docMk/>
          <pc:sldMk cId="3740327438" sldId="270"/>
        </pc:sldMkLst>
        <pc:spChg chg="mod">
          <ac:chgData name="s2001024【仙台広瀬】" userId="S::s2001024@sendai.kosen-ac.jp::f2bbc501-12b1-4d89-8bd1-4c5069d7fa66" providerId="AD" clId="Web-{035641C6-3E23-F284-ED7C-CB8EA5916440}" dt="2022-06-22T03:54:29.083" v="601" actId="20577"/>
          <ac:spMkLst>
            <pc:docMk/>
            <pc:sldMk cId="3740327438" sldId="270"/>
            <ac:spMk id="2" creationId="{3BBB82DE-856C-3264-DEEE-2DE3735747B4}"/>
          </ac:spMkLst>
        </pc:spChg>
      </pc:sldChg>
      <pc:sldChg chg="addSp delSp modSp">
        <pc:chgData name="s2001024【仙台広瀬】" userId="S::s2001024@sendai.kosen-ac.jp::f2bbc501-12b1-4d89-8bd1-4c5069d7fa66" providerId="AD" clId="Web-{035641C6-3E23-F284-ED7C-CB8EA5916440}" dt="2022-06-22T03:54:22.880" v="598" actId="20577"/>
        <pc:sldMkLst>
          <pc:docMk/>
          <pc:sldMk cId="788015435" sldId="271"/>
        </pc:sldMkLst>
        <pc:spChg chg="mod">
          <ac:chgData name="s2001024【仙台広瀬】" userId="S::s2001024@sendai.kosen-ac.jp::f2bbc501-12b1-4d89-8bd1-4c5069d7fa66" providerId="AD" clId="Web-{035641C6-3E23-F284-ED7C-CB8EA5916440}" dt="2022-06-22T03:54:22.880" v="598" actId="20577"/>
          <ac:spMkLst>
            <pc:docMk/>
            <pc:sldMk cId="788015435" sldId="271"/>
            <ac:spMk id="2" creationId="{69D58209-2323-EB39-3F14-694B4075F152}"/>
          </ac:spMkLst>
        </pc:spChg>
        <pc:spChg chg="add del">
          <ac:chgData name="s2001024【仙台広瀬】" userId="S::s2001024@sendai.kosen-ac.jp::f2bbc501-12b1-4d89-8bd1-4c5069d7fa66" providerId="AD" clId="Web-{035641C6-3E23-F284-ED7C-CB8EA5916440}" dt="2022-06-22T01:40:49.342" v="1"/>
          <ac:spMkLst>
            <pc:docMk/>
            <pc:sldMk cId="788015435" sldId="271"/>
            <ac:spMk id="5" creationId="{8312D8FD-15B4-86B5-59F5-F19EE2684259}"/>
          </ac:spMkLst>
        </pc:spChg>
        <pc:spChg chg="add mod">
          <ac:chgData name="s2001024【仙台広瀬】" userId="S::s2001024@sendai.kosen-ac.jp::f2bbc501-12b1-4d89-8bd1-4c5069d7fa66" providerId="AD" clId="Web-{035641C6-3E23-F284-ED7C-CB8EA5916440}" dt="2022-06-22T01:45:20.975" v="45" actId="20577"/>
          <ac:spMkLst>
            <pc:docMk/>
            <pc:sldMk cId="788015435" sldId="271"/>
            <ac:spMk id="6" creationId="{5F45F1F7-9B3A-D13D-EB55-C0F9B1A2C5F6}"/>
          </ac:spMkLst>
        </pc:spChg>
        <pc:spChg chg="add mod">
          <ac:chgData name="s2001024【仙台広瀬】" userId="S::s2001024@sendai.kosen-ac.jp::f2bbc501-12b1-4d89-8bd1-4c5069d7fa66" providerId="AD" clId="Web-{035641C6-3E23-F284-ED7C-CB8EA5916440}" dt="2022-06-22T01:44:11.286" v="13" actId="14100"/>
          <ac:spMkLst>
            <pc:docMk/>
            <pc:sldMk cId="788015435" sldId="271"/>
            <ac:spMk id="8" creationId="{041655B2-68CB-1754-F5EC-6A013A89AAC8}"/>
          </ac:spMkLst>
        </pc:spChg>
        <pc:picChg chg="add mod">
          <ac:chgData name="s2001024【仙台広瀬】" userId="S::s2001024@sendai.kosen-ac.jp::f2bbc501-12b1-4d89-8bd1-4c5069d7fa66" providerId="AD" clId="Web-{035641C6-3E23-F284-ED7C-CB8EA5916440}" dt="2022-06-22T01:45:54.961" v="48" actId="14100"/>
          <ac:picMkLst>
            <pc:docMk/>
            <pc:sldMk cId="788015435" sldId="271"/>
            <ac:picMk id="9" creationId="{3D0FDAAA-2F38-5770-AB3A-0AE2503F58B1}"/>
          </ac:picMkLst>
        </pc:picChg>
      </pc:sldChg>
      <pc:sldChg chg="addSp delSp modSp new">
        <pc:chgData name="s2001024【仙台広瀬】" userId="S::s2001024@sendai.kosen-ac.jp::f2bbc501-12b1-4d89-8bd1-4c5069d7fa66" providerId="AD" clId="Web-{035641C6-3E23-F284-ED7C-CB8EA5916440}" dt="2022-06-22T02:07:40.674" v="58" actId="1076"/>
        <pc:sldMkLst>
          <pc:docMk/>
          <pc:sldMk cId="2175621402" sldId="274"/>
        </pc:sldMkLst>
        <pc:spChg chg="mod">
          <ac:chgData name="s2001024【仙台広瀬】" userId="S::s2001024@sendai.kosen-ac.jp::f2bbc501-12b1-4d89-8bd1-4c5069d7fa66" providerId="AD" clId="Web-{035641C6-3E23-F284-ED7C-CB8EA5916440}" dt="2022-06-22T01:46:12.102" v="53" actId="20577"/>
          <ac:spMkLst>
            <pc:docMk/>
            <pc:sldMk cId="2175621402" sldId="274"/>
            <ac:spMk id="2" creationId="{772BF38B-EE42-3C6F-A003-36AED1FDC4B0}"/>
          </ac:spMkLst>
        </pc:spChg>
        <pc:spChg chg="del mod">
          <ac:chgData name="s2001024【仙台広瀬】" userId="S::s2001024@sendai.kosen-ac.jp::f2bbc501-12b1-4d89-8bd1-4c5069d7fa66" providerId="AD" clId="Web-{035641C6-3E23-F284-ED7C-CB8EA5916440}" dt="2022-06-22T02:07:30.314" v="55"/>
          <ac:spMkLst>
            <pc:docMk/>
            <pc:sldMk cId="2175621402" sldId="274"/>
            <ac:spMk id="3" creationId="{CCF2B614-304E-EB4D-F005-97B9A652D2CD}"/>
          </ac:spMkLst>
        </pc:spChg>
        <pc:picChg chg="add mod ord">
          <ac:chgData name="s2001024【仙台広瀬】" userId="S::s2001024@sendai.kosen-ac.jp::f2bbc501-12b1-4d89-8bd1-4c5069d7fa66" providerId="AD" clId="Web-{035641C6-3E23-F284-ED7C-CB8EA5916440}" dt="2022-06-22T02:07:40.674" v="58" actId="1076"/>
          <ac:picMkLst>
            <pc:docMk/>
            <pc:sldMk cId="2175621402" sldId="274"/>
            <ac:picMk id="4" creationId="{AF14A612-3B08-3AF5-6DB7-41C45B4440D6}"/>
          </ac:picMkLst>
        </pc:picChg>
      </pc:sldChg>
      <pc:sldChg chg="addSp modSp new">
        <pc:chgData name="s2001024【仙台広瀬】" userId="S::s2001024@sendai.kosen-ac.jp::f2bbc501-12b1-4d89-8bd1-4c5069d7fa66" providerId="AD" clId="Web-{035641C6-3E23-F284-ED7C-CB8EA5916440}" dt="2022-06-22T02:38:54.302" v="151" actId="14100"/>
        <pc:sldMkLst>
          <pc:docMk/>
          <pc:sldMk cId="533536739" sldId="275"/>
        </pc:sldMkLst>
        <pc:spChg chg="mod">
          <ac:chgData name="s2001024【仙台広瀬】" userId="S::s2001024@sendai.kosen-ac.jp::f2bbc501-12b1-4d89-8bd1-4c5069d7fa66" providerId="AD" clId="Web-{035641C6-3E23-F284-ED7C-CB8EA5916440}" dt="2022-06-22T02:35:34.470" v="61" actId="20577"/>
          <ac:spMkLst>
            <pc:docMk/>
            <pc:sldMk cId="533536739" sldId="275"/>
            <ac:spMk id="2" creationId="{C347C1E7-FD07-0590-9CB2-B17470908747}"/>
          </ac:spMkLst>
        </pc:spChg>
        <pc:spChg chg="mod">
          <ac:chgData name="s2001024【仙台広瀬】" userId="S::s2001024@sendai.kosen-ac.jp::f2bbc501-12b1-4d89-8bd1-4c5069d7fa66" providerId="AD" clId="Web-{035641C6-3E23-F284-ED7C-CB8EA5916440}" dt="2022-06-22T02:36:35.863" v="100" actId="20577"/>
          <ac:spMkLst>
            <pc:docMk/>
            <pc:sldMk cId="533536739" sldId="275"/>
            <ac:spMk id="3" creationId="{197FA968-3A0A-E454-71FF-25AEEC6C7818}"/>
          </ac:spMkLst>
        </pc:spChg>
        <pc:spChg chg="add mod">
          <ac:chgData name="s2001024【仙台広瀬】" userId="S::s2001024@sendai.kosen-ac.jp::f2bbc501-12b1-4d89-8bd1-4c5069d7fa66" providerId="AD" clId="Web-{035641C6-3E23-F284-ED7C-CB8EA5916440}" dt="2022-06-22T02:38:00.910" v="148" actId="1076"/>
          <ac:spMkLst>
            <pc:docMk/>
            <pc:sldMk cId="533536739" sldId="275"/>
            <ac:spMk id="5" creationId="{5AAEC655-A79F-4D4E-6915-8E01094F2FB4}"/>
          </ac:spMkLst>
        </pc:spChg>
        <pc:picChg chg="add mod">
          <ac:chgData name="s2001024【仙台広瀬】" userId="S::s2001024@sendai.kosen-ac.jp::f2bbc501-12b1-4d89-8bd1-4c5069d7fa66" providerId="AD" clId="Web-{035641C6-3E23-F284-ED7C-CB8EA5916440}" dt="2022-06-22T02:38:54.302" v="151" actId="14100"/>
          <ac:picMkLst>
            <pc:docMk/>
            <pc:sldMk cId="533536739" sldId="275"/>
            <ac:picMk id="6" creationId="{94530823-4848-0920-291E-16EA1379FA3E}"/>
          </ac:picMkLst>
        </pc:picChg>
      </pc:sldChg>
      <pc:sldChg chg="modSp new">
        <pc:chgData name="s2001024【仙台広瀬】" userId="S::s2001024@sendai.kosen-ac.jp::f2bbc501-12b1-4d89-8bd1-4c5069d7fa66" providerId="AD" clId="Web-{035641C6-3E23-F284-ED7C-CB8EA5916440}" dt="2022-06-22T03:54:08.598" v="592" actId="20577"/>
        <pc:sldMkLst>
          <pc:docMk/>
          <pc:sldMk cId="2674881814" sldId="276"/>
        </pc:sldMkLst>
        <pc:spChg chg="mod">
          <ac:chgData name="s2001024【仙台広瀬】" userId="S::s2001024@sendai.kosen-ac.jp::f2bbc501-12b1-4d89-8bd1-4c5069d7fa66" providerId="AD" clId="Web-{035641C6-3E23-F284-ED7C-CB8EA5916440}" dt="2022-06-22T03:54:08.598" v="592" actId="20577"/>
          <ac:spMkLst>
            <pc:docMk/>
            <pc:sldMk cId="2674881814" sldId="276"/>
            <ac:spMk id="2" creationId="{9F4C1690-AC9D-9179-2861-3577C0B7C293}"/>
          </ac:spMkLst>
        </pc:spChg>
        <pc:spChg chg="mod">
          <ac:chgData name="s2001024【仙台広瀬】" userId="S::s2001024@sendai.kosen-ac.jp::f2bbc501-12b1-4d89-8bd1-4c5069d7fa66" providerId="AD" clId="Web-{035641C6-3E23-F284-ED7C-CB8EA5916440}" dt="2022-06-22T02:44:53.748" v="211" actId="20577"/>
          <ac:spMkLst>
            <pc:docMk/>
            <pc:sldMk cId="2674881814" sldId="276"/>
            <ac:spMk id="3" creationId="{33096A6F-AA72-48CB-E17F-3AB3B7485561}"/>
          </ac:spMkLst>
        </pc:spChg>
      </pc:sldChg>
      <pc:sldChg chg="addSp modSp new">
        <pc:chgData name="s2001024【仙台広瀬】" userId="S::s2001024@sendai.kosen-ac.jp::f2bbc501-12b1-4d89-8bd1-4c5069d7fa66" providerId="AD" clId="Web-{035641C6-3E23-F284-ED7C-CB8EA5916440}" dt="2022-06-22T03:53:59.004" v="587" actId="1076"/>
        <pc:sldMkLst>
          <pc:docMk/>
          <pc:sldMk cId="3419974847" sldId="277"/>
        </pc:sldMkLst>
        <pc:spChg chg="mod">
          <ac:chgData name="s2001024【仙台広瀬】" userId="S::s2001024@sendai.kosen-ac.jp::f2bbc501-12b1-4d89-8bd1-4c5069d7fa66" providerId="AD" clId="Web-{035641C6-3E23-F284-ED7C-CB8EA5916440}" dt="2022-06-22T03:53:59.004" v="587" actId="1076"/>
          <ac:spMkLst>
            <pc:docMk/>
            <pc:sldMk cId="3419974847" sldId="277"/>
            <ac:spMk id="2" creationId="{D7F64B4C-4609-E51A-421D-FB175E39D8BD}"/>
          </ac:spMkLst>
        </pc:spChg>
        <pc:spChg chg="mod">
          <ac:chgData name="s2001024【仙台広瀬】" userId="S::s2001024@sendai.kosen-ac.jp::f2bbc501-12b1-4d89-8bd1-4c5069d7fa66" providerId="AD" clId="Web-{035641C6-3E23-F284-ED7C-CB8EA5916440}" dt="2022-06-22T02:51:45.929" v="269" actId="14100"/>
          <ac:spMkLst>
            <pc:docMk/>
            <pc:sldMk cId="3419974847" sldId="277"/>
            <ac:spMk id="3" creationId="{A0D3C313-4210-0559-12D1-701E8790D1E9}"/>
          </ac:spMkLst>
        </pc:spChg>
        <pc:spChg chg="add mod">
          <ac:chgData name="s2001024【仙台広瀬】" userId="S::s2001024@sendai.kosen-ac.jp::f2bbc501-12b1-4d89-8bd1-4c5069d7fa66" providerId="AD" clId="Web-{035641C6-3E23-F284-ED7C-CB8EA5916440}" dt="2022-06-22T02:58:21.032" v="300" actId="1076"/>
          <ac:spMkLst>
            <pc:docMk/>
            <pc:sldMk cId="3419974847" sldId="277"/>
            <ac:spMk id="4" creationId="{9DF33186-C185-1279-3C72-7DDBCAB000DF}"/>
          </ac:spMkLst>
        </pc:spChg>
        <pc:spChg chg="add mod">
          <ac:chgData name="s2001024【仙台広瀬】" userId="S::s2001024@sendai.kosen-ac.jp::f2bbc501-12b1-4d89-8bd1-4c5069d7fa66" providerId="AD" clId="Web-{035641C6-3E23-F284-ED7C-CB8EA5916440}" dt="2022-06-22T02:59:19.893" v="325" actId="20577"/>
          <ac:spMkLst>
            <pc:docMk/>
            <pc:sldMk cId="3419974847" sldId="277"/>
            <ac:spMk id="5" creationId="{112250FA-7471-707D-EAB4-2EF4D385F551}"/>
          </ac:spMkLst>
        </pc:spChg>
        <pc:spChg chg="add mod">
          <ac:chgData name="s2001024【仙台広瀬】" userId="S::s2001024@sendai.kosen-ac.jp::f2bbc501-12b1-4d89-8bd1-4c5069d7fa66" providerId="AD" clId="Web-{035641C6-3E23-F284-ED7C-CB8EA5916440}" dt="2022-06-22T03:00:05.675" v="342" actId="1076"/>
          <ac:spMkLst>
            <pc:docMk/>
            <pc:sldMk cId="3419974847" sldId="277"/>
            <ac:spMk id="6" creationId="{BF941626-B025-A283-35F1-FC5EBA0320FF}"/>
          </ac:spMkLst>
        </pc:spChg>
        <pc:spChg chg="add mod">
          <ac:chgData name="s2001024【仙台広瀬】" userId="S::s2001024@sendai.kosen-ac.jp::f2bbc501-12b1-4d89-8bd1-4c5069d7fa66" providerId="AD" clId="Web-{035641C6-3E23-F284-ED7C-CB8EA5916440}" dt="2022-06-22T02:59:56.472" v="341" actId="20577"/>
          <ac:spMkLst>
            <pc:docMk/>
            <pc:sldMk cId="3419974847" sldId="277"/>
            <ac:spMk id="7" creationId="{452C5423-E50D-43DA-7743-4153E0728C20}"/>
          </ac:spMkLst>
        </pc:spChg>
      </pc:sldChg>
      <pc:sldChg chg="addSp modSp new">
        <pc:chgData name="s2001024【仙台広瀬】" userId="S::s2001024@sendai.kosen-ac.jp::f2bbc501-12b1-4d89-8bd1-4c5069d7fa66" providerId="AD" clId="Web-{035641C6-3E23-F284-ED7C-CB8EA5916440}" dt="2022-06-22T03:47:13.445" v="538" actId="1076"/>
        <pc:sldMkLst>
          <pc:docMk/>
          <pc:sldMk cId="1421965318" sldId="278"/>
        </pc:sldMkLst>
        <pc:spChg chg="mod">
          <ac:chgData name="s2001024【仙台広瀬】" userId="S::s2001024@sendai.kosen-ac.jp::f2bbc501-12b1-4d89-8bd1-4c5069d7fa66" providerId="AD" clId="Web-{035641C6-3E23-F284-ED7C-CB8EA5916440}" dt="2022-06-22T03:00:15.051" v="348" actId="20577"/>
          <ac:spMkLst>
            <pc:docMk/>
            <pc:sldMk cId="1421965318" sldId="278"/>
            <ac:spMk id="2" creationId="{815C013C-8689-4A02-C963-EC27B8F34438}"/>
          </ac:spMkLst>
        </pc:spChg>
        <pc:spChg chg="mod">
          <ac:chgData name="s2001024【仙台広瀬】" userId="S::s2001024@sendai.kosen-ac.jp::f2bbc501-12b1-4d89-8bd1-4c5069d7fa66" providerId="AD" clId="Web-{035641C6-3E23-F284-ED7C-CB8EA5916440}" dt="2022-06-22T03:45:49.646" v="472" actId="20577"/>
          <ac:spMkLst>
            <pc:docMk/>
            <pc:sldMk cId="1421965318" sldId="278"/>
            <ac:spMk id="3" creationId="{51EF6362-69BC-0FEE-5242-4262E3EBA129}"/>
          </ac:spMkLst>
        </pc:spChg>
        <pc:spChg chg="add mod">
          <ac:chgData name="s2001024【仙台広瀬】" userId="S::s2001024@sendai.kosen-ac.jp::f2bbc501-12b1-4d89-8bd1-4c5069d7fa66" providerId="AD" clId="Web-{035641C6-3E23-F284-ED7C-CB8EA5916440}" dt="2022-06-22T03:47:13.445" v="538" actId="1076"/>
          <ac:spMkLst>
            <pc:docMk/>
            <pc:sldMk cId="1421965318" sldId="278"/>
            <ac:spMk id="5" creationId="{8E67E393-4A62-60CB-EDB1-C7D1CD49A7C2}"/>
          </ac:spMkLst>
        </pc:spChg>
        <pc:picChg chg="add mod">
          <ac:chgData name="s2001024【仙台広瀬】" userId="S::s2001024@sendai.kosen-ac.jp::f2bbc501-12b1-4d89-8bd1-4c5069d7fa66" providerId="AD" clId="Web-{035641C6-3E23-F284-ED7C-CB8EA5916440}" dt="2022-06-22T03:45:57.975" v="475" actId="14100"/>
          <ac:picMkLst>
            <pc:docMk/>
            <pc:sldMk cId="1421965318" sldId="278"/>
            <ac:picMk id="4" creationId="{0962939D-6431-CC89-E7FF-3293989AB2D5}"/>
          </ac:picMkLst>
        </pc:picChg>
      </pc:sldChg>
      <pc:sldChg chg="addSp delSp modSp new">
        <pc:chgData name="s2001024【仙台広瀬】" userId="S::s2001024@sendai.kosen-ac.jp::f2bbc501-12b1-4d89-8bd1-4c5069d7fa66" providerId="AD" clId="Web-{035641C6-3E23-F284-ED7C-CB8EA5916440}" dt="2022-06-22T03:53:48.660" v="581" actId="20577"/>
        <pc:sldMkLst>
          <pc:docMk/>
          <pc:sldMk cId="3342161908" sldId="279"/>
        </pc:sldMkLst>
        <pc:spChg chg="mod">
          <ac:chgData name="s2001024【仙台広瀬】" userId="S::s2001024@sendai.kosen-ac.jp::f2bbc501-12b1-4d89-8bd1-4c5069d7fa66" providerId="AD" clId="Web-{035641C6-3E23-F284-ED7C-CB8EA5916440}" dt="2022-06-22T03:53:48.660" v="581" actId="20577"/>
          <ac:spMkLst>
            <pc:docMk/>
            <pc:sldMk cId="3342161908" sldId="279"/>
            <ac:spMk id="2" creationId="{984F80E0-D5E6-600A-28F7-840706173574}"/>
          </ac:spMkLst>
        </pc:spChg>
        <pc:spChg chg="del mod">
          <ac:chgData name="s2001024【仙台広瀬】" userId="S::s2001024@sendai.kosen-ac.jp::f2bbc501-12b1-4d89-8bd1-4c5069d7fa66" providerId="AD" clId="Web-{035641C6-3E23-F284-ED7C-CB8EA5916440}" dt="2022-06-22T03:52:41.439" v="542"/>
          <ac:spMkLst>
            <pc:docMk/>
            <pc:sldMk cId="3342161908" sldId="279"/>
            <ac:spMk id="3" creationId="{5D109BFC-92B0-BF75-2E8F-537D21B6AA8B}"/>
          </ac:spMkLst>
        </pc:spChg>
        <pc:picChg chg="add mod ord">
          <ac:chgData name="s2001024【仙台広瀬】" userId="S::s2001024@sendai.kosen-ac.jp::f2bbc501-12b1-4d89-8bd1-4c5069d7fa66" providerId="AD" clId="Web-{035641C6-3E23-F284-ED7C-CB8EA5916440}" dt="2022-06-22T03:53:00.674" v="547" actId="14100"/>
          <ac:picMkLst>
            <pc:docMk/>
            <pc:sldMk cId="3342161908" sldId="279"/>
            <ac:picMk id="4" creationId="{E65F1912-CE6E-3B2F-E21F-4BD179E05513}"/>
          </ac:picMkLst>
        </pc:picChg>
      </pc:sldChg>
      <pc:sldChg chg="addSp delSp modSp new">
        <pc:chgData name="s2001024【仙台広瀬】" userId="S::s2001024@sendai.kosen-ac.jp::f2bbc501-12b1-4d89-8bd1-4c5069d7fa66" providerId="AD" clId="Web-{035641C6-3E23-F284-ED7C-CB8EA5916440}" dt="2022-06-22T04:07:19.730" v="786" actId="20577"/>
        <pc:sldMkLst>
          <pc:docMk/>
          <pc:sldMk cId="803559128" sldId="280"/>
        </pc:sldMkLst>
        <pc:spChg chg="mod">
          <ac:chgData name="s2001024【仙台広瀬】" userId="S::s2001024@sendai.kosen-ac.jp::f2bbc501-12b1-4d89-8bd1-4c5069d7fa66" providerId="AD" clId="Web-{035641C6-3E23-F284-ED7C-CB8EA5916440}" dt="2022-06-22T04:07:19.730" v="786" actId="20577"/>
          <ac:spMkLst>
            <pc:docMk/>
            <pc:sldMk cId="803559128" sldId="280"/>
            <ac:spMk id="2" creationId="{7F19A0AA-24A7-F7DE-906E-2FCC4A4BEE87}"/>
          </ac:spMkLst>
        </pc:spChg>
        <pc:spChg chg="mod">
          <ac:chgData name="s2001024【仙台広瀬】" userId="S::s2001024@sendai.kosen-ac.jp::f2bbc501-12b1-4d89-8bd1-4c5069d7fa66" providerId="AD" clId="Web-{035641C6-3E23-F284-ED7C-CB8EA5916440}" dt="2022-06-22T04:01:46.705" v="710" actId="20577"/>
          <ac:spMkLst>
            <pc:docMk/>
            <pc:sldMk cId="803559128" sldId="280"/>
            <ac:spMk id="3" creationId="{3037BEBD-721F-E6D0-A969-3F2F804F5970}"/>
          </ac:spMkLst>
        </pc:spChg>
        <pc:spChg chg="add mod">
          <ac:chgData name="s2001024【仙台広瀬】" userId="S::s2001024@sendai.kosen-ac.jp::f2bbc501-12b1-4d89-8bd1-4c5069d7fa66" providerId="AD" clId="Web-{035641C6-3E23-F284-ED7C-CB8EA5916440}" dt="2022-06-22T04:07:07.339" v="780" actId="1076"/>
          <ac:spMkLst>
            <pc:docMk/>
            <pc:sldMk cId="803559128" sldId="280"/>
            <ac:spMk id="5" creationId="{D923B448-1E36-D105-D103-62D9B1FB89EA}"/>
          </ac:spMkLst>
        </pc:spChg>
        <pc:spChg chg="add mod">
          <ac:chgData name="s2001024【仙台広瀬】" userId="S::s2001024@sendai.kosen-ac.jp::f2bbc501-12b1-4d89-8bd1-4c5069d7fa66" providerId="AD" clId="Web-{035641C6-3E23-F284-ED7C-CB8EA5916440}" dt="2022-06-22T04:07:02.932" v="779" actId="1076"/>
          <ac:spMkLst>
            <pc:docMk/>
            <pc:sldMk cId="803559128" sldId="280"/>
            <ac:spMk id="6" creationId="{8AE1B3F4-597A-DAF1-ADB4-3939B1584FCB}"/>
          </ac:spMkLst>
        </pc:spChg>
        <pc:picChg chg="add del mod">
          <ac:chgData name="s2001024【仙台広瀬】" userId="S::s2001024@sendai.kosen-ac.jp::f2bbc501-12b1-4d89-8bd1-4c5069d7fa66" providerId="AD" clId="Web-{035641C6-3E23-F284-ED7C-CB8EA5916440}" dt="2022-06-22T04:03:01.207" v="718"/>
          <ac:picMkLst>
            <pc:docMk/>
            <pc:sldMk cId="803559128" sldId="280"/>
            <ac:picMk id="4" creationId="{0648089B-A931-A350-496D-F008CBB4E06E}"/>
          </ac:picMkLst>
        </pc:picChg>
      </pc:sldChg>
      <pc:sldChg chg="modSp new">
        <pc:chgData name="s2001024【仙台広瀬】" userId="S::s2001024@sendai.kosen-ac.jp::f2bbc501-12b1-4d89-8bd1-4c5069d7fa66" providerId="AD" clId="Web-{035641C6-3E23-F284-ED7C-CB8EA5916440}" dt="2022-06-22T04:07:57.715" v="805" actId="20577"/>
        <pc:sldMkLst>
          <pc:docMk/>
          <pc:sldMk cId="3169123899" sldId="281"/>
        </pc:sldMkLst>
        <pc:spChg chg="mod">
          <ac:chgData name="s2001024【仙台広瀬】" userId="S::s2001024@sendai.kosen-ac.jp::f2bbc501-12b1-4d89-8bd1-4c5069d7fa66" providerId="AD" clId="Web-{035641C6-3E23-F284-ED7C-CB8EA5916440}" dt="2022-06-22T04:07:57.715" v="805" actId="20577"/>
          <ac:spMkLst>
            <pc:docMk/>
            <pc:sldMk cId="3169123899" sldId="281"/>
            <ac:spMk id="2" creationId="{DE79EDC8-6D0B-1BA4-721F-051589D37E9B}"/>
          </ac:spMkLst>
        </pc:spChg>
      </pc:sldChg>
    </pc:docChg>
  </pc:docChgLst>
  <pc:docChgLst>
    <pc:chgData name="s2001024【仙台広瀬】" userId="S::s2001024@sendai.kosen-ac.jp::f2bbc501-12b1-4d89-8bd1-4c5069d7fa66" providerId="AD" clId="Web-{C70D3CBC-3469-ABC3-41B0-7D53A5FAEFD8}"/>
    <pc:docChg chg="addSld modSld">
      <pc:chgData name="s2001024【仙台広瀬】" userId="S::s2001024@sendai.kosen-ac.jp::f2bbc501-12b1-4d89-8bd1-4c5069d7fa66" providerId="AD" clId="Web-{C70D3CBC-3469-ABC3-41B0-7D53A5FAEFD8}" dt="2022-06-22T01:39:21.930" v="881" actId="14100"/>
      <pc:docMkLst>
        <pc:docMk/>
      </pc:docMkLst>
      <pc:sldChg chg="addSp modSp">
        <pc:chgData name="s2001024【仙台広瀬】" userId="S::s2001024@sendai.kosen-ac.jp::f2bbc501-12b1-4d89-8bd1-4c5069d7fa66" providerId="AD" clId="Web-{C70D3CBC-3469-ABC3-41B0-7D53A5FAEFD8}" dt="2022-06-21T15:28:55.606" v="211" actId="1076"/>
        <pc:sldMkLst>
          <pc:docMk/>
          <pc:sldMk cId="3227713202" sldId="262"/>
        </pc:sldMkLst>
        <pc:spChg chg="add mod">
          <ac:chgData name="s2001024【仙台広瀬】" userId="S::s2001024@sendai.kosen-ac.jp::f2bbc501-12b1-4d89-8bd1-4c5069d7fa66" providerId="AD" clId="Web-{C70D3CBC-3469-ABC3-41B0-7D53A5FAEFD8}" dt="2022-06-21T15:28:55.606" v="211" actId="1076"/>
          <ac:spMkLst>
            <pc:docMk/>
            <pc:sldMk cId="3227713202" sldId="262"/>
            <ac:spMk id="3" creationId="{388251E5-4176-6F6C-C6B6-58BE2ED536CC}"/>
          </ac:spMkLst>
        </pc:spChg>
      </pc:sldChg>
      <pc:sldChg chg="addSp delSp modSp">
        <pc:chgData name="s2001024【仙台広瀬】" userId="S::s2001024@sendai.kosen-ac.jp::f2bbc501-12b1-4d89-8bd1-4c5069d7fa66" providerId="AD" clId="Web-{C70D3CBC-3469-ABC3-41B0-7D53A5FAEFD8}" dt="2022-06-21T15:22:33.967" v="134" actId="20577"/>
        <pc:sldMkLst>
          <pc:docMk/>
          <pc:sldMk cId="1293270753" sldId="265"/>
        </pc:sldMkLst>
        <pc:spChg chg="mod">
          <ac:chgData name="s2001024【仙台広瀬】" userId="S::s2001024@sendai.kosen-ac.jp::f2bbc501-12b1-4d89-8bd1-4c5069d7fa66" providerId="AD" clId="Web-{C70D3CBC-3469-ABC3-41B0-7D53A5FAEFD8}" dt="2022-06-21T15:16:28.688" v="115" actId="20577"/>
          <ac:spMkLst>
            <pc:docMk/>
            <pc:sldMk cId="1293270753" sldId="265"/>
            <ac:spMk id="3" creationId="{8E0B31F8-8DF6-4209-C112-69AC1B47E5C9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5:22:33.967" v="134" actId="20577"/>
          <ac:spMkLst>
            <pc:docMk/>
            <pc:sldMk cId="1293270753" sldId="265"/>
            <ac:spMk id="5" creationId="{C10E3213-8DE7-1A9E-6CF2-7A585EF1850F}"/>
          </ac:spMkLst>
        </pc:spChg>
        <pc:spChg chg="add del">
          <ac:chgData name="s2001024【仙台広瀬】" userId="S::s2001024@sendai.kosen-ac.jp::f2bbc501-12b1-4d89-8bd1-4c5069d7fa66" providerId="AD" clId="Web-{C70D3CBC-3469-ABC3-41B0-7D53A5FAEFD8}" dt="2022-06-21T15:13:11.697" v="67"/>
          <ac:spMkLst>
            <pc:docMk/>
            <pc:sldMk cId="1293270753" sldId="265"/>
            <ac:spMk id="6" creationId="{463CFA8F-55CE-41FD-4436-731B759EEF1A}"/>
          </ac:spMkLst>
        </pc:spChg>
      </pc:sldChg>
      <pc:sldChg chg="addSp delSp modSp new">
        <pc:chgData name="s2001024【仙台広瀬】" userId="S::s2001024@sendai.kosen-ac.jp::f2bbc501-12b1-4d89-8bd1-4c5069d7fa66" providerId="AD" clId="Web-{C70D3CBC-3469-ABC3-41B0-7D53A5FAEFD8}" dt="2022-06-21T15:48:07.147" v="467" actId="14100"/>
        <pc:sldMkLst>
          <pc:docMk/>
          <pc:sldMk cId="3399928357" sldId="266"/>
        </pc:sldMkLst>
        <pc:spChg chg="mod">
          <ac:chgData name="s2001024【仙台広瀬】" userId="S::s2001024@sendai.kosen-ac.jp::f2bbc501-12b1-4d89-8bd1-4c5069d7fa66" providerId="AD" clId="Web-{C70D3CBC-3469-ABC3-41B0-7D53A5FAEFD8}" dt="2022-06-21T15:22:44.608" v="136" actId="20577"/>
          <ac:spMkLst>
            <pc:docMk/>
            <pc:sldMk cId="3399928357" sldId="266"/>
            <ac:spMk id="2" creationId="{4189EF62-ED71-6978-0231-09AE78681EE6}"/>
          </ac:spMkLst>
        </pc:spChg>
        <pc:spChg chg="mod">
          <ac:chgData name="s2001024【仙台広瀬】" userId="S::s2001024@sendai.kosen-ac.jp::f2bbc501-12b1-4d89-8bd1-4c5069d7fa66" providerId="AD" clId="Web-{C70D3CBC-3469-ABC3-41B0-7D53A5FAEFD8}" dt="2022-06-21T15:30:25.812" v="242" actId="20577"/>
          <ac:spMkLst>
            <pc:docMk/>
            <pc:sldMk cId="3399928357" sldId="266"/>
            <ac:spMk id="3" creationId="{833AAAAD-E9A6-F502-F735-A3B46D6716B5}"/>
          </ac:spMkLst>
        </pc:spChg>
        <pc:spChg chg="add del mod">
          <ac:chgData name="s2001024【仙台広瀬】" userId="S::s2001024@sendai.kosen-ac.jp::f2bbc501-12b1-4d89-8bd1-4c5069d7fa66" providerId="AD" clId="Web-{C70D3CBC-3469-ABC3-41B0-7D53A5FAEFD8}" dt="2022-06-21T15:29:02.184" v="212"/>
          <ac:spMkLst>
            <pc:docMk/>
            <pc:sldMk cId="3399928357" sldId="266"/>
            <ac:spMk id="4" creationId="{CF5434E4-DD4A-FF94-F612-B5FD8EE04093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5:47:38.740" v="456" actId="20577"/>
          <ac:spMkLst>
            <pc:docMk/>
            <pc:sldMk cId="3399928357" sldId="266"/>
            <ac:spMk id="5" creationId="{C7846463-F38B-C485-9A55-C68A85E018F1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5:31:24.096" v="272" actId="1076"/>
          <ac:spMkLst>
            <pc:docMk/>
            <pc:sldMk cId="3399928357" sldId="266"/>
            <ac:spMk id="7" creationId="{462414C9-F049-8FFA-8B16-922356D38E07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5:48:07.147" v="467" actId="14100"/>
          <ac:spMkLst>
            <pc:docMk/>
            <pc:sldMk cId="3399928357" sldId="266"/>
            <ac:spMk id="8" creationId="{33687A56-BC5F-5337-1CCE-B55A943B123C}"/>
          </ac:spMkLst>
        </pc:spChg>
        <pc:spChg chg="add del mod">
          <ac:chgData name="s2001024【仙台広瀬】" userId="S::s2001024@sendai.kosen-ac.jp::f2bbc501-12b1-4d89-8bd1-4c5069d7fa66" providerId="AD" clId="Web-{C70D3CBC-3469-ABC3-41B0-7D53A5FAEFD8}" dt="2022-06-21T15:45:31.626" v="386"/>
          <ac:spMkLst>
            <pc:docMk/>
            <pc:sldMk cId="3399928357" sldId="266"/>
            <ac:spMk id="9" creationId="{C3D44FD7-848D-7C20-106E-AF67A735C66F}"/>
          </ac:spMkLst>
        </pc:spChg>
        <pc:spChg chg="add del">
          <ac:chgData name="s2001024【仙台広瀬】" userId="S::s2001024@sendai.kosen-ac.jp::f2bbc501-12b1-4d89-8bd1-4c5069d7fa66" providerId="AD" clId="Web-{C70D3CBC-3469-ABC3-41B0-7D53A5FAEFD8}" dt="2022-06-21T15:45:27.626" v="384"/>
          <ac:spMkLst>
            <pc:docMk/>
            <pc:sldMk cId="3399928357" sldId="266"/>
            <ac:spMk id="10" creationId="{73E363A1-FA6D-5BA6-809B-CE2320F5606E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5:47:15.395" v="446" actId="20577"/>
          <ac:spMkLst>
            <pc:docMk/>
            <pc:sldMk cId="3399928357" sldId="266"/>
            <ac:spMk id="11" creationId="{40B793F6-F2F3-143B-EB17-14896701A3F5}"/>
          </ac:spMkLst>
        </pc:spChg>
        <pc:spChg chg="add del">
          <ac:chgData name="s2001024【仙台広瀬】" userId="S::s2001024@sendai.kosen-ac.jp::f2bbc501-12b1-4d89-8bd1-4c5069d7fa66" providerId="AD" clId="Web-{C70D3CBC-3469-ABC3-41B0-7D53A5FAEFD8}" dt="2022-06-21T15:46:04.737" v="406"/>
          <ac:spMkLst>
            <pc:docMk/>
            <pc:sldMk cId="3399928357" sldId="266"/>
            <ac:spMk id="12" creationId="{D099C96F-77BE-1C58-657C-6D6148E2D3ED}"/>
          </ac:spMkLst>
        </pc:spChg>
      </pc:sldChg>
      <pc:sldChg chg="addSp delSp modSp new">
        <pc:chgData name="s2001024【仙台広瀬】" userId="S::s2001024@sendai.kosen-ac.jp::f2bbc501-12b1-4d89-8bd1-4c5069d7fa66" providerId="AD" clId="Web-{C70D3CBC-3469-ABC3-41B0-7D53A5FAEFD8}" dt="2022-06-21T15:44:46.749" v="380" actId="20577"/>
        <pc:sldMkLst>
          <pc:docMk/>
          <pc:sldMk cId="219707477" sldId="267"/>
        </pc:sldMkLst>
        <pc:spChg chg="mod">
          <ac:chgData name="s2001024【仙台広瀬】" userId="S::s2001024@sendai.kosen-ac.jp::f2bbc501-12b1-4d89-8bd1-4c5069d7fa66" providerId="AD" clId="Web-{C70D3CBC-3469-ABC3-41B0-7D53A5FAEFD8}" dt="2022-06-21T15:33:12.459" v="275" actId="20577"/>
          <ac:spMkLst>
            <pc:docMk/>
            <pc:sldMk cId="219707477" sldId="267"/>
            <ac:spMk id="2" creationId="{9194CD33-13CC-8BCB-39C1-29F9978BB249}"/>
          </ac:spMkLst>
        </pc:spChg>
        <pc:spChg chg="del">
          <ac:chgData name="s2001024【仙台広瀬】" userId="S::s2001024@sendai.kosen-ac.jp::f2bbc501-12b1-4d89-8bd1-4c5069d7fa66" providerId="AD" clId="Web-{C70D3CBC-3469-ABC3-41B0-7D53A5FAEFD8}" dt="2022-06-21T15:33:12.742" v="276"/>
          <ac:spMkLst>
            <pc:docMk/>
            <pc:sldMk cId="219707477" sldId="267"/>
            <ac:spMk id="3" creationId="{19AF184E-3DBF-4349-DB7B-9648CDA71C03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5:39:32.738" v="313" actId="20577"/>
          <ac:spMkLst>
            <pc:docMk/>
            <pc:sldMk cId="219707477" sldId="267"/>
            <ac:spMk id="5" creationId="{E61FCAF2-C7D9-CFB5-D51F-5FA12B87FAF3}"/>
          </ac:spMkLst>
        </pc:spChg>
        <pc:spChg chg="add del mod">
          <ac:chgData name="s2001024【仙台広瀬】" userId="S::s2001024@sendai.kosen-ac.jp::f2bbc501-12b1-4d89-8bd1-4c5069d7fa66" providerId="AD" clId="Web-{C70D3CBC-3469-ABC3-41B0-7D53A5FAEFD8}" dt="2022-06-21T15:39:12.019" v="309"/>
          <ac:spMkLst>
            <pc:docMk/>
            <pc:sldMk cId="219707477" sldId="267"/>
            <ac:spMk id="8" creationId="{C3D5D969-A1F9-CF55-20B2-CF8B8248BE6B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5:44:46.749" v="380" actId="20577"/>
          <ac:spMkLst>
            <pc:docMk/>
            <pc:sldMk cId="219707477" sldId="267"/>
            <ac:spMk id="9" creationId="{C69AC2A0-8E45-A1BB-599D-A5DE4EB93801}"/>
          </ac:spMkLst>
        </pc:spChg>
        <pc:picChg chg="add del mod ord">
          <ac:chgData name="s2001024【仙台広瀬】" userId="S::s2001024@sendai.kosen-ac.jp::f2bbc501-12b1-4d89-8bd1-4c5069d7fa66" providerId="AD" clId="Web-{C70D3CBC-3469-ABC3-41B0-7D53A5FAEFD8}" dt="2022-06-21T15:39:06.878" v="308"/>
          <ac:picMkLst>
            <pc:docMk/>
            <pc:sldMk cId="219707477" sldId="267"/>
            <ac:picMk id="4" creationId="{40C3277A-DDA9-80B1-7BD0-49D6507AF062}"/>
          </ac:picMkLst>
        </pc:picChg>
        <pc:picChg chg="add mod">
          <ac:chgData name="s2001024【仙台広瀬】" userId="S::s2001024@sendai.kosen-ac.jp::f2bbc501-12b1-4d89-8bd1-4c5069d7fa66" providerId="AD" clId="Web-{C70D3CBC-3469-ABC3-41B0-7D53A5FAEFD8}" dt="2022-06-21T15:39:18.113" v="311" actId="14100"/>
          <ac:picMkLst>
            <pc:docMk/>
            <pc:sldMk cId="219707477" sldId="267"/>
            <ac:picMk id="6" creationId="{BB980623-E8CC-B9E2-135A-72FDF70DFFA4}"/>
          </ac:picMkLst>
        </pc:picChg>
      </pc:sldChg>
      <pc:sldChg chg="addSp delSp modSp new">
        <pc:chgData name="s2001024【仙台広瀬】" userId="S::s2001024@sendai.kosen-ac.jp::f2bbc501-12b1-4d89-8bd1-4c5069d7fa66" providerId="AD" clId="Web-{C70D3CBC-3469-ABC3-41B0-7D53A5FAEFD8}" dt="2022-06-21T16:01:48.619" v="604" actId="1076"/>
        <pc:sldMkLst>
          <pc:docMk/>
          <pc:sldMk cId="1298967353" sldId="268"/>
        </pc:sldMkLst>
        <pc:spChg chg="mod">
          <ac:chgData name="s2001024【仙台広瀬】" userId="S::s2001024@sendai.kosen-ac.jp::f2bbc501-12b1-4d89-8bd1-4c5069d7fa66" providerId="AD" clId="Web-{C70D3CBC-3469-ABC3-41B0-7D53A5FAEFD8}" dt="2022-06-21T15:48:17.163" v="470" actId="20577"/>
          <ac:spMkLst>
            <pc:docMk/>
            <pc:sldMk cId="1298967353" sldId="268"/>
            <ac:spMk id="2" creationId="{110D4756-6529-BD52-CB50-3F97412FC283}"/>
          </ac:spMkLst>
        </pc:spChg>
        <pc:spChg chg="mod">
          <ac:chgData name="s2001024【仙台広瀬】" userId="S::s2001024@sendai.kosen-ac.jp::f2bbc501-12b1-4d89-8bd1-4c5069d7fa66" providerId="AD" clId="Web-{C70D3CBC-3469-ABC3-41B0-7D53A5FAEFD8}" dt="2022-06-21T15:53:24.534" v="493" actId="1076"/>
          <ac:spMkLst>
            <pc:docMk/>
            <pc:sldMk cId="1298967353" sldId="268"/>
            <ac:spMk id="3" creationId="{922037A7-9A5E-E3F5-5C88-DE30146DF8C7}"/>
          </ac:spMkLst>
        </pc:spChg>
        <pc:spChg chg="add del mod">
          <ac:chgData name="s2001024【仙台広瀬】" userId="S::s2001024@sendai.kosen-ac.jp::f2bbc501-12b1-4d89-8bd1-4c5069d7fa66" providerId="AD" clId="Web-{C70D3CBC-3469-ABC3-41B0-7D53A5FAEFD8}" dt="2022-06-21T15:48:27.054" v="474"/>
          <ac:spMkLst>
            <pc:docMk/>
            <pc:sldMk cId="1298967353" sldId="268"/>
            <ac:spMk id="4" creationId="{52F4A67A-59D0-15F7-33A7-7846C121FAAA}"/>
          </ac:spMkLst>
        </pc:spChg>
        <pc:spChg chg="add del mod">
          <ac:chgData name="s2001024【仙台広瀬】" userId="S::s2001024@sendai.kosen-ac.jp::f2bbc501-12b1-4d89-8bd1-4c5069d7fa66" providerId="AD" clId="Web-{C70D3CBC-3469-ABC3-41B0-7D53A5FAEFD8}" dt="2022-06-21T15:48:24.695" v="473"/>
          <ac:spMkLst>
            <pc:docMk/>
            <pc:sldMk cId="1298967353" sldId="268"/>
            <ac:spMk id="5" creationId="{70A68747-C3CB-9189-1315-58CEDFFFCE00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5:52:59.033" v="492" actId="20577"/>
          <ac:spMkLst>
            <pc:docMk/>
            <pc:sldMk cId="1298967353" sldId="268"/>
            <ac:spMk id="6" creationId="{0BEE5355-4103-7FC0-7A00-8360D3D103F6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5:57:47.106" v="582" actId="1076"/>
          <ac:spMkLst>
            <pc:docMk/>
            <pc:sldMk cId="1298967353" sldId="268"/>
            <ac:spMk id="8" creationId="{3051B292-EA8B-6851-274F-82DDA1A57C1F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5:57:32.199" v="580" actId="1076"/>
          <ac:spMkLst>
            <pc:docMk/>
            <pc:sldMk cId="1298967353" sldId="268"/>
            <ac:spMk id="9" creationId="{F9361846-D58A-280B-E672-47947EEA841F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6:01:14.383" v="600" actId="20577"/>
          <ac:spMkLst>
            <pc:docMk/>
            <pc:sldMk cId="1298967353" sldId="268"/>
            <ac:spMk id="10" creationId="{59639ECF-9B50-E147-BD04-0130CAD0B828}"/>
          </ac:spMkLst>
        </pc:spChg>
        <pc:picChg chg="add mod">
          <ac:chgData name="s2001024【仙台広瀬】" userId="S::s2001024@sendai.kosen-ac.jp::f2bbc501-12b1-4d89-8bd1-4c5069d7fa66" providerId="AD" clId="Web-{C70D3CBC-3469-ABC3-41B0-7D53A5FAEFD8}" dt="2022-06-21T16:01:48.619" v="604" actId="1076"/>
          <ac:picMkLst>
            <pc:docMk/>
            <pc:sldMk cId="1298967353" sldId="268"/>
            <ac:picMk id="11" creationId="{08F12262-F39D-1E4D-3F17-2611E2126687}"/>
          </ac:picMkLst>
        </pc:picChg>
      </pc:sldChg>
      <pc:sldChg chg="addSp modSp new">
        <pc:chgData name="s2001024【仙台広瀬】" userId="S::s2001024@sendai.kosen-ac.jp::f2bbc501-12b1-4d89-8bd1-4c5069d7fa66" providerId="AD" clId="Web-{C70D3CBC-3469-ABC3-41B0-7D53A5FAEFD8}" dt="2022-06-21T16:16:36.901" v="669" actId="20577"/>
        <pc:sldMkLst>
          <pc:docMk/>
          <pc:sldMk cId="2646316173" sldId="269"/>
        </pc:sldMkLst>
        <pc:spChg chg="mod">
          <ac:chgData name="s2001024【仙台広瀬】" userId="S::s2001024@sendai.kosen-ac.jp::f2bbc501-12b1-4d89-8bd1-4c5069d7fa66" providerId="AD" clId="Web-{C70D3CBC-3469-ABC3-41B0-7D53A5FAEFD8}" dt="2022-06-21T16:02:29.995" v="610" actId="20577"/>
          <ac:spMkLst>
            <pc:docMk/>
            <pc:sldMk cId="2646316173" sldId="269"/>
            <ac:spMk id="2" creationId="{89716759-28F2-97F2-3EA3-B16DF7EA087C}"/>
          </ac:spMkLst>
        </pc:spChg>
        <pc:spChg chg="mod">
          <ac:chgData name="s2001024【仙台広瀬】" userId="S::s2001024@sendai.kosen-ac.jp::f2bbc501-12b1-4d89-8bd1-4c5069d7fa66" providerId="AD" clId="Web-{C70D3CBC-3469-ABC3-41B0-7D53A5FAEFD8}" dt="2022-06-21T16:16:36.901" v="669" actId="20577"/>
          <ac:spMkLst>
            <pc:docMk/>
            <pc:sldMk cId="2646316173" sldId="269"/>
            <ac:spMk id="3" creationId="{FCAE0FDA-3AEE-6DCE-0573-F1C1E8F32460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6:16:18.041" v="658" actId="20577"/>
          <ac:spMkLst>
            <pc:docMk/>
            <pc:sldMk cId="2646316173" sldId="269"/>
            <ac:spMk id="5" creationId="{459CF716-272E-9048-C8F7-2C2B68905AA8}"/>
          </ac:spMkLst>
        </pc:spChg>
        <pc:picChg chg="add mod">
          <ac:chgData name="s2001024【仙台広瀬】" userId="S::s2001024@sendai.kosen-ac.jp::f2bbc501-12b1-4d89-8bd1-4c5069d7fa66" providerId="AD" clId="Web-{C70D3CBC-3469-ABC3-41B0-7D53A5FAEFD8}" dt="2022-06-21T16:15:36.430" v="624" actId="1076"/>
          <ac:picMkLst>
            <pc:docMk/>
            <pc:sldMk cId="2646316173" sldId="269"/>
            <ac:picMk id="4" creationId="{EBA6B710-6056-57C2-9A48-757639019A09}"/>
          </ac:picMkLst>
        </pc:picChg>
      </pc:sldChg>
      <pc:sldChg chg="addSp delSp modSp new">
        <pc:chgData name="s2001024【仙台広瀬】" userId="S::s2001024@sendai.kosen-ac.jp::f2bbc501-12b1-4d89-8bd1-4c5069d7fa66" providerId="AD" clId="Web-{C70D3CBC-3469-ABC3-41B0-7D53A5FAEFD8}" dt="2022-06-21T16:18:02.341" v="686"/>
        <pc:sldMkLst>
          <pc:docMk/>
          <pc:sldMk cId="3740327438" sldId="270"/>
        </pc:sldMkLst>
        <pc:spChg chg="mod">
          <ac:chgData name="s2001024【仙台広瀬】" userId="S::s2001024@sendai.kosen-ac.jp::f2bbc501-12b1-4d89-8bd1-4c5069d7fa66" providerId="AD" clId="Web-{C70D3CBC-3469-ABC3-41B0-7D53A5FAEFD8}" dt="2022-06-21T16:17:14.339" v="672" actId="20577"/>
          <ac:spMkLst>
            <pc:docMk/>
            <pc:sldMk cId="3740327438" sldId="270"/>
            <ac:spMk id="2" creationId="{3BBB82DE-856C-3264-DEEE-2DE3735747B4}"/>
          </ac:spMkLst>
        </pc:spChg>
        <pc:spChg chg="del">
          <ac:chgData name="s2001024【仙台広瀬】" userId="S::s2001024@sendai.kosen-ac.jp::f2bbc501-12b1-4d89-8bd1-4c5069d7fa66" providerId="AD" clId="Web-{C70D3CBC-3469-ABC3-41B0-7D53A5FAEFD8}" dt="2022-06-21T16:17:14.496" v="673"/>
          <ac:spMkLst>
            <pc:docMk/>
            <pc:sldMk cId="3740327438" sldId="270"/>
            <ac:spMk id="3" creationId="{F7440384-9BD3-82AB-BF2E-EFC218F408D7}"/>
          </ac:spMkLst>
        </pc:spChg>
        <pc:spChg chg="add del mod">
          <ac:chgData name="s2001024【仙台広瀬】" userId="S::s2001024@sendai.kosen-ac.jp::f2bbc501-12b1-4d89-8bd1-4c5069d7fa66" providerId="AD" clId="Web-{C70D3CBC-3469-ABC3-41B0-7D53A5FAEFD8}" dt="2022-06-21T16:17:35.309" v="681"/>
          <ac:spMkLst>
            <pc:docMk/>
            <pc:sldMk cId="3740327438" sldId="270"/>
            <ac:spMk id="5" creationId="{9E3A5BA6-9FAA-D6CD-F94D-C091BC14ACCF}"/>
          </ac:spMkLst>
        </pc:spChg>
        <pc:spChg chg="add del mod">
          <ac:chgData name="s2001024【仙台広瀬】" userId="S::s2001024@sendai.kosen-ac.jp::f2bbc501-12b1-4d89-8bd1-4c5069d7fa66" providerId="AD" clId="Web-{C70D3CBC-3469-ABC3-41B0-7D53A5FAEFD8}" dt="2022-06-21T16:18:02.341" v="686"/>
          <ac:spMkLst>
            <pc:docMk/>
            <pc:sldMk cId="3740327438" sldId="270"/>
            <ac:spMk id="6" creationId="{C817CC23-943C-DA14-556F-F1EF111F0290}"/>
          </ac:spMkLst>
        </pc:spChg>
        <pc:picChg chg="add mod ord">
          <ac:chgData name="s2001024【仙台広瀬】" userId="S::s2001024@sendai.kosen-ac.jp::f2bbc501-12b1-4d89-8bd1-4c5069d7fa66" providerId="AD" clId="Web-{C70D3CBC-3469-ABC3-41B0-7D53A5FAEFD8}" dt="2022-06-21T16:17:18.808" v="674" actId="1076"/>
          <ac:picMkLst>
            <pc:docMk/>
            <pc:sldMk cId="3740327438" sldId="270"/>
            <ac:picMk id="4" creationId="{0F64B1C7-CCCD-AB37-5CB2-4D2FE667F872}"/>
          </ac:picMkLst>
        </pc:picChg>
      </pc:sldChg>
      <pc:sldChg chg="addSp modSp new">
        <pc:chgData name="s2001024【仙台広瀬】" userId="S::s2001024@sendai.kosen-ac.jp::f2bbc501-12b1-4d89-8bd1-4c5069d7fa66" providerId="AD" clId="Web-{C70D3CBC-3469-ABC3-41B0-7D53A5FAEFD8}" dt="2022-06-21T16:25:54.346" v="771" actId="1076"/>
        <pc:sldMkLst>
          <pc:docMk/>
          <pc:sldMk cId="788015435" sldId="271"/>
        </pc:sldMkLst>
        <pc:spChg chg="mod">
          <ac:chgData name="s2001024【仙台広瀬】" userId="S::s2001024@sendai.kosen-ac.jp::f2bbc501-12b1-4d89-8bd1-4c5069d7fa66" providerId="AD" clId="Web-{C70D3CBC-3469-ABC3-41B0-7D53A5FAEFD8}" dt="2022-06-21T16:18:14.342" v="688" actId="20577"/>
          <ac:spMkLst>
            <pc:docMk/>
            <pc:sldMk cId="788015435" sldId="271"/>
            <ac:spMk id="2" creationId="{69D58209-2323-EB39-3F14-694B4075F152}"/>
          </ac:spMkLst>
        </pc:spChg>
        <pc:spChg chg="mod">
          <ac:chgData name="s2001024【仙台広瀬】" userId="S::s2001024@sendai.kosen-ac.jp::f2bbc501-12b1-4d89-8bd1-4c5069d7fa66" providerId="AD" clId="Web-{C70D3CBC-3469-ABC3-41B0-7D53A5FAEFD8}" dt="2022-06-21T16:23:06.731" v="709" actId="14100"/>
          <ac:spMkLst>
            <pc:docMk/>
            <pc:sldMk cId="788015435" sldId="271"/>
            <ac:spMk id="3" creationId="{CE4FCA02-104B-FF45-2BA1-7D2221E2DCC6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1T16:25:54.346" v="771" actId="1076"/>
          <ac:spMkLst>
            <pc:docMk/>
            <pc:sldMk cId="788015435" sldId="271"/>
            <ac:spMk id="4" creationId="{A5B9956B-49EF-E278-6D6D-7462FB9C34FC}"/>
          </ac:spMkLst>
        </pc:spChg>
      </pc:sldChg>
      <pc:sldChg chg="addSp delSp modSp new">
        <pc:chgData name="s2001024【仙台広瀬】" userId="S::s2001024@sendai.kosen-ac.jp::f2bbc501-12b1-4d89-8bd1-4c5069d7fa66" providerId="AD" clId="Web-{C70D3CBC-3469-ABC3-41B0-7D53A5FAEFD8}" dt="2022-06-22T01:35:49.407" v="835" actId="1076"/>
        <pc:sldMkLst>
          <pc:docMk/>
          <pc:sldMk cId="2737170479" sldId="272"/>
        </pc:sldMkLst>
        <pc:spChg chg="mod">
          <ac:chgData name="s2001024【仙台広瀬】" userId="S::s2001024@sendai.kosen-ac.jp::f2bbc501-12b1-4d89-8bd1-4c5069d7fa66" providerId="AD" clId="Web-{C70D3CBC-3469-ABC3-41B0-7D53A5FAEFD8}" dt="2022-06-22T01:31:27.618" v="779" actId="20577"/>
          <ac:spMkLst>
            <pc:docMk/>
            <pc:sldMk cId="2737170479" sldId="272"/>
            <ac:spMk id="2" creationId="{6117587E-736C-E7E4-31D2-2EDF8B9C5439}"/>
          </ac:spMkLst>
        </pc:spChg>
        <pc:spChg chg="del">
          <ac:chgData name="s2001024【仙台広瀬】" userId="S::s2001024@sendai.kosen-ac.jp::f2bbc501-12b1-4d89-8bd1-4c5069d7fa66" providerId="AD" clId="Web-{C70D3CBC-3469-ABC3-41B0-7D53A5FAEFD8}" dt="2022-06-22T01:31:32.258" v="780"/>
          <ac:spMkLst>
            <pc:docMk/>
            <pc:sldMk cId="2737170479" sldId="272"/>
            <ac:spMk id="3" creationId="{48E03BCA-26C2-18F0-8B93-B2C2F8EA09CF}"/>
          </ac:spMkLst>
        </pc:spChg>
        <pc:spChg chg="add del">
          <ac:chgData name="s2001024【仙台広瀬】" userId="S::s2001024@sendai.kosen-ac.jp::f2bbc501-12b1-4d89-8bd1-4c5069d7fa66" providerId="AD" clId="Web-{C70D3CBC-3469-ABC3-41B0-7D53A5FAEFD8}" dt="2022-06-22T01:31:38.805" v="782"/>
          <ac:spMkLst>
            <pc:docMk/>
            <pc:sldMk cId="2737170479" sldId="272"/>
            <ac:spMk id="5" creationId="{F0E1A3B2-9A11-77A1-5B99-BF8FEDCBA987}"/>
          </ac:spMkLst>
        </pc:spChg>
        <pc:spChg chg="add del mod">
          <ac:chgData name="s2001024【仙台広瀬】" userId="S::s2001024@sendai.kosen-ac.jp::f2bbc501-12b1-4d89-8bd1-4c5069d7fa66" providerId="AD" clId="Web-{C70D3CBC-3469-ABC3-41B0-7D53A5FAEFD8}" dt="2022-06-22T01:34:01.076" v="788"/>
          <ac:spMkLst>
            <pc:docMk/>
            <pc:sldMk cId="2737170479" sldId="272"/>
            <ac:spMk id="7" creationId="{C8FD4A2C-75C2-D8EF-3F23-0C6F598B88F9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2T01:35:45.485" v="834" actId="1076"/>
          <ac:spMkLst>
            <pc:docMk/>
            <pc:sldMk cId="2737170479" sldId="272"/>
            <ac:spMk id="9" creationId="{D7578F2D-7B69-DE6F-7A20-B126B61936D5}"/>
          </ac:spMkLst>
        </pc:spChg>
        <pc:picChg chg="add del mod ord">
          <ac:chgData name="s2001024【仙台広瀬】" userId="S::s2001024@sendai.kosen-ac.jp::f2bbc501-12b1-4d89-8bd1-4c5069d7fa66" providerId="AD" clId="Web-{C70D3CBC-3469-ABC3-41B0-7D53A5FAEFD8}" dt="2022-06-22T01:33:51.763" v="787"/>
          <ac:picMkLst>
            <pc:docMk/>
            <pc:sldMk cId="2737170479" sldId="272"/>
            <ac:picMk id="4" creationId="{9E7560D4-3386-DA57-8941-5A09A9A10C62}"/>
          </ac:picMkLst>
        </pc:picChg>
        <pc:picChg chg="add mod ord">
          <ac:chgData name="s2001024【仙台広瀬】" userId="S::s2001024@sendai.kosen-ac.jp::f2bbc501-12b1-4d89-8bd1-4c5069d7fa66" providerId="AD" clId="Web-{C70D3CBC-3469-ABC3-41B0-7D53A5FAEFD8}" dt="2022-06-22T01:35:49.407" v="835" actId="1076"/>
          <ac:picMkLst>
            <pc:docMk/>
            <pc:sldMk cId="2737170479" sldId="272"/>
            <ac:picMk id="8" creationId="{39DD1384-ADEA-21B4-54F5-07BE6995773F}"/>
          </ac:picMkLst>
        </pc:picChg>
      </pc:sldChg>
      <pc:sldChg chg="addSp delSp modSp new">
        <pc:chgData name="s2001024【仙台広瀬】" userId="S::s2001024@sendai.kosen-ac.jp::f2bbc501-12b1-4d89-8bd1-4c5069d7fa66" providerId="AD" clId="Web-{C70D3CBC-3469-ABC3-41B0-7D53A5FAEFD8}" dt="2022-06-22T01:39:21.930" v="881" actId="14100"/>
        <pc:sldMkLst>
          <pc:docMk/>
          <pc:sldMk cId="1081483841" sldId="273"/>
        </pc:sldMkLst>
        <pc:spChg chg="mod">
          <ac:chgData name="s2001024【仙台広瀬】" userId="S::s2001024@sendai.kosen-ac.jp::f2bbc501-12b1-4d89-8bd1-4c5069d7fa66" providerId="AD" clId="Web-{C70D3CBC-3469-ABC3-41B0-7D53A5FAEFD8}" dt="2022-06-22T01:37:39.536" v="836" actId="20577"/>
          <ac:spMkLst>
            <pc:docMk/>
            <pc:sldMk cId="1081483841" sldId="273"/>
            <ac:spMk id="2" creationId="{E35A48ED-BC58-4345-C941-CE3D619E760B}"/>
          </ac:spMkLst>
        </pc:spChg>
        <pc:spChg chg="del">
          <ac:chgData name="s2001024【仙台広瀬】" userId="S::s2001024@sendai.kosen-ac.jp::f2bbc501-12b1-4d89-8bd1-4c5069d7fa66" providerId="AD" clId="Web-{C70D3CBC-3469-ABC3-41B0-7D53A5FAEFD8}" dt="2022-06-22T01:37:49.942" v="837"/>
          <ac:spMkLst>
            <pc:docMk/>
            <pc:sldMk cId="1081483841" sldId="273"/>
            <ac:spMk id="3" creationId="{F23971A4-EA40-D1B2-BA88-18C77125E50B}"/>
          </ac:spMkLst>
        </pc:spChg>
        <pc:spChg chg="add del mod">
          <ac:chgData name="s2001024【仙台広瀬】" userId="S::s2001024@sendai.kosen-ac.jp::f2bbc501-12b1-4d89-8bd1-4c5069d7fa66" providerId="AD" clId="Web-{C70D3CBC-3469-ABC3-41B0-7D53A5FAEFD8}" dt="2022-06-22T01:37:59.286" v="840"/>
          <ac:spMkLst>
            <pc:docMk/>
            <pc:sldMk cId="1081483841" sldId="273"/>
            <ac:spMk id="6" creationId="{210DA5CB-A386-985A-9636-42DE1A9131A4}"/>
          </ac:spMkLst>
        </pc:spChg>
        <pc:spChg chg="add mod">
          <ac:chgData name="s2001024【仙台広瀬】" userId="S::s2001024@sendai.kosen-ac.jp::f2bbc501-12b1-4d89-8bd1-4c5069d7fa66" providerId="AD" clId="Web-{C70D3CBC-3469-ABC3-41B0-7D53A5FAEFD8}" dt="2022-06-22T01:39:21.930" v="881" actId="14100"/>
          <ac:spMkLst>
            <pc:docMk/>
            <pc:sldMk cId="1081483841" sldId="273"/>
            <ac:spMk id="9" creationId="{1FADDA4E-7E25-E04F-5FAB-709889196899}"/>
          </ac:spMkLst>
        </pc:spChg>
        <pc:picChg chg="add del mod ord">
          <ac:chgData name="s2001024【仙台広瀬】" userId="S::s2001024@sendai.kosen-ac.jp::f2bbc501-12b1-4d89-8bd1-4c5069d7fa66" providerId="AD" clId="Web-{C70D3CBC-3469-ABC3-41B0-7D53A5FAEFD8}" dt="2022-06-22T01:37:54.692" v="839"/>
          <ac:picMkLst>
            <pc:docMk/>
            <pc:sldMk cId="1081483841" sldId="273"/>
            <ac:picMk id="4" creationId="{D67996AF-6A29-B447-D11D-C2304BD225BA}"/>
          </ac:picMkLst>
        </pc:picChg>
        <pc:picChg chg="add mod ord">
          <ac:chgData name="s2001024【仙台広瀬】" userId="S::s2001024@sendai.kosen-ac.jp::f2bbc501-12b1-4d89-8bd1-4c5069d7fa66" providerId="AD" clId="Web-{C70D3CBC-3469-ABC3-41B0-7D53A5FAEFD8}" dt="2022-06-22T01:38:03.677" v="842" actId="1076"/>
          <ac:picMkLst>
            <pc:docMk/>
            <pc:sldMk cId="1081483841" sldId="273"/>
            <ac:picMk id="7" creationId="{F422C5C1-2390-FAF1-6D3D-BC4EE525F625}"/>
          </ac:picMkLst>
        </pc:picChg>
        <pc:picChg chg="add del mod">
          <ac:chgData name="s2001024【仙台広瀬】" userId="S::s2001024@sendai.kosen-ac.jp::f2bbc501-12b1-4d89-8bd1-4c5069d7fa66" providerId="AD" clId="Web-{C70D3CBC-3469-ABC3-41B0-7D53A5FAEFD8}" dt="2022-06-22T01:38:10.271" v="844"/>
          <ac:picMkLst>
            <pc:docMk/>
            <pc:sldMk cId="1081483841" sldId="273"/>
            <ac:picMk id="8" creationId="{17A05B8B-F119-7EBE-D703-E6E4196A8892}"/>
          </ac:picMkLst>
        </pc:picChg>
      </pc:sldChg>
    </pc:docChg>
  </pc:docChgLst>
  <pc:docChgLst>
    <pc:chgData name="s2001024【仙台広瀬】" userId="S::s2001024@sendai.kosen-ac.jp::f2bbc501-12b1-4d89-8bd1-4c5069d7fa66" providerId="AD" clId="Web-{7B6D9903-250A-46D6-992E-96DD2C47F1DC}"/>
    <pc:docChg chg="modSld sldOrd">
      <pc:chgData name="s2001024【仙台広瀬】" userId="S::s2001024@sendai.kosen-ac.jp::f2bbc501-12b1-4d89-8bd1-4c5069d7fa66" providerId="AD" clId="Web-{7B6D9903-250A-46D6-992E-96DD2C47F1DC}" dt="2022-06-23T10:50:10.401" v="342" actId="1076"/>
      <pc:docMkLst>
        <pc:docMk/>
      </pc:docMkLst>
      <pc:sldChg chg="addSp modSp">
        <pc:chgData name="s2001024【仙台広瀬】" userId="S::s2001024@sendai.kosen-ac.jp::f2bbc501-12b1-4d89-8bd1-4c5069d7fa66" providerId="AD" clId="Web-{7B6D9903-250A-46D6-992E-96DD2C47F1DC}" dt="2022-06-23T07:07:17.688" v="9" actId="20577"/>
        <pc:sldMkLst>
          <pc:docMk/>
          <pc:sldMk cId="2160317" sldId="264"/>
        </pc:sldMkLst>
        <pc:spChg chg="add mod">
          <ac:chgData name="s2001024【仙台広瀬】" userId="S::s2001024@sendai.kosen-ac.jp::f2bbc501-12b1-4d89-8bd1-4c5069d7fa66" providerId="AD" clId="Web-{7B6D9903-250A-46D6-992E-96DD2C47F1DC}" dt="2022-06-23T07:06:51.577" v="1" actId="1076"/>
          <ac:spMkLst>
            <pc:docMk/>
            <pc:sldMk cId="2160317" sldId="264"/>
            <ac:spMk id="6" creationId="{089BF3AE-F29F-AC9D-A80A-BD5519337FEE}"/>
          </ac:spMkLst>
        </pc:spChg>
        <pc:spChg chg="mod">
          <ac:chgData name="s2001024【仙台広瀬】" userId="S::s2001024@sendai.kosen-ac.jp::f2bbc501-12b1-4d89-8bd1-4c5069d7fa66" providerId="AD" clId="Web-{7B6D9903-250A-46D6-992E-96DD2C47F1DC}" dt="2022-06-23T07:07:17.688" v="9" actId="20577"/>
          <ac:spMkLst>
            <pc:docMk/>
            <pc:sldMk cId="2160317" sldId="264"/>
            <ac:spMk id="7" creationId="{A699AF5C-F5A4-8AE7-EE2E-A24B0EBED0F2}"/>
          </ac:spMkLst>
        </pc:spChg>
      </pc:sldChg>
      <pc:sldChg chg="modSp">
        <pc:chgData name="s2001024【仙台広瀬】" userId="S::s2001024@sendai.kosen-ac.jp::f2bbc501-12b1-4d89-8bd1-4c5069d7fa66" providerId="AD" clId="Web-{7B6D9903-250A-46D6-992E-96DD2C47F1DC}" dt="2022-06-23T07:16:42.736" v="73" actId="20577"/>
        <pc:sldMkLst>
          <pc:docMk/>
          <pc:sldMk cId="3740327438" sldId="270"/>
        </pc:sldMkLst>
        <pc:spChg chg="mod">
          <ac:chgData name="s2001024【仙台広瀬】" userId="S::s2001024@sendai.kosen-ac.jp::f2bbc501-12b1-4d89-8bd1-4c5069d7fa66" providerId="AD" clId="Web-{7B6D9903-250A-46D6-992E-96DD2C47F1DC}" dt="2022-06-23T07:16:42.736" v="73" actId="20577"/>
          <ac:spMkLst>
            <pc:docMk/>
            <pc:sldMk cId="3740327438" sldId="270"/>
            <ac:spMk id="3" creationId="{B480AE29-7D59-055F-F2CB-D668FC50CC01}"/>
          </ac:spMkLst>
        </pc:spChg>
      </pc:sldChg>
      <pc:sldChg chg="addSp modSp">
        <pc:chgData name="s2001024【仙台広瀬】" userId="S::s2001024@sendai.kosen-ac.jp::f2bbc501-12b1-4d89-8bd1-4c5069d7fa66" providerId="AD" clId="Web-{7B6D9903-250A-46D6-992E-96DD2C47F1DC}" dt="2022-06-23T10:50:10.401" v="342" actId="1076"/>
        <pc:sldMkLst>
          <pc:docMk/>
          <pc:sldMk cId="2175621402" sldId="274"/>
        </pc:sldMkLst>
        <pc:spChg chg="add mod">
          <ac:chgData name="s2001024【仙台広瀬】" userId="S::s2001024@sendai.kosen-ac.jp::f2bbc501-12b1-4d89-8bd1-4c5069d7fa66" providerId="AD" clId="Web-{7B6D9903-250A-46D6-992E-96DD2C47F1DC}" dt="2022-06-23T10:50:10.401" v="342" actId="1076"/>
          <ac:spMkLst>
            <pc:docMk/>
            <pc:sldMk cId="2175621402" sldId="274"/>
            <ac:spMk id="3" creationId="{74052B0E-FB9F-390D-5CA8-D57D9E55C30B}"/>
          </ac:spMkLst>
        </pc:spChg>
      </pc:sldChg>
      <pc:sldChg chg="addSp modSp">
        <pc:chgData name="s2001024【仙台広瀬】" userId="S::s2001024@sendai.kosen-ac.jp::f2bbc501-12b1-4d89-8bd1-4c5069d7fa66" providerId="AD" clId="Web-{7B6D9903-250A-46D6-992E-96DD2C47F1DC}" dt="2022-06-23T07:29:30.779" v="208" actId="1076"/>
        <pc:sldMkLst>
          <pc:docMk/>
          <pc:sldMk cId="3419974847" sldId="277"/>
        </pc:sldMkLst>
        <pc:spChg chg="add mod">
          <ac:chgData name="s2001024【仙台広瀬】" userId="S::s2001024@sendai.kosen-ac.jp::f2bbc501-12b1-4d89-8bd1-4c5069d7fa66" providerId="AD" clId="Web-{7B6D9903-250A-46D6-992E-96DD2C47F1DC}" dt="2022-06-23T07:29:30.779" v="208" actId="1076"/>
          <ac:spMkLst>
            <pc:docMk/>
            <pc:sldMk cId="3419974847" sldId="277"/>
            <ac:spMk id="8" creationId="{72057677-645C-14C1-87FB-6AE37705CFA8}"/>
          </ac:spMkLst>
        </pc:spChg>
      </pc:sldChg>
      <pc:sldChg chg="ord">
        <pc:chgData name="s2001024【仙台広瀬】" userId="S::s2001024@sendai.kosen-ac.jp::f2bbc501-12b1-4d89-8bd1-4c5069d7fa66" providerId="AD" clId="Web-{7B6D9903-250A-46D6-992E-96DD2C47F1DC}" dt="2022-06-23T07:18:32.789" v="74"/>
        <pc:sldMkLst>
          <pc:docMk/>
          <pc:sldMk cId="803559128" sldId="280"/>
        </pc:sldMkLst>
      </pc:sldChg>
      <pc:sldChg chg="modSp">
        <pc:chgData name="s2001024【仙台広瀬】" userId="S::s2001024@sendai.kosen-ac.jp::f2bbc501-12b1-4d89-8bd1-4c5069d7fa66" providerId="AD" clId="Web-{7B6D9903-250A-46D6-992E-96DD2C47F1DC}" dt="2022-06-23T07:26:42.395" v="117" actId="20577"/>
        <pc:sldMkLst>
          <pc:docMk/>
          <pc:sldMk cId="1596690864" sldId="283"/>
        </pc:sldMkLst>
        <pc:spChg chg="mod">
          <ac:chgData name="s2001024【仙台広瀬】" userId="S::s2001024@sendai.kosen-ac.jp::f2bbc501-12b1-4d89-8bd1-4c5069d7fa66" providerId="AD" clId="Web-{7B6D9903-250A-46D6-992E-96DD2C47F1DC}" dt="2022-06-23T07:26:42.395" v="117" actId="20577"/>
          <ac:spMkLst>
            <pc:docMk/>
            <pc:sldMk cId="1596690864" sldId="283"/>
            <ac:spMk id="5" creationId="{E97520D4-B7D9-754D-7517-2044945AD334}"/>
          </ac:spMkLst>
        </pc:spChg>
      </pc:sldChg>
      <pc:sldChg chg="addSp modSp">
        <pc:chgData name="s2001024【仙台広瀬】" userId="S::s2001024@sendai.kosen-ac.jp::f2bbc501-12b1-4d89-8bd1-4c5069d7fa66" providerId="AD" clId="Web-{7B6D9903-250A-46D6-992E-96DD2C47F1DC}" dt="2022-06-23T10:43:13.857" v="265" actId="20577"/>
        <pc:sldMkLst>
          <pc:docMk/>
          <pc:sldMk cId="1602716417" sldId="285"/>
        </pc:sldMkLst>
        <pc:spChg chg="mod">
          <ac:chgData name="s2001024【仙台広瀬】" userId="S::s2001024@sendai.kosen-ac.jp::f2bbc501-12b1-4d89-8bd1-4c5069d7fa66" providerId="AD" clId="Web-{7B6D9903-250A-46D6-992E-96DD2C47F1DC}" dt="2022-06-23T07:32:10.804" v="228" actId="20577"/>
          <ac:spMkLst>
            <pc:docMk/>
            <pc:sldMk cId="1602716417" sldId="285"/>
            <ac:spMk id="2" creationId="{6A048C30-831D-51A7-3E12-09DAACE9AB16}"/>
          </ac:spMkLst>
        </pc:spChg>
        <pc:spChg chg="add mod">
          <ac:chgData name="s2001024【仙台広瀬】" userId="S::s2001024@sendai.kosen-ac.jp::f2bbc501-12b1-4d89-8bd1-4c5069d7fa66" providerId="AD" clId="Web-{7B6D9903-250A-46D6-992E-96DD2C47F1DC}" dt="2022-06-23T10:43:13.857" v="265" actId="20577"/>
          <ac:spMkLst>
            <pc:docMk/>
            <pc:sldMk cId="1602716417" sldId="285"/>
            <ac:spMk id="3" creationId="{DFB3DD69-C2F7-0424-8356-FF094A24F551}"/>
          </ac:spMkLst>
        </pc:spChg>
        <pc:picChg chg="mod">
          <ac:chgData name="s2001024【仙台広瀬】" userId="S::s2001024@sendai.kosen-ac.jp::f2bbc501-12b1-4d89-8bd1-4c5069d7fa66" providerId="AD" clId="Web-{7B6D9903-250A-46D6-992E-96DD2C47F1DC}" dt="2022-06-23T10:42:32.777" v="231" actId="14100"/>
          <ac:picMkLst>
            <pc:docMk/>
            <pc:sldMk cId="1602716417" sldId="285"/>
            <ac:picMk id="4" creationId="{10324D69-EA73-CE99-E276-097591E726C8}"/>
          </ac:picMkLst>
        </pc:picChg>
      </pc:sldChg>
      <pc:sldChg chg="addSp delSp modSp">
        <pc:chgData name="s2001024【仙台広瀬】" userId="S::s2001024@sendai.kosen-ac.jp::f2bbc501-12b1-4d89-8bd1-4c5069d7fa66" providerId="AD" clId="Web-{7B6D9903-250A-46D6-992E-96DD2C47F1DC}" dt="2022-06-23T10:46:06.894" v="328"/>
        <pc:sldMkLst>
          <pc:docMk/>
          <pc:sldMk cId="1324993598" sldId="288"/>
        </pc:sldMkLst>
        <pc:spChg chg="add del">
          <ac:chgData name="s2001024【仙台広瀬】" userId="S::s2001024@sendai.kosen-ac.jp::f2bbc501-12b1-4d89-8bd1-4c5069d7fa66" providerId="AD" clId="Web-{7B6D9903-250A-46D6-992E-96DD2C47F1DC}" dt="2022-06-23T10:41:57.901" v="230"/>
          <ac:spMkLst>
            <pc:docMk/>
            <pc:sldMk cId="1324993598" sldId="288"/>
            <ac:spMk id="3" creationId="{1C2BCF00-2C20-1C2F-24C1-01F0110E7E42}"/>
          </ac:spMkLst>
        </pc:spChg>
        <pc:spChg chg="add mod">
          <ac:chgData name="s2001024【仙台広瀬】" userId="S::s2001024@sendai.kosen-ac.jp::f2bbc501-12b1-4d89-8bd1-4c5069d7fa66" providerId="AD" clId="Web-{7B6D9903-250A-46D6-992E-96DD2C47F1DC}" dt="2022-06-23T10:44:26.500" v="312"/>
          <ac:spMkLst>
            <pc:docMk/>
            <pc:sldMk cId="1324993598" sldId="288"/>
            <ac:spMk id="5" creationId="{D8C56637-C1DE-B066-757B-B4984BFA1887}"/>
          </ac:spMkLst>
        </pc:spChg>
        <pc:spChg chg="add del">
          <ac:chgData name="s2001024【仙台広瀬】" userId="S::s2001024@sendai.kosen-ac.jp::f2bbc501-12b1-4d89-8bd1-4c5069d7fa66" providerId="AD" clId="Web-{7B6D9903-250A-46D6-992E-96DD2C47F1DC}" dt="2022-06-23T10:43:41.030" v="268"/>
          <ac:spMkLst>
            <pc:docMk/>
            <pc:sldMk cId="1324993598" sldId="288"/>
            <ac:spMk id="6" creationId="{705C2559-F8CC-5EA6-14EE-F029A6EDF80A}"/>
          </ac:spMkLst>
        </pc:spChg>
        <pc:spChg chg="add mod">
          <ac:chgData name="s2001024【仙台広瀬】" userId="S::s2001024@sendai.kosen-ac.jp::f2bbc501-12b1-4d89-8bd1-4c5069d7fa66" providerId="AD" clId="Web-{7B6D9903-250A-46D6-992E-96DD2C47F1DC}" dt="2022-06-23T10:44:57.454" v="319" actId="14100"/>
          <ac:spMkLst>
            <pc:docMk/>
            <pc:sldMk cId="1324993598" sldId="288"/>
            <ac:spMk id="7" creationId="{3C28104A-D6B5-849D-A7BC-E51A500C7043}"/>
          </ac:spMkLst>
        </pc:spChg>
        <pc:spChg chg="add mod">
          <ac:chgData name="s2001024【仙台広瀬】" userId="S::s2001024@sendai.kosen-ac.jp::f2bbc501-12b1-4d89-8bd1-4c5069d7fa66" providerId="AD" clId="Web-{7B6D9903-250A-46D6-992E-96DD2C47F1DC}" dt="2022-06-23T10:45:32.142" v="327" actId="1076"/>
          <ac:spMkLst>
            <pc:docMk/>
            <pc:sldMk cId="1324993598" sldId="288"/>
            <ac:spMk id="8" creationId="{B6B9FFBC-0842-0A9A-F353-4250D60F3D2E}"/>
          </ac:spMkLst>
        </pc:spChg>
        <pc:grpChg chg="add">
          <ac:chgData name="s2001024【仙台広瀬】" userId="S::s2001024@sendai.kosen-ac.jp::f2bbc501-12b1-4d89-8bd1-4c5069d7fa66" providerId="AD" clId="Web-{7B6D9903-250A-46D6-992E-96DD2C47F1DC}" dt="2022-06-23T10:46:06.894" v="328"/>
          <ac:grpSpMkLst>
            <pc:docMk/>
            <pc:sldMk cId="1324993598" sldId="288"/>
            <ac:grpSpMk id="9" creationId="{5D48E89E-0097-E55E-A85B-92D3FC50C429}"/>
          </ac:grpSpMkLst>
        </pc:grpChg>
      </pc:sldChg>
      <pc:sldChg chg="addSp modSp">
        <pc:chgData name="s2001024【仙台広瀬】" userId="S::s2001024@sendai.kosen-ac.jp::f2bbc501-12b1-4d89-8bd1-4c5069d7fa66" providerId="AD" clId="Web-{7B6D9903-250A-46D6-992E-96DD2C47F1DC}" dt="2022-06-23T10:46:13.738" v="330" actId="1076"/>
        <pc:sldMkLst>
          <pc:docMk/>
          <pc:sldMk cId="4267632831" sldId="289"/>
        </pc:sldMkLst>
        <pc:grpChg chg="add mod">
          <ac:chgData name="s2001024【仙台広瀬】" userId="S::s2001024@sendai.kosen-ac.jp::f2bbc501-12b1-4d89-8bd1-4c5069d7fa66" providerId="AD" clId="Web-{7B6D9903-250A-46D6-992E-96DD2C47F1DC}" dt="2022-06-23T10:46:13.738" v="330" actId="1076"/>
          <ac:grpSpMkLst>
            <pc:docMk/>
            <pc:sldMk cId="4267632831" sldId="289"/>
            <ac:grpSpMk id="6" creationId="{E9014CDB-4BF5-A303-BF07-8DB53642495A}"/>
          </ac:grpSpMkLst>
        </pc:grpChg>
      </pc:sldChg>
      <pc:sldChg chg="addSp modSp">
        <pc:chgData name="s2001024【仙台広瀬】" userId="S::s2001024@sendai.kosen-ac.jp::f2bbc501-12b1-4d89-8bd1-4c5069d7fa66" providerId="AD" clId="Web-{7B6D9903-250A-46D6-992E-96DD2C47F1DC}" dt="2022-06-23T10:46:20.519" v="332" actId="1076"/>
        <pc:sldMkLst>
          <pc:docMk/>
          <pc:sldMk cId="2350461000" sldId="290"/>
        </pc:sldMkLst>
        <pc:grpChg chg="add mod">
          <ac:chgData name="s2001024【仙台広瀬】" userId="S::s2001024@sendai.kosen-ac.jp::f2bbc501-12b1-4d89-8bd1-4c5069d7fa66" providerId="AD" clId="Web-{7B6D9903-250A-46D6-992E-96DD2C47F1DC}" dt="2022-06-23T10:46:20.519" v="332" actId="1076"/>
          <ac:grpSpMkLst>
            <pc:docMk/>
            <pc:sldMk cId="2350461000" sldId="290"/>
            <ac:grpSpMk id="7" creationId="{9A7C1A3F-ABB9-1285-8C8B-D0AE8E703AEA}"/>
          </ac:grpSpMkLst>
        </pc:grpChg>
      </pc:sldChg>
      <pc:sldChg chg="addSp modSp">
        <pc:chgData name="s2001024【仙台広瀬】" userId="S::s2001024@sendai.kosen-ac.jp::f2bbc501-12b1-4d89-8bd1-4c5069d7fa66" providerId="AD" clId="Web-{7B6D9903-250A-46D6-992E-96DD2C47F1DC}" dt="2022-06-23T10:46:25.691" v="334" actId="1076"/>
        <pc:sldMkLst>
          <pc:docMk/>
          <pc:sldMk cId="2355523158" sldId="291"/>
        </pc:sldMkLst>
        <pc:grpChg chg="add mod">
          <ac:chgData name="s2001024【仙台広瀬】" userId="S::s2001024@sendai.kosen-ac.jp::f2bbc501-12b1-4d89-8bd1-4c5069d7fa66" providerId="AD" clId="Web-{7B6D9903-250A-46D6-992E-96DD2C47F1DC}" dt="2022-06-23T10:46:25.691" v="334" actId="1076"/>
          <ac:grpSpMkLst>
            <pc:docMk/>
            <pc:sldMk cId="2355523158" sldId="291"/>
            <ac:grpSpMk id="8" creationId="{E298B7F7-1A73-AE97-C674-AAC777B8E91D}"/>
          </ac:grpSpMkLst>
        </pc:grpChg>
      </pc:sldChg>
    </pc:docChg>
  </pc:docChgLst>
  <pc:docChgLst>
    <pc:chgData name="s2001024【仙台広瀬】" userId="S::s2001024@sendai.kosen-ac.jp::f2bbc501-12b1-4d89-8bd1-4c5069d7fa66" providerId="AD" clId="Web-{35C4AAAE-58D7-6F5E-5303-B8D3B4C372A0}"/>
    <pc:docChg chg="addSld modSld sldOrd">
      <pc:chgData name="s2001024【仙台広瀬】" userId="S::s2001024@sendai.kosen-ac.jp::f2bbc501-12b1-4d89-8bd1-4c5069d7fa66" providerId="AD" clId="Web-{35C4AAAE-58D7-6F5E-5303-B8D3B4C372A0}" dt="2022-06-21T14:30:03.399" v="250" actId="1076"/>
      <pc:docMkLst>
        <pc:docMk/>
      </pc:docMkLst>
      <pc:sldChg chg="modSp ord">
        <pc:chgData name="s2001024【仙台広瀬】" userId="S::s2001024@sendai.kosen-ac.jp::f2bbc501-12b1-4d89-8bd1-4c5069d7fa66" providerId="AD" clId="Web-{35C4AAAE-58D7-6F5E-5303-B8D3B4C372A0}" dt="2022-06-21T14:08:16.509" v="42" actId="1076"/>
        <pc:sldMkLst>
          <pc:docMk/>
          <pc:sldMk cId="745924427" sldId="260"/>
        </pc:sldMkLst>
        <pc:spChg chg="mod">
          <ac:chgData name="s2001024【仙台広瀬】" userId="S::s2001024@sendai.kosen-ac.jp::f2bbc501-12b1-4d89-8bd1-4c5069d7fa66" providerId="AD" clId="Web-{35C4AAAE-58D7-6F5E-5303-B8D3B4C372A0}" dt="2022-06-21T14:08:16.509" v="42" actId="1076"/>
          <ac:spMkLst>
            <pc:docMk/>
            <pc:sldMk cId="745924427" sldId="260"/>
            <ac:spMk id="3" creationId="{F352086A-EBAC-6033-4B65-8953879F431F}"/>
          </ac:spMkLst>
        </pc:spChg>
      </pc:sldChg>
      <pc:sldChg chg="addSp modSp">
        <pc:chgData name="s2001024【仙台広瀬】" userId="S::s2001024@sendai.kosen-ac.jp::f2bbc501-12b1-4d89-8bd1-4c5069d7fa66" providerId="AD" clId="Web-{35C4AAAE-58D7-6F5E-5303-B8D3B4C372A0}" dt="2022-06-21T12:52:55.698" v="7" actId="14100"/>
        <pc:sldMkLst>
          <pc:docMk/>
          <pc:sldMk cId="3897597000" sldId="261"/>
        </pc:sldMkLst>
        <pc:cxnChg chg="add mod">
          <ac:chgData name="s2001024【仙台広瀬】" userId="S::s2001024@sendai.kosen-ac.jp::f2bbc501-12b1-4d89-8bd1-4c5069d7fa66" providerId="AD" clId="Web-{35C4AAAE-58D7-6F5E-5303-B8D3B4C372A0}" dt="2022-06-21T12:52:55.698" v="7" actId="14100"/>
          <ac:cxnSpMkLst>
            <pc:docMk/>
            <pc:sldMk cId="3897597000" sldId="261"/>
            <ac:cxnSpMk id="4" creationId="{A9C5AC41-FCA0-D7F5-7352-3B0D44E0EA02}"/>
          </ac:cxnSpMkLst>
        </pc:cxnChg>
      </pc:sldChg>
      <pc:sldChg chg="addSp delSp modSp new">
        <pc:chgData name="s2001024【仙台広瀬】" userId="S::s2001024@sendai.kosen-ac.jp::f2bbc501-12b1-4d89-8bd1-4c5069d7fa66" providerId="AD" clId="Web-{35C4AAAE-58D7-6F5E-5303-B8D3B4C372A0}" dt="2022-06-21T14:13:16.268" v="148" actId="1076"/>
        <pc:sldMkLst>
          <pc:docMk/>
          <pc:sldMk cId="3227713202" sldId="262"/>
        </pc:sldMkLst>
        <pc:spChg chg="mod">
          <ac:chgData name="s2001024【仙台広瀬】" userId="S::s2001024@sendai.kosen-ac.jp::f2bbc501-12b1-4d89-8bd1-4c5069d7fa66" providerId="AD" clId="Web-{35C4AAAE-58D7-6F5E-5303-B8D3B4C372A0}" dt="2022-06-21T14:05:14.956" v="10" actId="20577"/>
          <ac:spMkLst>
            <pc:docMk/>
            <pc:sldMk cId="3227713202" sldId="262"/>
            <ac:spMk id="2" creationId="{8F990F37-87AF-FB8A-D4CA-B5A216F3526F}"/>
          </ac:spMkLst>
        </pc:spChg>
        <pc:spChg chg="del">
          <ac:chgData name="s2001024【仙台広瀬】" userId="S::s2001024@sendai.kosen-ac.jp::f2bbc501-12b1-4d89-8bd1-4c5069d7fa66" providerId="AD" clId="Web-{35C4AAAE-58D7-6F5E-5303-B8D3B4C372A0}" dt="2022-06-21T14:05:15.034" v="11"/>
          <ac:spMkLst>
            <pc:docMk/>
            <pc:sldMk cId="3227713202" sldId="262"/>
            <ac:spMk id="3" creationId="{C0A13040-BF93-C49E-8486-34328325770A}"/>
          </ac:spMkLst>
        </pc:spChg>
        <pc:spChg chg="add del mod">
          <ac:chgData name="s2001024【仙台広瀬】" userId="S::s2001024@sendai.kosen-ac.jp::f2bbc501-12b1-4d89-8bd1-4c5069d7fa66" providerId="AD" clId="Web-{35C4AAAE-58D7-6F5E-5303-B8D3B4C372A0}" dt="2022-06-21T14:09:34.105" v="53"/>
          <ac:spMkLst>
            <pc:docMk/>
            <pc:sldMk cId="3227713202" sldId="262"/>
            <ac:spMk id="6" creationId="{648E6115-B2A6-631C-129C-8CFAAA3C2B61}"/>
          </ac:spMkLst>
        </pc:spChg>
        <pc:spChg chg="add mod">
          <ac:chgData name="s2001024【仙台広瀬】" userId="S::s2001024@sendai.kosen-ac.jp::f2bbc501-12b1-4d89-8bd1-4c5069d7fa66" providerId="AD" clId="Web-{35C4AAAE-58D7-6F5E-5303-B8D3B4C372A0}" dt="2022-06-21T14:10:35.419" v="61"/>
          <ac:spMkLst>
            <pc:docMk/>
            <pc:sldMk cId="3227713202" sldId="262"/>
            <ac:spMk id="7" creationId="{C625E62F-8BB4-4F1B-D566-7907C4801AB7}"/>
          </ac:spMkLst>
        </pc:spChg>
        <pc:spChg chg="add mod">
          <ac:chgData name="s2001024【仙台広瀬】" userId="S::s2001024@sendai.kosen-ac.jp::f2bbc501-12b1-4d89-8bd1-4c5069d7fa66" providerId="AD" clId="Web-{35C4AAAE-58D7-6F5E-5303-B8D3B4C372A0}" dt="2022-06-21T14:13:16.268" v="148" actId="1076"/>
          <ac:spMkLst>
            <pc:docMk/>
            <pc:sldMk cId="3227713202" sldId="262"/>
            <ac:spMk id="8" creationId="{0AF1FAC1-9E2F-7921-C816-0B73726893CC}"/>
          </ac:spMkLst>
        </pc:spChg>
        <pc:picChg chg="add mod ord">
          <ac:chgData name="s2001024【仙台広瀬】" userId="S::s2001024@sendai.kosen-ac.jp::f2bbc501-12b1-4d89-8bd1-4c5069d7fa66" providerId="AD" clId="Web-{35C4AAAE-58D7-6F5E-5303-B8D3B4C372A0}" dt="2022-06-21T14:08:03.493" v="39" actId="1076"/>
          <ac:picMkLst>
            <pc:docMk/>
            <pc:sldMk cId="3227713202" sldId="262"/>
            <ac:picMk id="4" creationId="{B8A3FD6A-82BE-8BD7-5491-113C8E0A257D}"/>
          </ac:picMkLst>
        </pc:picChg>
        <pc:cxnChg chg="add mod">
          <ac:chgData name="s2001024【仙台広瀬】" userId="S::s2001024@sendai.kosen-ac.jp::f2bbc501-12b1-4d89-8bd1-4c5069d7fa66" providerId="AD" clId="Web-{35C4AAAE-58D7-6F5E-5303-B8D3B4C372A0}" dt="2022-06-21T14:09:11.136" v="50"/>
          <ac:cxnSpMkLst>
            <pc:docMk/>
            <pc:sldMk cId="3227713202" sldId="262"/>
            <ac:cxnSpMk id="5" creationId="{8DCFB329-B3AD-2A22-2293-E5B4D440E527}"/>
          </ac:cxnSpMkLst>
        </pc:cxnChg>
      </pc:sldChg>
      <pc:sldChg chg="addSp modSp new">
        <pc:chgData name="s2001024【仙台広瀬】" userId="S::s2001024@sendai.kosen-ac.jp::f2bbc501-12b1-4d89-8bd1-4c5069d7fa66" providerId="AD" clId="Web-{35C4AAAE-58D7-6F5E-5303-B8D3B4C372A0}" dt="2022-06-21T14:07:46.070" v="38" actId="1076"/>
        <pc:sldMkLst>
          <pc:docMk/>
          <pc:sldMk cId="1168061622" sldId="263"/>
        </pc:sldMkLst>
        <pc:spChg chg="mod">
          <ac:chgData name="s2001024【仙台広瀬】" userId="S::s2001024@sendai.kosen-ac.jp::f2bbc501-12b1-4d89-8bd1-4c5069d7fa66" providerId="AD" clId="Web-{35C4AAAE-58D7-6F5E-5303-B8D3B4C372A0}" dt="2022-06-21T14:05:39.816" v="15" actId="20577"/>
          <ac:spMkLst>
            <pc:docMk/>
            <pc:sldMk cId="1168061622" sldId="263"/>
            <ac:spMk id="2" creationId="{000BD432-9E6A-B578-5B1F-ADD032F175C9}"/>
          </ac:spMkLst>
        </pc:spChg>
        <pc:spChg chg="mod">
          <ac:chgData name="s2001024【仙台広瀬】" userId="S::s2001024@sendai.kosen-ac.jp::f2bbc501-12b1-4d89-8bd1-4c5069d7fa66" providerId="AD" clId="Web-{35C4AAAE-58D7-6F5E-5303-B8D3B4C372A0}" dt="2022-06-21T14:07:21.225" v="34" actId="1076"/>
          <ac:spMkLst>
            <pc:docMk/>
            <pc:sldMk cId="1168061622" sldId="263"/>
            <ac:spMk id="3" creationId="{F8BE3093-767C-45EE-F5B6-D0D4CFFCA7E8}"/>
          </ac:spMkLst>
        </pc:spChg>
        <pc:picChg chg="add mod">
          <ac:chgData name="s2001024【仙台広瀬】" userId="S::s2001024@sendai.kosen-ac.jp::f2bbc501-12b1-4d89-8bd1-4c5069d7fa66" providerId="AD" clId="Web-{35C4AAAE-58D7-6F5E-5303-B8D3B4C372A0}" dt="2022-06-21T14:07:46.070" v="38" actId="1076"/>
          <ac:picMkLst>
            <pc:docMk/>
            <pc:sldMk cId="1168061622" sldId="263"/>
            <ac:picMk id="4" creationId="{8325AD80-9265-3F7E-8B18-9FC6A8C6C0DA}"/>
          </ac:picMkLst>
        </pc:picChg>
      </pc:sldChg>
      <pc:sldChg chg="addSp modSp new">
        <pc:chgData name="s2001024【仙台広瀬】" userId="S::s2001024@sendai.kosen-ac.jp::f2bbc501-12b1-4d89-8bd1-4c5069d7fa66" providerId="AD" clId="Web-{35C4AAAE-58D7-6F5E-5303-B8D3B4C372A0}" dt="2022-06-21T14:29:19.382" v="246" actId="20577"/>
        <pc:sldMkLst>
          <pc:docMk/>
          <pc:sldMk cId="2160317" sldId="264"/>
        </pc:sldMkLst>
        <pc:spChg chg="mod">
          <ac:chgData name="s2001024【仙台広瀬】" userId="S::s2001024@sendai.kosen-ac.jp::f2bbc501-12b1-4d89-8bd1-4c5069d7fa66" providerId="AD" clId="Web-{35C4AAAE-58D7-6F5E-5303-B8D3B4C372A0}" dt="2022-06-21T14:13:30.659" v="154" actId="20577"/>
          <ac:spMkLst>
            <pc:docMk/>
            <pc:sldMk cId="2160317" sldId="264"/>
            <ac:spMk id="2" creationId="{404638DB-FBFA-A264-4222-27AD40411D51}"/>
          </ac:spMkLst>
        </pc:spChg>
        <pc:spChg chg="mod">
          <ac:chgData name="s2001024【仙台広瀬】" userId="S::s2001024@sendai.kosen-ac.jp::f2bbc501-12b1-4d89-8bd1-4c5069d7fa66" providerId="AD" clId="Web-{35C4AAAE-58D7-6F5E-5303-B8D3B4C372A0}" dt="2022-06-21T14:26:31.355" v="167" actId="14100"/>
          <ac:spMkLst>
            <pc:docMk/>
            <pc:sldMk cId="2160317" sldId="264"/>
            <ac:spMk id="3" creationId="{42F38036-DC64-19FF-4E94-73CD86945BB1}"/>
          </ac:spMkLst>
        </pc:spChg>
        <pc:spChg chg="add mod">
          <ac:chgData name="s2001024【仙台広瀬】" userId="S::s2001024@sendai.kosen-ac.jp::f2bbc501-12b1-4d89-8bd1-4c5069d7fa66" providerId="AD" clId="Web-{35C4AAAE-58D7-6F5E-5303-B8D3B4C372A0}" dt="2022-06-21T14:29:19.382" v="246" actId="20577"/>
          <ac:spMkLst>
            <pc:docMk/>
            <pc:sldMk cId="2160317" sldId="264"/>
            <ac:spMk id="7" creationId="{A699AF5C-F5A4-8AE7-EE2E-A24B0EBED0F2}"/>
          </ac:spMkLst>
        </pc:spChg>
        <pc:picChg chg="add mod">
          <ac:chgData name="s2001024【仙台広瀬】" userId="S::s2001024@sendai.kosen-ac.jp::f2bbc501-12b1-4d89-8bd1-4c5069d7fa66" providerId="AD" clId="Web-{35C4AAAE-58D7-6F5E-5303-B8D3B4C372A0}" dt="2022-06-21T14:25:58.932" v="157" actId="1076"/>
          <ac:picMkLst>
            <pc:docMk/>
            <pc:sldMk cId="2160317" sldId="264"/>
            <ac:picMk id="5" creationId="{E9A567C5-4865-B8F5-7573-0073E91E636A}"/>
          </ac:picMkLst>
        </pc:picChg>
      </pc:sldChg>
      <pc:sldChg chg="modSp new">
        <pc:chgData name="s2001024【仙台広瀬】" userId="S::s2001024@sendai.kosen-ac.jp::f2bbc501-12b1-4d89-8bd1-4c5069d7fa66" providerId="AD" clId="Web-{35C4AAAE-58D7-6F5E-5303-B8D3B4C372A0}" dt="2022-06-21T14:30:03.399" v="250" actId="1076"/>
        <pc:sldMkLst>
          <pc:docMk/>
          <pc:sldMk cId="1293270753" sldId="265"/>
        </pc:sldMkLst>
        <pc:spChg chg="mod">
          <ac:chgData name="s2001024【仙台広瀬】" userId="S::s2001024@sendai.kosen-ac.jp::f2bbc501-12b1-4d89-8bd1-4c5069d7fa66" providerId="AD" clId="Web-{35C4AAAE-58D7-6F5E-5303-B8D3B4C372A0}" dt="2022-06-21T14:29:57.211" v="249" actId="20577"/>
          <ac:spMkLst>
            <pc:docMk/>
            <pc:sldMk cId="1293270753" sldId="265"/>
            <ac:spMk id="2" creationId="{8DDAE483-2249-9C6F-E91B-994A5F7B5B06}"/>
          </ac:spMkLst>
        </pc:spChg>
        <pc:spChg chg="mod">
          <ac:chgData name="s2001024【仙台広瀬】" userId="S::s2001024@sendai.kosen-ac.jp::f2bbc501-12b1-4d89-8bd1-4c5069d7fa66" providerId="AD" clId="Web-{35C4AAAE-58D7-6F5E-5303-B8D3B4C372A0}" dt="2022-06-21T14:30:03.399" v="250" actId="1076"/>
          <ac:spMkLst>
            <pc:docMk/>
            <pc:sldMk cId="1293270753" sldId="265"/>
            <ac:spMk id="3" creationId="{8E0B31F8-8DF6-4209-C112-69AC1B47E5C9}"/>
          </ac:spMkLst>
        </pc:spChg>
      </pc:sldChg>
    </pc:docChg>
  </pc:docChgLst>
  <pc:docChgLst>
    <pc:chgData name="s2001024【仙台広瀬】" userId="S::s2001024@sendai.kosen-ac.jp::f2bbc501-12b1-4d89-8bd1-4c5069d7fa66" providerId="AD" clId="Web-{520CC633-35A5-2D2C-78E7-2F401F718DDE}"/>
    <pc:docChg chg="addSld delSld modSld">
      <pc:chgData name="s2001024【仙台広瀬】" userId="S::s2001024@sendai.kosen-ac.jp::f2bbc501-12b1-4d89-8bd1-4c5069d7fa66" providerId="AD" clId="Web-{520CC633-35A5-2D2C-78E7-2F401F718DDE}" dt="2022-06-22T11:57:30.245" v="74" actId="20577"/>
      <pc:docMkLst>
        <pc:docMk/>
      </pc:docMkLst>
      <pc:sldChg chg="modSp">
        <pc:chgData name="s2001024【仙台広瀬】" userId="S::s2001024@sendai.kosen-ac.jp::f2bbc501-12b1-4d89-8bd1-4c5069d7fa66" providerId="AD" clId="Web-{520CC633-35A5-2D2C-78E7-2F401F718DDE}" dt="2022-06-22T11:40:11.884" v="51" actId="20577"/>
        <pc:sldMkLst>
          <pc:docMk/>
          <pc:sldMk cId="788015435" sldId="271"/>
        </pc:sldMkLst>
        <pc:spChg chg="mod">
          <ac:chgData name="s2001024【仙台広瀬】" userId="S::s2001024@sendai.kosen-ac.jp::f2bbc501-12b1-4d89-8bd1-4c5069d7fa66" providerId="AD" clId="Web-{520CC633-35A5-2D2C-78E7-2F401F718DDE}" dt="2022-06-22T11:40:07.347" v="49" actId="20577"/>
          <ac:spMkLst>
            <pc:docMk/>
            <pc:sldMk cId="788015435" sldId="271"/>
            <ac:spMk id="4" creationId="{A5B9956B-49EF-E278-6D6D-7462FB9C34FC}"/>
          </ac:spMkLst>
        </pc:spChg>
        <pc:spChg chg="mod">
          <ac:chgData name="s2001024【仙台広瀬】" userId="S::s2001024@sendai.kosen-ac.jp::f2bbc501-12b1-4d89-8bd1-4c5069d7fa66" providerId="AD" clId="Web-{520CC633-35A5-2D2C-78E7-2F401F718DDE}" dt="2022-06-22T11:40:11.884" v="51" actId="20577"/>
          <ac:spMkLst>
            <pc:docMk/>
            <pc:sldMk cId="788015435" sldId="271"/>
            <ac:spMk id="6" creationId="{5F45F1F7-9B3A-D13D-EB55-C0F9B1A2C5F6}"/>
          </ac:spMkLst>
        </pc:spChg>
      </pc:sldChg>
      <pc:sldChg chg="addSp delSp modSp">
        <pc:chgData name="s2001024【仙台広瀬】" userId="S::s2001024@sendai.kosen-ac.jp::f2bbc501-12b1-4d89-8bd1-4c5069d7fa66" providerId="AD" clId="Web-{520CC633-35A5-2D2C-78E7-2F401F718DDE}" dt="2022-06-22T11:49:00.619" v="68" actId="14100"/>
        <pc:sldMkLst>
          <pc:docMk/>
          <pc:sldMk cId="2175621402" sldId="274"/>
        </pc:sldMkLst>
        <pc:spChg chg="add del mod">
          <ac:chgData name="s2001024【仙台広瀬】" userId="S::s2001024@sendai.kosen-ac.jp::f2bbc501-12b1-4d89-8bd1-4c5069d7fa66" providerId="AD" clId="Web-{520CC633-35A5-2D2C-78E7-2F401F718DDE}" dt="2022-06-22T11:43:06.046" v="55"/>
          <ac:spMkLst>
            <pc:docMk/>
            <pc:sldMk cId="2175621402" sldId="274"/>
            <ac:spMk id="5" creationId="{9B1FCD8F-6C8F-22AB-E11C-EB65D63D7CA0}"/>
          </ac:spMkLst>
        </pc:spChg>
        <pc:spChg chg="add del mod">
          <ac:chgData name="s2001024【仙台広瀬】" userId="S::s2001024@sendai.kosen-ac.jp::f2bbc501-12b1-4d89-8bd1-4c5069d7fa66" providerId="AD" clId="Web-{520CC633-35A5-2D2C-78E7-2F401F718DDE}" dt="2022-06-22T11:43:21.921" v="62"/>
          <ac:spMkLst>
            <pc:docMk/>
            <pc:sldMk cId="2175621402" sldId="274"/>
            <ac:spMk id="8" creationId="{A8E5E64C-69E3-231C-1F5E-50F37DF35C13}"/>
          </ac:spMkLst>
        </pc:spChg>
        <pc:spChg chg="add del mod">
          <ac:chgData name="s2001024【仙台広瀬】" userId="S::s2001024@sendai.kosen-ac.jp::f2bbc501-12b1-4d89-8bd1-4c5069d7fa66" providerId="AD" clId="Web-{520CC633-35A5-2D2C-78E7-2F401F718DDE}" dt="2022-06-22T11:48:54.791" v="66"/>
          <ac:spMkLst>
            <pc:docMk/>
            <pc:sldMk cId="2175621402" sldId="274"/>
            <ac:spMk id="11" creationId="{A0128C8E-DE8E-26BD-5C3C-340C471A452B}"/>
          </ac:spMkLst>
        </pc:spChg>
        <pc:picChg chg="add del">
          <ac:chgData name="s2001024【仙台広瀬】" userId="S::s2001024@sendai.kosen-ac.jp::f2bbc501-12b1-4d89-8bd1-4c5069d7fa66" providerId="AD" clId="Web-{520CC633-35A5-2D2C-78E7-2F401F718DDE}" dt="2022-06-22T11:48:50.338" v="65"/>
          <ac:picMkLst>
            <pc:docMk/>
            <pc:sldMk cId="2175621402" sldId="274"/>
            <ac:picMk id="4" creationId="{AF14A612-3B08-3AF5-6DB7-41C45B4440D6}"/>
          </ac:picMkLst>
        </pc:picChg>
        <pc:picChg chg="add del mod">
          <ac:chgData name="s2001024【仙台広瀬】" userId="S::s2001024@sendai.kosen-ac.jp::f2bbc501-12b1-4d89-8bd1-4c5069d7fa66" providerId="AD" clId="Web-{520CC633-35A5-2D2C-78E7-2F401F718DDE}" dt="2022-06-22T11:43:27.312" v="63"/>
          <ac:picMkLst>
            <pc:docMk/>
            <pc:sldMk cId="2175621402" sldId="274"/>
            <ac:picMk id="6" creationId="{10AAF5A4-8E63-1DCA-62A3-F62757CF2D9E}"/>
          </ac:picMkLst>
        </pc:picChg>
        <pc:picChg chg="add mod">
          <ac:chgData name="s2001024【仙台広瀬】" userId="S::s2001024@sendai.kosen-ac.jp::f2bbc501-12b1-4d89-8bd1-4c5069d7fa66" providerId="AD" clId="Web-{520CC633-35A5-2D2C-78E7-2F401F718DDE}" dt="2022-06-22T11:49:00.619" v="68" actId="14100"/>
          <ac:picMkLst>
            <pc:docMk/>
            <pc:sldMk cId="2175621402" sldId="274"/>
            <ac:picMk id="9" creationId="{27E2DC72-D23D-090F-7387-CA1B938AB405}"/>
          </ac:picMkLst>
        </pc:picChg>
      </pc:sldChg>
      <pc:sldChg chg="addSp delSp modSp">
        <pc:chgData name="s2001024【仙台広瀬】" userId="S::s2001024@sendai.kosen-ac.jp::f2bbc501-12b1-4d89-8bd1-4c5069d7fa66" providerId="AD" clId="Web-{520CC633-35A5-2D2C-78E7-2F401F718DDE}" dt="2022-06-22T11:42:22.326" v="53"/>
        <pc:sldMkLst>
          <pc:docMk/>
          <pc:sldMk cId="533536739" sldId="275"/>
        </pc:sldMkLst>
        <pc:picChg chg="add del mod">
          <ac:chgData name="s2001024【仙台広瀬】" userId="S::s2001024@sendai.kosen-ac.jp::f2bbc501-12b1-4d89-8bd1-4c5069d7fa66" providerId="AD" clId="Web-{520CC633-35A5-2D2C-78E7-2F401F718DDE}" dt="2022-06-22T11:42:22.326" v="53"/>
          <ac:picMkLst>
            <pc:docMk/>
            <pc:sldMk cId="533536739" sldId="275"/>
            <ac:picMk id="4" creationId="{2B94EBF9-E666-8467-8D81-C0B1460012E7}"/>
          </ac:picMkLst>
        </pc:picChg>
      </pc:sldChg>
      <pc:sldChg chg="add del">
        <pc:chgData name="s2001024【仙台広瀬】" userId="S::s2001024@sendai.kosen-ac.jp::f2bbc501-12b1-4d89-8bd1-4c5069d7fa66" providerId="AD" clId="Web-{520CC633-35A5-2D2C-78E7-2F401F718DDE}" dt="2022-06-22T11:39:47.940" v="27"/>
        <pc:sldMkLst>
          <pc:docMk/>
          <pc:sldMk cId="3169123899" sldId="281"/>
        </pc:sldMkLst>
      </pc:sldChg>
      <pc:sldChg chg="modSp">
        <pc:chgData name="s2001024【仙台広瀬】" userId="S::s2001024@sendai.kosen-ac.jp::f2bbc501-12b1-4d89-8bd1-4c5069d7fa66" providerId="AD" clId="Web-{520CC633-35A5-2D2C-78E7-2F401F718DDE}" dt="2022-06-22T11:39:48.737" v="48" actId="20577"/>
        <pc:sldMkLst>
          <pc:docMk/>
          <pc:sldMk cId="2865598602" sldId="284"/>
        </pc:sldMkLst>
        <pc:spChg chg="mod">
          <ac:chgData name="s2001024【仙台広瀬】" userId="S::s2001024@sendai.kosen-ac.jp::f2bbc501-12b1-4d89-8bd1-4c5069d7fa66" providerId="AD" clId="Web-{520CC633-35A5-2D2C-78E7-2F401F718DDE}" dt="2022-06-22T11:39:48.737" v="48" actId="20577"/>
          <ac:spMkLst>
            <pc:docMk/>
            <pc:sldMk cId="2865598602" sldId="284"/>
            <ac:spMk id="3" creationId="{93BC5341-EA6B-FA05-31F9-9481507BFEE0}"/>
          </ac:spMkLst>
        </pc:spChg>
      </pc:sldChg>
      <pc:sldChg chg="delSp modSp new">
        <pc:chgData name="s2001024【仙台広瀬】" userId="S::s2001024@sendai.kosen-ac.jp::f2bbc501-12b1-4d89-8bd1-4c5069d7fa66" providerId="AD" clId="Web-{520CC633-35A5-2D2C-78E7-2F401F718DDE}" dt="2022-06-22T11:57:30.245" v="74" actId="20577"/>
        <pc:sldMkLst>
          <pc:docMk/>
          <pc:sldMk cId="1602716417" sldId="285"/>
        </pc:sldMkLst>
        <pc:spChg chg="mod">
          <ac:chgData name="s2001024【仙台広瀬】" userId="S::s2001024@sendai.kosen-ac.jp::f2bbc501-12b1-4d89-8bd1-4c5069d7fa66" providerId="AD" clId="Web-{520CC633-35A5-2D2C-78E7-2F401F718DDE}" dt="2022-06-22T11:57:30.245" v="74" actId="20577"/>
          <ac:spMkLst>
            <pc:docMk/>
            <pc:sldMk cId="1602716417" sldId="285"/>
            <ac:spMk id="2" creationId="{6A048C30-831D-51A7-3E12-09DAACE9AB16}"/>
          </ac:spMkLst>
        </pc:spChg>
        <pc:spChg chg="del mod">
          <ac:chgData name="s2001024【仙台広瀬】" userId="S::s2001024@sendai.kosen-ac.jp::f2bbc501-12b1-4d89-8bd1-4c5069d7fa66" providerId="AD" clId="Web-{520CC633-35A5-2D2C-78E7-2F401F718DDE}" dt="2022-06-22T11:57:22.229" v="69"/>
          <ac:spMkLst>
            <pc:docMk/>
            <pc:sldMk cId="1602716417" sldId="285"/>
            <ac:spMk id="3" creationId="{BB958EF9-1711-3BED-4426-B7D4341ACBD5}"/>
          </ac:spMkLst>
        </pc:spChg>
      </pc:sldChg>
      <pc:sldChg chg="new">
        <pc:chgData name="s2001024【仙台広瀬】" userId="S::s2001024@sendai.kosen-ac.jp::f2bbc501-12b1-4d89-8bd1-4c5069d7fa66" providerId="AD" clId="Web-{520CC633-35A5-2D2C-78E7-2F401F718DDE}" dt="2022-06-22T11:25:29.739" v="2"/>
        <pc:sldMkLst>
          <pc:docMk/>
          <pc:sldMk cId="2095431421" sldId="286"/>
        </pc:sldMkLst>
      </pc:sldChg>
    </pc:docChg>
  </pc:docChgLst>
  <pc:docChgLst>
    <pc:chgData name="s2001024【仙台広瀬】" userId="S::s2001024@sendai.kosen-ac.jp::f2bbc501-12b1-4d89-8bd1-4c5069d7fa66" providerId="AD" clId="Web-{5C11B8D6-6AA7-1151-62BC-886AD44805FB}"/>
    <pc:docChg chg="addSld modSld">
      <pc:chgData name="s2001024【仙台広瀬】" userId="S::s2001024@sendai.kosen-ac.jp::f2bbc501-12b1-4d89-8bd1-4c5069d7fa66" providerId="AD" clId="Web-{5C11B8D6-6AA7-1151-62BC-886AD44805FB}" dt="2022-06-22T12:29:44.218" v="82" actId="20577"/>
      <pc:docMkLst>
        <pc:docMk/>
      </pc:docMkLst>
      <pc:sldChg chg="modSp">
        <pc:chgData name="s2001024【仙台広瀬】" userId="S::s2001024@sendai.kosen-ac.jp::f2bbc501-12b1-4d89-8bd1-4c5069d7fa66" providerId="AD" clId="Web-{5C11B8D6-6AA7-1151-62BC-886AD44805FB}" dt="2022-06-22T12:29:44.218" v="82" actId="20577"/>
        <pc:sldMkLst>
          <pc:docMk/>
          <pc:sldMk cId="2865598602" sldId="284"/>
        </pc:sldMkLst>
        <pc:spChg chg="mod">
          <ac:chgData name="s2001024【仙台広瀬】" userId="S::s2001024@sendai.kosen-ac.jp::f2bbc501-12b1-4d89-8bd1-4c5069d7fa66" providerId="AD" clId="Web-{5C11B8D6-6AA7-1151-62BC-886AD44805FB}" dt="2022-06-22T12:29:44.218" v="82" actId="20577"/>
          <ac:spMkLst>
            <pc:docMk/>
            <pc:sldMk cId="2865598602" sldId="284"/>
            <ac:spMk id="3" creationId="{93BC5341-EA6B-FA05-31F9-9481507BFEE0}"/>
          </ac:spMkLst>
        </pc:spChg>
      </pc:sldChg>
      <pc:sldChg chg="addSp delSp modSp">
        <pc:chgData name="s2001024【仙台広瀬】" userId="S::s2001024@sendai.kosen-ac.jp::f2bbc501-12b1-4d89-8bd1-4c5069d7fa66" providerId="AD" clId="Web-{5C11B8D6-6AA7-1151-62BC-886AD44805FB}" dt="2022-06-22T12:26:29.323" v="4" actId="14100"/>
        <pc:sldMkLst>
          <pc:docMk/>
          <pc:sldMk cId="1602716417" sldId="285"/>
        </pc:sldMkLst>
        <pc:picChg chg="add del mod">
          <ac:chgData name="s2001024【仙台広瀬】" userId="S::s2001024@sendai.kosen-ac.jp::f2bbc501-12b1-4d89-8bd1-4c5069d7fa66" providerId="AD" clId="Web-{5C11B8D6-6AA7-1151-62BC-886AD44805FB}" dt="2022-06-22T12:25:22.150" v="1"/>
          <ac:picMkLst>
            <pc:docMk/>
            <pc:sldMk cId="1602716417" sldId="285"/>
            <ac:picMk id="3" creationId="{995330ED-005A-8EA4-AB8A-0ED012C05E49}"/>
          </ac:picMkLst>
        </pc:picChg>
        <pc:picChg chg="add mod">
          <ac:chgData name="s2001024【仙台広瀬】" userId="S::s2001024@sendai.kosen-ac.jp::f2bbc501-12b1-4d89-8bd1-4c5069d7fa66" providerId="AD" clId="Web-{5C11B8D6-6AA7-1151-62BC-886AD44805FB}" dt="2022-06-22T12:26:29.323" v="4" actId="14100"/>
          <ac:picMkLst>
            <pc:docMk/>
            <pc:sldMk cId="1602716417" sldId="285"/>
            <ac:picMk id="4" creationId="{10324D69-EA73-CE99-E276-097591E726C8}"/>
          </ac:picMkLst>
        </pc:picChg>
      </pc:sldChg>
      <pc:sldChg chg="addSp modSp">
        <pc:chgData name="s2001024【仙台広瀬】" userId="S::s2001024@sendai.kosen-ac.jp::f2bbc501-12b1-4d89-8bd1-4c5069d7fa66" providerId="AD" clId="Web-{5C11B8D6-6AA7-1151-62BC-886AD44805FB}" dt="2022-06-22T12:28:51.420" v="29" actId="14100"/>
        <pc:sldMkLst>
          <pc:docMk/>
          <pc:sldMk cId="2095431421" sldId="286"/>
        </pc:sldMkLst>
        <pc:spChg chg="mod">
          <ac:chgData name="s2001024【仙台広瀬】" userId="S::s2001024@sendai.kosen-ac.jp::f2bbc501-12b1-4d89-8bd1-4c5069d7fa66" providerId="AD" clId="Web-{5C11B8D6-6AA7-1151-62BC-886AD44805FB}" dt="2022-06-22T12:27:51.653" v="21" actId="20577"/>
          <ac:spMkLst>
            <pc:docMk/>
            <pc:sldMk cId="2095431421" sldId="286"/>
            <ac:spMk id="2" creationId="{C2401F0B-5B87-B46D-EE81-85447FFCB26E}"/>
          </ac:spMkLst>
        </pc:spChg>
        <pc:spChg chg="mod">
          <ac:chgData name="s2001024【仙台広瀬】" userId="S::s2001024@sendai.kosen-ac.jp::f2bbc501-12b1-4d89-8bd1-4c5069d7fa66" providerId="AD" clId="Web-{5C11B8D6-6AA7-1151-62BC-886AD44805FB}" dt="2022-06-22T12:28:45.420" v="27" actId="20577"/>
          <ac:spMkLst>
            <pc:docMk/>
            <pc:sldMk cId="2095431421" sldId="286"/>
            <ac:spMk id="3" creationId="{0ACF66AD-56F4-27E2-D1D1-32F1C88663C1}"/>
          </ac:spMkLst>
        </pc:spChg>
        <pc:picChg chg="add mod">
          <ac:chgData name="s2001024【仙台広瀬】" userId="S::s2001024@sendai.kosen-ac.jp::f2bbc501-12b1-4d89-8bd1-4c5069d7fa66" providerId="AD" clId="Web-{5C11B8D6-6AA7-1151-62BC-886AD44805FB}" dt="2022-06-22T12:28:51.420" v="29" actId="14100"/>
          <ac:picMkLst>
            <pc:docMk/>
            <pc:sldMk cId="2095431421" sldId="286"/>
            <ac:picMk id="4" creationId="{852102B8-F889-3727-7810-9E72C40E476B}"/>
          </ac:picMkLst>
        </pc:picChg>
      </pc:sldChg>
      <pc:sldChg chg="new">
        <pc:chgData name="s2001024【仙台広瀬】" userId="S::s2001024@sendai.kosen-ac.jp::f2bbc501-12b1-4d89-8bd1-4c5069d7fa66" providerId="AD" clId="Web-{5C11B8D6-6AA7-1151-62BC-886AD44805FB}" dt="2022-06-22T12:28:54.529" v="30"/>
        <pc:sldMkLst>
          <pc:docMk/>
          <pc:sldMk cId="375458135" sldId="287"/>
        </pc:sldMkLst>
      </pc:sldChg>
    </pc:docChg>
  </pc:docChgLst>
  <pc:docChgLst>
    <pc:chgData name="s2001024【仙台広瀬】" userId="S::s2001024@sendai.kosen-ac.jp::f2bbc501-12b1-4d89-8bd1-4c5069d7fa66" providerId="AD" clId="Web-{C0A915EA-FD42-F4CF-5156-7D5F688A88FD}"/>
    <pc:docChg chg="addSld modSld sldOrd">
      <pc:chgData name="s2001024【仙台広瀬】" userId="S::s2001024@sendai.kosen-ac.jp::f2bbc501-12b1-4d89-8bd1-4c5069d7fa66" providerId="AD" clId="Web-{C0A915EA-FD42-F4CF-5156-7D5F688A88FD}" dt="2022-06-22T09:59:46.990" v="285" actId="20577"/>
      <pc:docMkLst>
        <pc:docMk/>
      </pc:docMkLst>
      <pc:sldChg chg="ord">
        <pc:chgData name="s2001024【仙台広瀬】" userId="S::s2001024@sendai.kosen-ac.jp::f2bbc501-12b1-4d89-8bd1-4c5069d7fa66" providerId="AD" clId="Web-{C0A915EA-FD42-F4CF-5156-7D5F688A88FD}" dt="2022-06-22T09:36:03.192" v="132"/>
        <pc:sldMkLst>
          <pc:docMk/>
          <pc:sldMk cId="3419974847" sldId="277"/>
        </pc:sldMkLst>
      </pc:sldChg>
      <pc:sldChg chg="modSp">
        <pc:chgData name="s2001024【仙台広瀬】" userId="S::s2001024@sendai.kosen-ac.jp::f2bbc501-12b1-4d89-8bd1-4c5069d7fa66" providerId="AD" clId="Web-{C0A915EA-FD42-F4CF-5156-7D5F688A88FD}" dt="2022-06-22T09:35:53.332" v="130" actId="20577"/>
        <pc:sldMkLst>
          <pc:docMk/>
          <pc:sldMk cId="3169123899" sldId="281"/>
        </pc:sldMkLst>
        <pc:spChg chg="mod">
          <ac:chgData name="s2001024【仙台広瀬】" userId="S::s2001024@sendai.kosen-ac.jp::f2bbc501-12b1-4d89-8bd1-4c5069d7fa66" providerId="AD" clId="Web-{C0A915EA-FD42-F4CF-5156-7D5F688A88FD}" dt="2022-06-22T09:35:53.332" v="130" actId="20577"/>
          <ac:spMkLst>
            <pc:docMk/>
            <pc:sldMk cId="3169123899" sldId="281"/>
            <ac:spMk id="3" creationId="{2849E8A8-59DC-B096-AB68-6828906087B3}"/>
          </ac:spMkLst>
        </pc:spChg>
      </pc:sldChg>
      <pc:sldChg chg="addSp delSp modSp new">
        <pc:chgData name="s2001024【仙台広瀬】" userId="S::s2001024@sendai.kosen-ac.jp::f2bbc501-12b1-4d89-8bd1-4c5069d7fa66" providerId="AD" clId="Web-{C0A915EA-FD42-F4CF-5156-7D5F688A88FD}" dt="2022-06-22T09:43:18.780" v="141" actId="14100"/>
        <pc:sldMkLst>
          <pc:docMk/>
          <pc:sldMk cId="2637682136" sldId="282"/>
        </pc:sldMkLst>
        <pc:spChg chg="mod">
          <ac:chgData name="s2001024【仙台広瀬】" userId="S::s2001024@sendai.kosen-ac.jp::f2bbc501-12b1-4d89-8bd1-4c5069d7fa66" providerId="AD" clId="Web-{C0A915EA-FD42-F4CF-5156-7D5F688A88FD}" dt="2022-06-22T09:36:12.645" v="137" actId="20577"/>
          <ac:spMkLst>
            <pc:docMk/>
            <pc:sldMk cId="2637682136" sldId="282"/>
            <ac:spMk id="2" creationId="{19B56B32-3715-53B4-8E07-A21C922A73FD}"/>
          </ac:spMkLst>
        </pc:spChg>
        <pc:spChg chg="del mod">
          <ac:chgData name="s2001024【仙台広瀬】" userId="S::s2001024@sendai.kosen-ac.jp::f2bbc501-12b1-4d89-8bd1-4c5069d7fa66" providerId="AD" clId="Web-{C0A915EA-FD42-F4CF-5156-7D5F688A88FD}" dt="2022-06-22T09:43:10.842" v="139"/>
          <ac:spMkLst>
            <pc:docMk/>
            <pc:sldMk cId="2637682136" sldId="282"/>
            <ac:spMk id="3" creationId="{CFBA8A5D-005A-C7F9-4985-DDDF98C0F3A9}"/>
          </ac:spMkLst>
        </pc:spChg>
        <pc:picChg chg="add mod ord">
          <ac:chgData name="s2001024【仙台広瀬】" userId="S::s2001024@sendai.kosen-ac.jp::f2bbc501-12b1-4d89-8bd1-4c5069d7fa66" providerId="AD" clId="Web-{C0A915EA-FD42-F4CF-5156-7D5F688A88FD}" dt="2022-06-22T09:43:18.780" v="141" actId="14100"/>
          <ac:picMkLst>
            <pc:docMk/>
            <pc:sldMk cId="2637682136" sldId="282"/>
            <ac:picMk id="4" creationId="{72280B50-FB9B-17A3-D8D1-141BD64AD7FF}"/>
          </ac:picMkLst>
        </pc:picChg>
      </pc:sldChg>
      <pc:sldChg chg="addSp delSp modSp new">
        <pc:chgData name="s2001024【仙台広瀬】" userId="S::s2001024@sendai.kosen-ac.jp::f2bbc501-12b1-4d89-8bd1-4c5069d7fa66" providerId="AD" clId="Web-{C0A915EA-FD42-F4CF-5156-7D5F688A88FD}" dt="2022-06-22T09:45:05.704" v="177" actId="1076"/>
        <pc:sldMkLst>
          <pc:docMk/>
          <pc:sldMk cId="1596690864" sldId="283"/>
        </pc:sldMkLst>
        <pc:spChg chg="mod">
          <ac:chgData name="s2001024【仙台広瀬】" userId="S::s2001024@sendai.kosen-ac.jp::f2bbc501-12b1-4d89-8bd1-4c5069d7fa66" providerId="AD" clId="Web-{C0A915EA-FD42-F4CF-5156-7D5F688A88FD}" dt="2022-06-22T09:45:05.704" v="177" actId="1076"/>
          <ac:spMkLst>
            <pc:docMk/>
            <pc:sldMk cId="1596690864" sldId="283"/>
            <ac:spMk id="2" creationId="{8B2C95B8-F315-733B-1977-81AC3B129AFE}"/>
          </ac:spMkLst>
        </pc:spChg>
        <pc:spChg chg="del">
          <ac:chgData name="s2001024【仙台広瀬】" userId="S::s2001024@sendai.kosen-ac.jp::f2bbc501-12b1-4d89-8bd1-4c5069d7fa66" providerId="AD" clId="Web-{C0A915EA-FD42-F4CF-5156-7D5F688A88FD}" dt="2022-06-22T09:44:09.500" v="144"/>
          <ac:spMkLst>
            <pc:docMk/>
            <pc:sldMk cId="1596690864" sldId="283"/>
            <ac:spMk id="3" creationId="{39CF0DDD-26C4-41E1-DC50-B8C20323419B}"/>
          </ac:spMkLst>
        </pc:spChg>
        <pc:spChg chg="add mod">
          <ac:chgData name="s2001024【仙台広瀬】" userId="S::s2001024@sendai.kosen-ac.jp::f2bbc501-12b1-4d89-8bd1-4c5069d7fa66" providerId="AD" clId="Web-{C0A915EA-FD42-F4CF-5156-7D5F688A88FD}" dt="2022-06-22T09:45:01.610" v="176" actId="1076"/>
          <ac:spMkLst>
            <pc:docMk/>
            <pc:sldMk cId="1596690864" sldId="283"/>
            <ac:spMk id="5" creationId="{E97520D4-B7D9-754D-7517-2044945AD334}"/>
          </ac:spMkLst>
        </pc:spChg>
        <pc:picChg chg="add mod ord">
          <ac:chgData name="s2001024【仙台広瀬】" userId="S::s2001024@sendai.kosen-ac.jp::f2bbc501-12b1-4d89-8bd1-4c5069d7fa66" providerId="AD" clId="Web-{C0A915EA-FD42-F4CF-5156-7D5F688A88FD}" dt="2022-06-22T09:44:18.656" v="147" actId="14100"/>
          <ac:picMkLst>
            <pc:docMk/>
            <pc:sldMk cId="1596690864" sldId="283"/>
            <ac:picMk id="4" creationId="{40FBAE34-DAFC-92F7-5C44-B2FD90C82647}"/>
          </ac:picMkLst>
        </pc:picChg>
      </pc:sldChg>
      <pc:sldChg chg="modSp new">
        <pc:chgData name="s2001024【仙台広瀬】" userId="S::s2001024@sendai.kosen-ac.jp::f2bbc501-12b1-4d89-8bd1-4c5069d7fa66" providerId="AD" clId="Web-{C0A915EA-FD42-F4CF-5156-7D5F688A88FD}" dt="2022-06-22T09:59:46.990" v="285" actId="20577"/>
        <pc:sldMkLst>
          <pc:docMk/>
          <pc:sldMk cId="2865598602" sldId="284"/>
        </pc:sldMkLst>
        <pc:spChg chg="mod">
          <ac:chgData name="s2001024【仙台広瀬】" userId="S::s2001024@sendai.kosen-ac.jp::f2bbc501-12b1-4d89-8bd1-4c5069d7fa66" providerId="AD" clId="Web-{C0A915EA-FD42-F4CF-5156-7D5F688A88FD}" dt="2022-06-22T09:45:23.173" v="186" actId="20577"/>
          <ac:spMkLst>
            <pc:docMk/>
            <pc:sldMk cId="2865598602" sldId="284"/>
            <ac:spMk id="2" creationId="{44698173-CE3B-2051-48BD-8F271CE0E59A}"/>
          </ac:spMkLst>
        </pc:spChg>
        <pc:spChg chg="mod">
          <ac:chgData name="s2001024【仙台広瀬】" userId="S::s2001024@sendai.kosen-ac.jp::f2bbc501-12b1-4d89-8bd1-4c5069d7fa66" providerId="AD" clId="Web-{C0A915EA-FD42-F4CF-5156-7D5F688A88FD}" dt="2022-06-22T09:59:46.990" v="285" actId="20577"/>
          <ac:spMkLst>
            <pc:docMk/>
            <pc:sldMk cId="2865598602" sldId="284"/>
            <ac:spMk id="3" creationId="{93BC5341-EA6B-FA05-31F9-9481507BFEE0}"/>
          </ac:spMkLst>
        </pc:spChg>
      </pc:sldChg>
    </pc:docChg>
  </pc:docChgLst>
  <pc:docChgLst>
    <pc:chgData name="s2001024【仙台広瀬】" userId="S::s2001024@sendai.kosen-ac.jp::f2bbc501-12b1-4d89-8bd1-4c5069d7fa66" providerId="AD" clId="Web-{79F79DD2-D18B-0B41-8221-2188B01CB8C2}"/>
    <pc:docChg chg="addSld modSld sldOrd">
      <pc:chgData name="s2001024【仙台広瀬】" userId="S::s2001024@sendai.kosen-ac.jp::f2bbc501-12b1-4d89-8bd1-4c5069d7fa66" providerId="AD" clId="Web-{79F79DD2-D18B-0B41-8221-2188B01CB8C2}" dt="2022-06-22T14:53:14.585" v="341"/>
      <pc:docMkLst>
        <pc:docMk/>
      </pc:docMkLst>
      <pc:sldChg chg="modSp">
        <pc:chgData name="s2001024【仙台広瀬】" userId="S::s2001024@sendai.kosen-ac.jp::f2bbc501-12b1-4d89-8bd1-4c5069d7fa66" providerId="AD" clId="Web-{79F79DD2-D18B-0B41-8221-2188B01CB8C2}" dt="2022-06-22T14:32:50.791" v="307" actId="14100"/>
        <pc:sldMkLst>
          <pc:docMk/>
          <pc:sldMk cId="745924427" sldId="260"/>
        </pc:sldMkLst>
        <pc:spChg chg="mod">
          <ac:chgData name="s2001024【仙台広瀬】" userId="S::s2001024@sendai.kosen-ac.jp::f2bbc501-12b1-4d89-8bd1-4c5069d7fa66" providerId="AD" clId="Web-{79F79DD2-D18B-0B41-8221-2188B01CB8C2}" dt="2022-06-22T14:32:45.650" v="305" actId="20577"/>
          <ac:spMkLst>
            <pc:docMk/>
            <pc:sldMk cId="745924427" sldId="260"/>
            <ac:spMk id="3" creationId="{F352086A-EBAC-6033-4B65-8953879F431F}"/>
          </ac:spMkLst>
        </pc:spChg>
        <pc:picChg chg="mod">
          <ac:chgData name="s2001024【仙台広瀬】" userId="S::s2001024@sendai.kosen-ac.jp::f2bbc501-12b1-4d89-8bd1-4c5069d7fa66" providerId="AD" clId="Web-{79F79DD2-D18B-0B41-8221-2188B01CB8C2}" dt="2022-06-22T14:32:50.791" v="307" actId="14100"/>
          <ac:picMkLst>
            <pc:docMk/>
            <pc:sldMk cId="745924427" sldId="260"/>
            <ac:picMk id="5" creationId="{6D6F20ED-F23E-AA8C-6CF3-770EC1BD9867}"/>
          </ac:picMkLst>
        </pc:picChg>
      </pc:sldChg>
      <pc:sldChg chg="modSp">
        <pc:chgData name="s2001024【仙台広瀬】" userId="S::s2001024@sendai.kosen-ac.jp::f2bbc501-12b1-4d89-8bd1-4c5069d7fa66" providerId="AD" clId="Web-{79F79DD2-D18B-0B41-8221-2188B01CB8C2}" dt="2022-06-22T14:35:22.162" v="340" actId="20577"/>
        <pc:sldMkLst>
          <pc:docMk/>
          <pc:sldMk cId="3897597000" sldId="261"/>
        </pc:sldMkLst>
        <pc:spChg chg="mod">
          <ac:chgData name="s2001024【仙台広瀬】" userId="S::s2001024@sendai.kosen-ac.jp::f2bbc501-12b1-4d89-8bd1-4c5069d7fa66" providerId="AD" clId="Web-{79F79DD2-D18B-0B41-8221-2188B01CB8C2}" dt="2022-06-22T14:35:22.162" v="340" actId="20577"/>
          <ac:spMkLst>
            <pc:docMk/>
            <pc:sldMk cId="3897597000" sldId="261"/>
            <ac:spMk id="3" creationId="{5375E691-A9A0-CBE5-F580-B887535FA752}"/>
          </ac:spMkLst>
        </pc:spChg>
      </pc:sldChg>
      <pc:sldChg chg="modSp">
        <pc:chgData name="s2001024【仙台広瀬】" userId="S::s2001024@sendai.kosen-ac.jp::f2bbc501-12b1-4d89-8bd1-4c5069d7fa66" providerId="AD" clId="Web-{79F79DD2-D18B-0B41-8221-2188B01CB8C2}" dt="2022-06-22T13:47:32.749" v="2" actId="20577"/>
        <pc:sldMkLst>
          <pc:docMk/>
          <pc:sldMk cId="3399928357" sldId="266"/>
        </pc:sldMkLst>
        <pc:spChg chg="mod">
          <ac:chgData name="s2001024【仙台広瀬】" userId="S::s2001024@sendai.kosen-ac.jp::f2bbc501-12b1-4d89-8bd1-4c5069d7fa66" providerId="AD" clId="Web-{79F79DD2-D18B-0B41-8221-2188B01CB8C2}" dt="2022-06-22T13:47:32.749" v="2" actId="20577"/>
          <ac:spMkLst>
            <pc:docMk/>
            <pc:sldMk cId="3399928357" sldId="266"/>
            <ac:spMk id="3" creationId="{833AAAAD-E9A6-F502-F735-A3B46D6716B5}"/>
          </ac:spMkLst>
        </pc:spChg>
      </pc:sldChg>
      <pc:sldChg chg="addSp modSp">
        <pc:chgData name="s2001024【仙台広瀬】" userId="S::s2001024@sendai.kosen-ac.jp::f2bbc501-12b1-4d89-8bd1-4c5069d7fa66" providerId="AD" clId="Web-{79F79DD2-D18B-0B41-8221-2188B01CB8C2}" dt="2022-06-22T14:28:43.804" v="288" actId="1076"/>
        <pc:sldMkLst>
          <pc:docMk/>
          <pc:sldMk cId="3740327438" sldId="270"/>
        </pc:sldMkLst>
        <pc:spChg chg="add mod">
          <ac:chgData name="s2001024【仙台広瀬】" userId="S::s2001024@sendai.kosen-ac.jp::f2bbc501-12b1-4d89-8bd1-4c5069d7fa66" providerId="AD" clId="Web-{79F79DD2-D18B-0B41-8221-2188B01CB8C2}" dt="2022-06-22T14:28:43.804" v="288" actId="1076"/>
          <ac:spMkLst>
            <pc:docMk/>
            <pc:sldMk cId="3740327438" sldId="270"/>
            <ac:spMk id="3" creationId="{B480AE29-7D59-055F-F2CB-D668FC50CC01}"/>
          </ac:spMkLst>
        </pc:spChg>
      </pc:sldChg>
      <pc:sldChg chg="ord">
        <pc:chgData name="s2001024【仙台広瀬】" userId="S::s2001024@sendai.kosen-ac.jp::f2bbc501-12b1-4d89-8bd1-4c5069d7fa66" providerId="AD" clId="Web-{79F79DD2-D18B-0B41-8221-2188B01CB8C2}" dt="2022-06-22T14:53:14.585" v="341"/>
        <pc:sldMkLst>
          <pc:docMk/>
          <pc:sldMk cId="3342161908" sldId="279"/>
        </pc:sldMkLst>
      </pc:sldChg>
      <pc:sldChg chg="ord">
        <pc:chgData name="s2001024【仙台広瀬】" userId="S::s2001024@sendai.kosen-ac.jp::f2bbc501-12b1-4d89-8bd1-4c5069d7fa66" providerId="AD" clId="Web-{79F79DD2-D18B-0B41-8221-2188B01CB8C2}" dt="2022-06-22T13:49:21.261" v="3"/>
        <pc:sldMkLst>
          <pc:docMk/>
          <pc:sldMk cId="803559128" sldId="280"/>
        </pc:sldMkLst>
      </pc:sldChg>
      <pc:sldChg chg="modSp ord">
        <pc:chgData name="s2001024【仙台広瀬】" userId="S::s2001024@sendai.kosen-ac.jp::f2bbc501-12b1-4d89-8bd1-4c5069d7fa66" providerId="AD" clId="Web-{79F79DD2-D18B-0B41-8221-2188B01CB8C2}" dt="2022-06-22T14:26:30.278" v="226" actId="20577"/>
        <pc:sldMkLst>
          <pc:docMk/>
          <pc:sldMk cId="3169123899" sldId="281"/>
        </pc:sldMkLst>
        <pc:spChg chg="mod">
          <ac:chgData name="s2001024【仙台広瀬】" userId="S::s2001024@sendai.kosen-ac.jp::f2bbc501-12b1-4d89-8bd1-4c5069d7fa66" providerId="AD" clId="Web-{79F79DD2-D18B-0B41-8221-2188B01CB8C2}" dt="2022-06-22T14:26:30.278" v="226" actId="20577"/>
          <ac:spMkLst>
            <pc:docMk/>
            <pc:sldMk cId="3169123899" sldId="281"/>
            <ac:spMk id="3" creationId="{2849E8A8-59DC-B096-AB68-6828906087B3}"/>
          </ac:spMkLst>
        </pc:spChg>
      </pc:sldChg>
      <pc:sldChg chg="ord">
        <pc:chgData name="s2001024【仙台広瀬】" userId="S::s2001024@sendai.kosen-ac.jp::f2bbc501-12b1-4d89-8bd1-4c5069d7fa66" providerId="AD" clId="Web-{79F79DD2-D18B-0B41-8221-2188B01CB8C2}" dt="2022-06-22T13:49:54.638" v="6"/>
        <pc:sldMkLst>
          <pc:docMk/>
          <pc:sldMk cId="2637682136" sldId="282"/>
        </pc:sldMkLst>
      </pc:sldChg>
      <pc:sldChg chg="addSp delSp modSp">
        <pc:chgData name="s2001024【仙台広瀬】" userId="S::s2001024@sendai.kosen-ac.jp::f2bbc501-12b1-4d89-8bd1-4c5069d7fa66" providerId="AD" clId="Web-{79F79DD2-D18B-0B41-8221-2188B01CB8C2}" dt="2022-06-22T14:14:20.473" v="23"/>
        <pc:sldMkLst>
          <pc:docMk/>
          <pc:sldMk cId="1602716417" sldId="285"/>
        </pc:sldMkLst>
        <pc:picChg chg="add del mod">
          <ac:chgData name="s2001024【仙台広瀬】" userId="S::s2001024@sendai.kosen-ac.jp::f2bbc501-12b1-4d89-8bd1-4c5069d7fa66" providerId="AD" clId="Web-{79F79DD2-D18B-0B41-8221-2188B01CB8C2}" dt="2022-06-22T14:14:20.473" v="23"/>
          <ac:picMkLst>
            <pc:docMk/>
            <pc:sldMk cId="1602716417" sldId="285"/>
            <ac:picMk id="3" creationId="{6B724B37-4FBF-0F46-3DBF-4FE9A42D597C}"/>
          </ac:picMkLst>
        </pc:picChg>
      </pc:sldChg>
      <pc:sldChg chg="addSp delSp modSp">
        <pc:chgData name="s2001024【仙台広瀬】" userId="S::s2001024@sendai.kosen-ac.jp::f2bbc501-12b1-4d89-8bd1-4c5069d7fa66" providerId="AD" clId="Web-{79F79DD2-D18B-0B41-8221-2188B01CB8C2}" dt="2022-06-22T14:24:03.580" v="167" actId="20577"/>
        <pc:sldMkLst>
          <pc:docMk/>
          <pc:sldMk cId="375458135" sldId="287"/>
        </pc:sldMkLst>
        <pc:spChg chg="mod">
          <ac:chgData name="s2001024【仙台広瀬】" userId="S::s2001024@sendai.kosen-ac.jp::f2bbc501-12b1-4d89-8bd1-4c5069d7fa66" providerId="AD" clId="Web-{79F79DD2-D18B-0B41-8221-2188B01CB8C2}" dt="2022-06-22T13:57:11.755" v="10" actId="20577"/>
          <ac:spMkLst>
            <pc:docMk/>
            <pc:sldMk cId="375458135" sldId="287"/>
            <ac:spMk id="2" creationId="{83E70434-8141-F8FD-6E99-AD79DDD159AD}"/>
          </ac:spMkLst>
        </pc:spChg>
        <pc:spChg chg="del">
          <ac:chgData name="s2001024【仙台広瀬】" userId="S::s2001024@sendai.kosen-ac.jp::f2bbc501-12b1-4d89-8bd1-4c5069d7fa66" providerId="AD" clId="Web-{79F79DD2-D18B-0B41-8221-2188B01CB8C2}" dt="2022-06-22T14:00:46.068" v="11"/>
          <ac:spMkLst>
            <pc:docMk/>
            <pc:sldMk cId="375458135" sldId="287"/>
            <ac:spMk id="3" creationId="{DCD282D0-2786-755F-A0C4-F47291905701}"/>
          </ac:spMkLst>
        </pc:spChg>
        <pc:spChg chg="add del mod">
          <ac:chgData name="s2001024【仙台広瀬】" userId="S::s2001024@sendai.kosen-ac.jp::f2bbc501-12b1-4d89-8bd1-4c5069d7fa66" providerId="AD" clId="Web-{79F79DD2-D18B-0B41-8221-2188B01CB8C2}" dt="2022-06-22T14:16:00.246" v="57"/>
          <ac:spMkLst>
            <pc:docMk/>
            <pc:sldMk cId="375458135" sldId="287"/>
            <ac:spMk id="6" creationId="{37737914-DD89-B018-9ADA-B67996225FA4}"/>
          </ac:spMkLst>
        </pc:spChg>
        <pc:spChg chg="add mod">
          <ac:chgData name="s2001024【仙台広瀬】" userId="S::s2001024@sendai.kosen-ac.jp::f2bbc501-12b1-4d89-8bd1-4c5069d7fa66" providerId="AD" clId="Web-{79F79DD2-D18B-0B41-8221-2188B01CB8C2}" dt="2022-06-22T14:24:03.580" v="167" actId="20577"/>
          <ac:spMkLst>
            <pc:docMk/>
            <pc:sldMk cId="375458135" sldId="287"/>
            <ac:spMk id="8" creationId="{48465BFB-B9FD-FA90-4C4E-7AB8BF19D9DD}"/>
          </ac:spMkLst>
        </pc:spChg>
        <pc:picChg chg="add del mod ord">
          <ac:chgData name="s2001024【仙台広瀬】" userId="S::s2001024@sendai.kosen-ac.jp::f2bbc501-12b1-4d89-8bd1-4c5069d7fa66" providerId="AD" clId="Web-{79F79DD2-D18B-0B41-8221-2188B01CB8C2}" dt="2022-06-22T14:08:53.777" v="19"/>
          <ac:picMkLst>
            <pc:docMk/>
            <pc:sldMk cId="375458135" sldId="287"/>
            <ac:picMk id="4" creationId="{BB0DC751-C9AC-F31C-616B-18A00DB206EB}"/>
          </ac:picMkLst>
        </pc:picChg>
        <pc:picChg chg="add mod">
          <ac:chgData name="s2001024【仙台広瀬】" userId="S::s2001024@sendai.kosen-ac.jp::f2bbc501-12b1-4d89-8bd1-4c5069d7fa66" providerId="AD" clId="Web-{79F79DD2-D18B-0B41-8221-2188B01CB8C2}" dt="2022-06-22T14:19:23.418" v="66" actId="14100"/>
          <ac:picMkLst>
            <pc:docMk/>
            <pc:sldMk cId="375458135" sldId="287"/>
            <ac:picMk id="7" creationId="{1C8A29AC-B077-3061-52A7-2F4A85FB5092}"/>
          </ac:picMkLst>
        </pc:picChg>
      </pc:sldChg>
      <pc:sldChg chg="addSp delSp modSp new">
        <pc:chgData name="s2001024【仙台広瀬】" userId="S::s2001024@sendai.kosen-ac.jp::f2bbc501-12b1-4d89-8bd1-4c5069d7fa66" providerId="AD" clId="Web-{79F79DD2-D18B-0B41-8221-2188B01CB8C2}" dt="2022-06-22T14:15:41.526" v="49" actId="20577"/>
        <pc:sldMkLst>
          <pc:docMk/>
          <pc:sldMk cId="1324993598" sldId="288"/>
        </pc:sldMkLst>
        <pc:spChg chg="mod">
          <ac:chgData name="s2001024【仙台広瀬】" userId="S::s2001024@sendai.kosen-ac.jp::f2bbc501-12b1-4d89-8bd1-4c5069d7fa66" providerId="AD" clId="Web-{79F79DD2-D18B-0B41-8221-2188B01CB8C2}" dt="2022-06-22T14:15:41.526" v="49" actId="20577"/>
          <ac:spMkLst>
            <pc:docMk/>
            <pc:sldMk cId="1324993598" sldId="288"/>
            <ac:spMk id="2" creationId="{FE8CFE72-5662-FFF1-0626-4DE9085BDCEC}"/>
          </ac:spMkLst>
        </pc:spChg>
        <pc:spChg chg="del">
          <ac:chgData name="s2001024【仙台広瀬】" userId="S::s2001024@sendai.kosen-ac.jp::f2bbc501-12b1-4d89-8bd1-4c5069d7fa66" providerId="AD" clId="Web-{79F79DD2-D18B-0B41-8221-2188B01CB8C2}" dt="2022-06-22T14:08:32.994" v="16"/>
          <ac:spMkLst>
            <pc:docMk/>
            <pc:sldMk cId="1324993598" sldId="288"/>
            <ac:spMk id="3" creationId="{0E2D9407-E804-C875-C1CC-E4FAC89FA299}"/>
          </ac:spMkLst>
        </pc:spChg>
        <pc:picChg chg="add mod ord">
          <ac:chgData name="s2001024【仙台広瀬】" userId="S::s2001024@sendai.kosen-ac.jp::f2bbc501-12b1-4d89-8bd1-4c5069d7fa66" providerId="AD" clId="Web-{79F79DD2-D18B-0B41-8221-2188B01CB8C2}" dt="2022-06-22T14:08:40.495" v="18" actId="14100"/>
          <ac:picMkLst>
            <pc:docMk/>
            <pc:sldMk cId="1324993598" sldId="288"/>
            <ac:picMk id="4" creationId="{EDA2045B-012E-8D65-67A0-FE65030C80ED}"/>
          </ac:picMkLst>
        </pc:picChg>
      </pc:sldChg>
      <pc:sldChg chg="addSp delSp modSp new">
        <pc:chgData name="s2001024【仙台広瀬】" userId="S::s2001024@sendai.kosen-ac.jp::f2bbc501-12b1-4d89-8bd1-4c5069d7fa66" providerId="AD" clId="Web-{79F79DD2-D18B-0B41-8221-2188B01CB8C2}" dt="2022-06-22T14:27:02.452" v="227"/>
        <pc:sldMkLst>
          <pc:docMk/>
          <pc:sldMk cId="4267632831" sldId="289"/>
        </pc:sldMkLst>
        <pc:spChg chg="del mod">
          <ac:chgData name="s2001024【仙台広瀬】" userId="S::s2001024@sendai.kosen-ac.jp::f2bbc501-12b1-4d89-8bd1-4c5069d7fa66" providerId="AD" clId="Web-{79F79DD2-D18B-0B41-8221-2188B01CB8C2}" dt="2022-06-22T14:27:02.452" v="227"/>
          <ac:spMkLst>
            <pc:docMk/>
            <pc:sldMk cId="4267632831" sldId="289"/>
            <ac:spMk id="2" creationId="{A15C2312-0A84-6657-53E8-5FFD827DE2C0}"/>
          </ac:spMkLst>
        </pc:spChg>
        <pc:spChg chg="del">
          <ac:chgData name="s2001024【仙台広瀬】" userId="S::s2001024@sendai.kosen-ac.jp::f2bbc501-12b1-4d89-8bd1-4c5069d7fa66" providerId="AD" clId="Web-{79F79DD2-D18B-0B41-8221-2188B01CB8C2}" dt="2022-06-22T14:14:22.411" v="24"/>
          <ac:spMkLst>
            <pc:docMk/>
            <pc:sldMk cId="4267632831" sldId="289"/>
            <ac:spMk id="3" creationId="{9119BA64-605E-02E7-7239-7EE4E3F4FD9B}"/>
          </ac:spMkLst>
        </pc:spChg>
        <pc:spChg chg="add del mod">
          <ac:chgData name="s2001024【仙台広瀬】" userId="S::s2001024@sendai.kosen-ac.jp::f2bbc501-12b1-4d89-8bd1-4c5069d7fa66" providerId="AD" clId="Web-{79F79DD2-D18B-0B41-8221-2188B01CB8C2}" dt="2022-06-22T14:14:59.914" v="32"/>
          <ac:spMkLst>
            <pc:docMk/>
            <pc:sldMk cId="4267632831" sldId="289"/>
            <ac:spMk id="6" creationId="{E23C7ABF-7DB2-A6D3-24D2-C485D7E992B8}"/>
          </ac:spMkLst>
        </pc:spChg>
        <pc:picChg chg="add del mod ord">
          <ac:chgData name="s2001024【仙台広瀬】" userId="S::s2001024@sendai.kosen-ac.jp::f2bbc501-12b1-4d89-8bd1-4c5069d7fa66" providerId="AD" clId="Web-{79F79DD2-D18B-0B41-8221-2188B01CB8C2}" dt="2022-06-22T14:14:54.007" v="31"/>
          <ac:picMkLst>
            <pc:docMk/>
            <pc:sldMk cId="4267632831" sldId="289"/>
            <ac:picMk id="4" creationId="{6DE76929-A05B-188A-590C-96F89AB33DC8}"/>
          </ac:picMkLst>
        </pc:picChg>
        <pc:picChg chg="add mod ord">
          <ac:chgData name="s2001024【仙台広瀬】" userId="S::s2001024@sendai.kosen-ac.jp::f2bbc501-12b1-4d89-8bd1-4c5069d7fa66" providerId="AD" clId="Web-{79F79DD2-D18B-0B41-8221-2188B01CB8C2}" dt="2022-06-22T14:15:08.930" v="35" actId="14100"/>
          <ac:picMkLst>
            <pc:docMk/>
            <pc:sldMk cId="4267632831" sldId="289"/>
            <ac:picMk id="7" creationId="{0F3CCCC8-3394-A0EB-7851-35427CF2DE29}"/>
          </ac:picMkLst>
        </pc:picChg>
      </pc:sldChg>
      <pc:sldChg chg="addSp delSp modSp new">
        <pc:chgData name="s2001024【仙台広瀬】" userId="S::s2001024@sendai.kosen-ac.jp::f2bbc501-12b1-4d89-8bd1-4c5069d7fa66" providerId="AD" clId="Web-{79F79DD2-D18B-0B41-8221-2188B01CB8C2}" dt="2022-06-22T14:27:05.968" v="228"/>
        <pc:sldMkLst>
          <pc:docMk/>
          <pc:sldMk cId="2350461000" sldId="290"/>
        </pc:sldMkLst>
        <pc:spChg chg="del">
          <ac:chgData name="s2001024【仙台広瀬】" userId="S::s2001024@sendai.kosen-ac.jp::f2bbc501-12b1-4d89-8bd1-4c5069d7fa66" providerId="AD" clId="Web-{79F79DD2-D18B-0B41-8221-2188B01CB8C2}" dt="2022-06-22T14:27:05.968" v="228"/>
          <ac:spMkLst>
            <pc:docMk/>
            <pc:sldMk cId="2350461000" sldId="290"/>
            <ac:spMk id="2" creationId="{D7586A11-EC43-F56D-22AC-C083A3762341}"/>
          </ac:spMkLst>
        </pc:spChg>
        <pc:spChg chg="del">
          <ac:chgData name="s2001024【仙台広瀬】" userId="S::s2001024@sendai.kosen-ac.jp::f2bbc501-12b1-4d89-8bd1-4c5069d7fa66" providerId="AD" clId="Web-{79F79DD2-D18B-0B41-8221-2188B01CB8C2}" dt="2022-06-22T14:14:31.068" v="26"/>
          <ac:spMkLst>
            <pc:docMk/>
            <pc:sldMk cId="2350461000" sldId="290"/>
            <ac:spMk id="3" creationId="{E65FAE07-5B96-E945-58D9-4D8B88B407A7}"/>
          </ac:spMkLst>
        </pc:spChg>
        <pc:picChg chg="add mod ord">
          <ac:chgData name="s2001024【仙台広瀬】" userId="S::s2001024@sendai.kosen-ac.jp::f2bbc501-12b1-4d89-8bd1-4c5069d7fa66" providerId="AD" clId="Web-{79F79DD2-D18B-0B41-8221-2188B01CB8C2}" dt="2022-06-22T14:14:50.960" v="30" actId="14100"/>
          <ac:picMkLst>
            <pc:docMk/>
            <pc:sldMk cId="2350461000" sldId="290"/>
            <ac:picMk id="4" creationId="{11AD7C48-AD10-7B53-F3A6-677EC76F301B}"/>
          </ac:picMkLst>
        </pc:picChg>
      </pc:sldChg>
      <pc:sldChg chg="addSp delSp modSp new">
        <pc:chgData name="s2001024【仙台広瀬】" userId="S::s2001024@sendai.kosen-ac.jp::f2bbc501-12b1-4d89-8bd1-4c5069d7fa66" providerId="AD" clId="Web-{79F79DD2-D18B-0B41-8221-2188B01CB8C2}" dt="2022-06-22T14:27:19.610" v="229" actId="1076"/>
        <pc:sldMkLst>
          <pc:docMk/>
          <pc:sldMk cId="2355523158" sldId="291"/>
        </pc:sldMkLst>
        <pc:spChg chg="mod">
          <ac:chgData name="s2001024【仙台広瀬】" userId="S::s2001024@sendai.kosen-ac.jp::f2bbc501-12b1-4d89-8bd1-4c5069d7fa66" providerId="AD" clId="Web-{79F79DD2-D18B-0B41-8221-2188B01CB8C2}" dt="2022-06-22T14:15:32.447" v="44" actId="20577"/>
          <ac:spMkLst>
            <pc:docMk/>
            <pc:sldMk cId="2355523158" sldId="291"/>
            <ac:spMk id="2" creationId="{5B1B9122-C5B4-7CAA-0D37-0980076ECCFD}"/>
          </ac:spMkLst>
        </pc:spChg>
        <pc:spChg chg="del">
          <ac:chgData name="s2001024【仙台広瀬】" userId="S::s2001024@sendai.kosen-ac.jp::f2bbc501-12b1-4d89-8bd1-4c5069d7fa66" providerId="AD" clId="Web-{79F79DD2-D18B-0B41-8221-2188B01CB8C2}" dt="2022-06-22T14:15:22.400" v="37"/>
          <ac:spMkLst>
            <pc:docMk/>
            <pc:sldMk cId="2355523158" sldId="291"/>
            <ac:spMk id="3" creationId="{ED6A27C5-5F1A-F7BC-2A60-1EFE710B6E78}"/>
          </ac:spMkLst>
        </pc:spChg>
        <pc:picChg chg="add mod ord">
          <ac:chgData name="s2001024【仙台広瀬】" userId="S::s2001024@sendai.kosen-ac.jp::f2bbc501-12b1-4d89-8bd1-4c5069d7fa66" providerId="AD" clId="Web-{79F79DD2-D18B-0B41-8221-2188B01CB8C2}" dt="2022-06-22T14:27:19.610" v="229" actId="1076"/>
          <ac:picMkLst>
            <pc:docMk/>
            <pc:sldMk cId="2355523158" sldId="291"/>
            <ac:picMk id="4" creationId="{21706E01-3E9D-2F1E-929B-799E6DF2B6E9}"/>
          </ac:picMkLst>
        </pc:picChg>
      </pc:sldChg>
      <pc:sldChg chg="addSp delSp modSp new">
        <pc:chgData name="s2001024【仙台広瀬】" userId="S::s2001024@sendai.kosen-ac.jp::f2bbc501-12b1-4d89-8bd1-4c5069d7fa66" providerId="AD" clId="Web-{79F79DD2-D18B-0B41-8221-2188B01CB8C2}" dt="2022-06-22T14:35:03.160" v="337" actId="14100"/>
        <pc:sldMkLst>
          <pc:docMk/>
          <pc:sldMk cId="350115978" sldId="292"/>
        </pc:sldMkLst>
        <pc:spChg chg="mod">
          <ac:chgData name="s2001024【仙台広瀬】" userId="S::s2001024@sendai.kosen-ac.jp::f2bbc501-12b1-4d89-8bd1-4c5069d7fa66" providerId="AD" clId="Web-{79F79DD2-D18B-0B41-8221-2188B01CB8C2}" dt="2022-06-22T14:34:18.157" v="312" actId="20577"/>
          <ac:spMkLst>
            <pc:docMk/>
            <pc:sldMk cId="350115978" sldId="292"/>
            <ac:spMk id="2" creationId="{A5FFF245-ADEB-5E22-C6F4-E4C56DD535BF}"/>
          </ac:spMkLst>
        </pc:spChg>
        <pc:spChg chg="del">
          <ac:chgData name="s2001024【仙台広瀬】" userId="S::s2001024@sendai.kosen-ac.jp::f2bbc501-12b1-4d89-8bd1-4c5069d7fa66" providerId="AD" clId="Web-{79F79DD2-D18B-0B41-8221-2188B01CB8C2}" dt="2022-06-22T14:34:10.078" v="309"/>
          <ac:spMkLst>
            <pc:docMk/>
            <pc:sldMk cId="350115978" sldId="292"/>
            <ac:spMk id="3" creationId="{8FDA6117-942E-B452-E47E-F6A04FC4C75F}"/>
          </ac:spMkLst>
        </pc:spChg>
        <pc:spChg chg="add mod">
          <ac:chgData name="s2001024【仙台広瀬】" userId="S::s2001024@sendai.kosen-ac.jp::f2bbc501-12b1-4d89-8bd1-4c5069d7fa66" providerId="AD" clId="Web-{79F79DD2-D18B-0B41-8221-2188B01CB8C2}" dt="2022-06-22T14:35:03.160" v="337" actId="14100"/>
          <ac:spMkLst>
            <pc:docMk/>
            <pc:sldMk cId="350115978" sldId="292"/>
            <ac:spMk id="5" creationId="{898261D5-2856-8EFC-C0BF-D676F4D2C086}"/>
          </ac:spMkLst>
        </pc:spChg>
        <pc:picChg chg="add mod ord">
          <ac:chgData name="s2001024【仙台広瀬】" userId="S::s2001024@sendai.kosen-ac.jp::f2bbc501-12b1-4d89-8bd1-4c5069d7fa66" providerId="AD" clId="Web-{79F79DD2-D18B-0B41-8221-2188B01CB8C2}" dt="2022-06-22T14:34:22.266" v="315" actId="1076"/>
          <ac:picMkLst>
            <pc:docMk/>
            <pc:sldMk cId="350115978" sldId="292"/>
            <ac:picMk id="4" creationId="{F6F79398-12A9-9227-3155-86D19912B9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.org/wiki/CSS/Properties/color/keywor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reputeless/books/siv3d-documentation/viewer/tutorial-shape#2.24-%E5%9B%B3%E5%BD%A2%E3%81%AE%E6%93%8D%E4%BD%9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Siv3d講習会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初めに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38DB-FBFA-A264-4222-27AD4041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System::Update</a:t>
            </a:r>
            <a:endParaRPr kumimoji="1"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8036-DC64-19FF-4E94-73CD8694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78" y="1459865"/>
            <a:ext cx="23319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実行すると</a:t>
            </a:r>
            <a:endParaRPr kumimoji="1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67C5-4865-B8F5-7573-0073E91E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9" y="1927076"/>
            <a:ext cx="6284509" cy="47248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99AF5C-F5A4-8AE7-EE2E-A24B0EBED0F2}"/>
              </a:ext>
            </a:extLst>
          </p:cNvPr>
          <p:cNvSpPr txBox="1">
            <a:spLocks/>
          </p:cNvSpPr>
          <p:nvPr/>
        </p:nvSpPr>
        <p:spPr>
          <a:xfrm>
            <a:off x="6867673" y="321945"/>
            <a:ext cx="5087655" cy="6539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実行結果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eee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aaa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aaa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aaa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aaa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aaa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aaa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aaa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aaa</a:t>
            </a:r>
          </a:p>
          <a:p>
            <a:pPr marL="0" indent="0">
              <a:buNone/>
            </a:pPr>
            <a:r>
              <a:rPr lang="ja-JP" altLang="en-US" sz="1600">
                <a:ea typeface="ＭＳ Ｐゴシック"/>
                <a:cs typeface="Calibri"/>
              </a:rPr>
              <a:t>・</a:t>
            </a:r>
          </a:p>
          <a:p>
            <a:pPr marL="0" indent="0">
              <a:buNone/>
            </a:pPr>
            <a:r>
              <a:rPr lang="ja-JP" altLang="en-US" sz="1600">
                <a:ea typeface="ＭＳ Ｐゴシック"/>
                <a:cs typeface="Calibri"/>
              </a:rPr>
              <a:t>・</a:t>
            </a:r>
          </a:p>
          <a:p>
            <a:pPr marL="0" indent="0">
              <a:buNone/>
            </a:pPr>
            <a:r>
              <a:rPr lang="ja-JP" altLang="en-US" sz="1600">
                <a:ea typeface="ＭＳ Ｐゴシック"/>
                <a:cs typeface="Calibri"/>
              </a:rPr>
              <a:t>・</a:t>
            </a:r>
          </a:p>
          <a:p>
            <a:pPr marL="0" indent="0">
              <a:buNone/>
            </a:pP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BF3AE-F29F-AC9D-A80A-BD5519337FEE}"/>
              </a:ext>
            </a:extLst>
          </p:cNvPr>
          <p:cNvSpPr txBox="1"/>
          <p:nvPr/>
        </p:nvSpPr>
        <p:spPr>
          <a:xfrm>
            <a:off x="2824480" y="3241040"/>
            <a:ext cx="4470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16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587E-736C-E7E4-31D2-2EDF8B9C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動作検証</a:t>
            </a:r>
            <a:endParaRPr lang="en-US">
              <a:cs typeface="Calibri Ligh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9DD1384-ADEA-21B4-54F5-07BE69957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26" y="1447289"/>
            <a:ext cx="8410836" cy="45234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578F2D-7B69-DE6F-7A20-B126B61936D5}"/>
              </a:ext>
            </a:extLst>
          </p:cNvPr>
          <p:cNvSpPr txBox="1"/>
          <p:nvPr/>
        </p:nvSpPr>
        <p:spPr>
          <a:xfrm>
            <a:off x="841332" y="6091824"/>
            <a:ext cx="101648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Siv3d</a:t>
            </a:r>
            <a:r>
              <a:rPr lang="ja-JP" altLang="en-US" sz="3600">
                <a:ea typeface="ＭＳ Ｐゴシック"/>
                <a:cs typeface="Calibri"/>
              </a:rPr>
              <a:t>では文字列を使うときに</a:t>
            </a:r>
            <a:r>
              <a:rPr lang="ja-JP" altLang="en-US" sz="3600">
                <a:solidFill>
                  <a:srgbClr val="FFC000"/>
                </a:solidFill>
                <a:ea typeface="ＭＳ Ｐゴシック"/>
                <a:cs typeface="Calibri"/>
              </a:rPr>
              <a:t>""</a:t>
            </a:r>
            <a:r>
              <a:rPr lang="ja-JP" altLang="en-US" sz="3600">
                <a:ea typeface="ＭＳ Ｐゴシック"/>
                <a:cs typeface="Calibri"/>
              </a:rPr>
              <a:t>の左に</a:t>
            </a:r>
            <a:r>
              <a:rPr lang="ja-JP" altLang="en-US" sz="3600" b="1">
                <a:solidFill>
                  <a:srgbClr val="FFC000"/>
                </a:solidFill>
                <a:ea typeface="ＭＳ Ｐゴシック"/>
                <a:cs typeface="Calibri"/>
              </a:rPr>
              <a:t>U</a:t>
            </a:r>
            <a:r>
              <a:rPr lang="ja-JP" altLang="en-US" sz="3600">
                <a:ea typeface="ＭＳ Ｐゴシック"/>
                <a:cs typeface="Calibri"/>
              </a:rPr>
              <a:t>をつける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717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48ED-BC58-4345-C941-CE3D619E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cs typeface="Calibri Light"/>
              </a:rPr>
              <a:t>動作検証</a:t>
            </a:r>
            <a:endParaRPr kumimoji="1"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422C5C1-2390-FAF1-6D3D-BC4EE525F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71" y="1418529"/>
            <a:ext cx="5527525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DDA4E-7E25-E04F-5FAB-709889196899}"/>
              </a:ext>
            </a:extLst>
          </p:cNvPr>
          <p:cNvSpPr txBox="1"/>
          <p:nvPr/>
        </p:nvSpPr>
        <p:spPr>
          <a:xfrm>
            <a:off x="643002" y="6081387"/>
            <a:ext cx="118663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ＭＳ Ｐゴシック"/>
                <a:cs typeface="Calibri"/>
              </a:rPr>
              <a:t>最初にはじめが出力されたあと、ずっと2回目以降という文字列が出力される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148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E483-2249-9C6F-E91B-994A5F7B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Siv3d</a:t>
            </a:r>
            <a:r>
              <a:rPr lang="ja-JP" altLang="en-US">
                <a:ea typeface="+mj-lt"/>
                <a:cs typeface="+mj-lt"/>
              </a:rPr>
              <a:t>特有のキーワード</a:t>
            </a:r>
            <a:endParaRPr lang="en-US" altLang="ja-JP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31F8-8DF6-4209-C112-69AC1B47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70" y="1387214"/>
            <a:ext cx="10515600" cy="11204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/>
              </a:rPr>
              <a:t>Print</a:t>
            </a:r>
            <a:r>
              <a:rPr lang="ja-JP" altLang="en-US" sz="3600">
                <a:ea typeface="ＭＳ Ｐゴシック"/>
                <a:cs typeface="Calibri"/>
              </a:rPr>
              <a:t>ってなに？</a:t>
            </a:r>
            <a:endParaRPr lang="en-US" sz="3600" dirty="0"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OpenSiv3dとC++では、処理に使うコードが変わるものがある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0E3213-8DE7-1A9E-6CF2-7A585EF1850F}"/>
              </a:ext>
            </a:extLst>
          </p:cNvPr>
          <p:cNvSpPr txBox="1">
            <a:spLocks/>
          </p:cNvSpPr>
          <p:nvPr/>
        </p:nvSpPr>
        <p:spPr>
          <a:xfrm>
            <a:off x="775570" y="3124574"/>
            <a:ext cx="10515600" cy="31727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>
                <a:ea typeface="ＭＳ Ｐゴシック"/>
                <a:cs typeface="Calibri"/>
              </a:rPr>
              <a:t>cout→</a:t>
            </a:r>
            <a:r>
              <a:rPr lang="en-US" sz="4000" dirty="0" err="1">
                <a:solidFill>
                  <a:srgbClr val="FFC000"/>
                </a:solidFill>
                <a:ea typeface="ＭＳ Ｐゴシック"/>
                <a:cs typeface="Calibri"/>
              </a:rPr>
              <a:t>Print</a:t>
            </a:r>
            <a:endParaRPr lang="en-US" sz="4000">
              <a:solidFill>
                <a:srgbClr val="FFC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sz="4000" dirty="0" err="1">
                <a:ea typeface="ＭＳ Ｐゴシック"/>
                <a:cs typeface="Calibri"/>
              </a:rPr>
              <a:t>string</a:t>
            </a:r>
            <a:r>
              <a:rPr lang="en-US" altLang="ja-JP" sz="4000" dirty="0" err="1">
                <a:ea typeface="ＭＳ Ｐゴシック"/>
                <a:cs typeface="Calibri"/>
              </a:rPr>
              <a:t>→</a:t>
            </a:r>
            <a:r>
              <a:rPr lang="en-US" altLang="ja-JP" sz="4000" dirty="0" err="1">
                <a:solidFill>
                  <a:srgbClr val="FFC000"/>
                </a:solidFill>
                <a:ea typeface="ＭＳ Ｐゴシック"/>
                <a:cs typeface="Calibri"/>
              </a:rPr>
              <a:t>String</a:t>
            </a:r>
            <a:endParaRPr lang="en-US" altLang="ja-JP" sz="4000" dirty="0">
              <a:solidFill>
                <a:srgbClr val="FFC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en-US" altLang="ja-JP" sz="4000" dirty="0">
                <a:ea typeface="ＭＳ Ｐゴシック"/>
                <a:cs typeface="Calibri"/>
              </a:rPr>
              <a:t>int main()→</a:t>
            </a:r>
            <a:r>
              <a:rPr lang="en-US" altLang="ja-JP" sz="4000" dirty="0">
                <a:solidFill>
                  <a:srgbClr val="FFC000"/>
                </a:solidFill>
                <a:ea typeface="ＭＳ Ｐゴシック"/>
                <a:cs typeface="Calibri"/>
              </a:rPr>
              <a:t>Void Main()</a:t>
            </a:r>
          </a:p>
          <a:p>
            <a:pPr marL="0" indent="0">
              <a:buNone/>
            </a:pPr>
            <a:r>
              <a:rPr lang="en-US" altLang="ja-JP" sz="4000" dirty="0">
                <a:ea typeface="ＭＳ Ｐゴシック"/>
                <a:cs typeface="Calibri"/>
              </a:rPr>
              <a:t>vector&lt;int&gt;→</a:t>
            </a:r>
            <a:r>
              <a:rPr lang="en-US" altLang="ja-JP" sz="4000" dirty="0">
                <a:solidFill>
                  <a:srgbClr val="FFC000"/>
                </a:solidFill>
                <a:ea typeface="ＭＳ Ｐゴシック"/>
                <a:cs typeface="Calibri"/>
              </a:rPr>
              <a:t>Array&lt;int&gt;</a:t>
            </a:r>
          </a:p>
          <a:p>
            <a:pPr marL="0" indent="0">
              <a:buNone/>
            </a:pPr>
            <a:r>
              <a:rPr lang="en-US" altLang="ja-JP" sz="4000" dirty="0">
                <a:ea typeface="ＭＳ Ｐゴシック"/>
                <a:cs typeface="Calibri"/>
              </a:rPr>
              <a:t>"Hello"→</a:t>
            </a:r>
            <a:r>
              <a:rPr lang="en-US" altLang="ja-JP" sz="4000" dirty="0" err="1">
                <a:solidFill>
                  <a:srgbClr val="FFC000"/>
                </a:solidFill>
                <a:ea typeface="ＭＳ Ｐゴシック"/>
                <a:cs typeface="Calibri"/>
              </a:rPr>
              <a:t>U"Hello</a:t>
            </a:r>
            <a:r>
              <a:rPr lang="en-US" altLang="ja-JP" sz="4000" dirty="0">
                <a:solidFill>
                  <a:srgbClr val="FFC000"/>
                </a:solidFill>
                <a:ea typeface="ＭＳ Ｐゴシック"/>
                <a:cs typeface="Calibri"/>
              </a:rPr>
              <a:t>"</a:t>
            </a:r>
          </a:p>
          <a:p>
            <a:pPr marL="0" indent="0">
              <a:buNone/>
            </a:pPr>
            <a:endParaRPr lang="en-US" altLang="ja-JP" sz="4000" dirty="0">
              <a:solidFill>
                <a:srgbClr val="FFC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3600" dirty="0">
              <a:solidFill>
                <a:srgbClr val="FFC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 sz="36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27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EF62-ED71-6978-0231-09AE7868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円を描画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AAAD-E9A6-F502-F735-A3B46D671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360" y="1459865"/>
            <a:ext cx="10515600" cy="15471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図形を描画</a:t>
            </a:r>
          </a:p>
          <a:p>
            <a:r>
              <a:rPr lang="ja-JP" altLang="en-US">
                <a:ea typeface="ＭＳ Ｐゴシック"/>
                <a:cs typeface="Calibri"/>
              </a:rPr>
              <a:t>まずは画面に図形を書くところから始める</a:t>
            </a:r>
          </a:p>
          <a:p>
            <a:r>
              <a:rPr lang="ja-JP" altLang="en-US">
                <a:ea typeface="ＭＳ Ｐゴシック"/>
                <a:cs typeface="Calibri"/>
              </a:rPr>
              <a:t>後々動かしたりして、ゲームのキャラクターとして使える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46463-F38B-C485-9A55-C68A85E018F1}"/>
              </a:ext>
            </a:extLst>
          </p:cNvPr>
          <p:cNvSpPr txBox="1"/>
          <p:nvPr/>
        </p:nvSpPr>
        <p:spPr>
          <a:xfrm>
            <a:off x="1005840" y="3139440"/>
            <a:ext cx="94589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C000"/>
                </a:solidFill>
                <a:cs typeface="Calibri"/>
              </a:rPr>
              <a:t>Circle(</a:t>
            </a:r>
            <a:r>
              <a:rPr lang="ja-JP" altLang="en-US" sz="4000">
                <a:solidFill>
                  <a:srgbClr val="FFC000"/>
                </a:solidFill>
                <a:ea typeface="ＭＳ Ｐゴシック"/>
                <a:cs typeface="Calibri"/>
              </a:rPr>
              <a:t>円のx座標,円のy座標,円の半径</a:t>
            </a:r>
            <a:r>
              <a:rPr lang="en-US" sz="4000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2414C9-F049-8FFA-8B16-922356D38E07}"/>
              </a:ext>
            </a:extLst>
          </p:cNvPr>
          <p:cNvSpPr txBox="1">
            <a:spLocks/>
          </p:cNvSpPr>
          <p:nvPr/>
        </p:nvSpPr>
        <p:spPr>
          <a:xfrm>
            <a:off x="787400" y="3989705"/>
            <a:ext cx="4663440" cy="54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作った円を画面に表示する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87A56-BC5F-5337-1CCE-B55A943B123C}"/>
              </a:ext>
            </a:extLst>
          </p:cNvPr>
          <p:cNvSpPr txBox="1"/>
          <p:nvPr/>
        </p:nvSpPr>
        <p:spPr>
          <a:xfrm>
            <a:off x="1005840" y="4571999"/>
            <a:ext cx="101193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C000"/>
                </a:solidFill>
                <a:cs typeface="Calibri"/>
              </a:rPr>
              <a:t>Circle(</a:t>
            </a:r>
            <a:r>
              <a:rPr lang="ja-JP" altLang="en-US" sz="4000">
                <a:solidFill>
                  <a:srgbClr val="FFC000"/>
                </a:solidFill>
                <a:ea typeface="ＭＳ Ｐゴシック"/>
                <a:cs typeface="Calibri"/>
              </a:rPr>
              <a:t>円のx座標,円のy座標,円の半径).draw();</a:t>
            </a:r>
            <a:endParaRPr lang="en-US" sz="4000">
              <a:solidFill>
                <a:srgbClr val="FFC000"/>
              </a:solidFill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B793F6-F2F3-143B-EB17-14896701A3F5}"/>
              </a:ext>
            </a:extLst>
          </p:cNvPr>
          <p:cNvSpPr txBox="1">
            <a:spLocks/>
          </p:cNvSpPr>
          <p:nvPr/>
        </p:nvSpPr>
        <p:spPr>
          <a:xfrm>
            <a:off x="787399" y="5412105"/>
            <a:ext cx="10393680" cy="1039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※while(System::Update){}の{}の中に記述する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　 そうしないと、開始1フレームだけ描画される処理になってしまう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992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CD33-13CC-8BCB-39C1-29F9978B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cs typeface="Calibri Light"/>
              </a:rPr>
              <a:t>円を描画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FCAF2-C7D9-CFB5-D51F-5FA12B87FAF3}"/>
              </a:ext>
            </a:extLst>
          </p:cNvPr>
          <p:cNvSpPr txBox="1"/>
          <p:nvPr/>
        </p:nvSpPr>
        <p:spPr>
          <a:xfrm>
            <a:off x="741680" y="3972560"/>
            <a:ext cx="964184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00B050"/>
                </a:solidFill>
                <a:ea typeface="+mn-lt"/>
                <a:cs typeface="+mn-lt"/>
              </a:rPr>
              <a:t>Circle</a:t>
            </a:r>
            <a:r>
              <a:rPr lang="en-US" sz="4000" dirty="0">
                <a:ea typeface="+mn-lt"/>
                <a:cs typeface="+mn-lt"/>
              </a:rPr>
              <a:t>(190,400,100).</a:t>
            </a:r>
            <a:r>
              <a:rPr lang="en-US" sz="4000" dirty="0">
                <a:solidFill>
                  <a:srgbClr val="FFC000"/>
                </a:solidFill>
                <a:ea typeface="+mn-lt"/>
                <a:cs typeface="+mn-lt"/>
              </a:rPr>
              <a:t>draw</a:t>
            </a:r>
            <a:r>
              <a:rPr lang="en-US" sz="4000" dirty="0">
                <a:ea typeface="+mn-lt"/>
                <a:cs typeface="+mn-lt"/>
              </a:rPr>
              <a:t>();</a:t>
            </a:r>
            <a:endParaRPr lang="en-US" sz="4000" dirty="0">
              <a:cs typeface="Calibri" panose="020F050202020403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B980623-E8CC-B9E2-135A-72FDF70D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558925"/>
            <a:ext cx="5516880" cy="2409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AC2A0-8E45-A1BB-599D-A5DE4EB93801}"/>
              </a:ext>
            </a:extLst>
          </p:cNvPr>
          <p:cNvSpPr txBox="1"/>
          <p:nvPr/>
        </p:nvSpPr>
        <p:spPr>
          <a:xfrm>
            <a:off x="742315" y="4857115"/>
            <a:ext cx="96316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600">
                <a:ea typeface="ＭＳ Ｐゴシック"/>
                <a:cs typeface="Calibri"/>
              </a:rPr>
              <a:t>画面左上から</a:t>
            </a:r>
            <a:r>
              <a:rPr lang="ja-JP" altLang="en-US" sz="3600" b="1">
                <a:ea typeface="ＭＳ Ｐゴシック"/>
                <a:cs typeface="Calibri"/>
              </a:rPr>
              <a:t>190</a:t>
            </a:r>
            <a:r>
              <a:rPr lang="ja-JP" altLang="en-US" sz="3600">
                <a:ea typeface="ＭＳ Ｐゴシック"/>
                <a:cs typeface="Calibri"/>
              </a:rPr>
              <a:t>右へ、</a:t>
            </a:r>
            <a:r>
              <a:rPr lang="ja-JP" altLang="en-US" sz="3600" b="1">
                <a:ea typeface="ＭＳ Ｐゴシック"/>
                <a:cs typeface="Calibri"/>
              </a:rPr>
              <a:t>400</a:t>
            </a:r>
            <a:r>
              <a:rPr lang="ja-JP" altLang="en-US" sz="3600">
                <a:ea typeface="ＭＳ Ｐゴシック"/>
                <a:cs typeface="Calibri"/>
              </a:rPr>
              <a:t>下に行ったところに</a:t>
            </a:r>
          </a:p>
          <a:p>
            <a:r>
              <a:rPr lang="ja-JP" altLang="en-US" sz="3600">
                <a:ea typeface="ＭＳ Ｐゴシック"/>
                <a:cs typeface="Calibri"/>
              </a:rPr>
              <a:t>半径</a:t>
            </a:r>
            <a:r>
              <a:rPr lang="ja-JP" altLang="en-US" sz="3600" b="1">
                <a:ea typeface="ＭＳ Ｐゴシック"/>
                <a:cs typeface="Calibri"/>
              </a:rPr>
              <a:t>100</a:t>
            </a:r>
            <a:r>
              <a:rPr lang="ja-JP" altLang="en-US" sz="3600">
                <a:ea typeface="ＭＳ Ｐゴシック"/>
                <a:cs typeface="Calibri"/>
              </a:rPr>
              <a:t>の円を描画する</a:t>
            </a:r>
            <a:endParaRPr lang="ja-JP" altLang="en-US" sz="36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0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4756-6529-BD52-CB50-3F97412F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色を変えて描画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37A7-9A5E-E3F5-5C88-DE30146D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5374640" cy="54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図形の色を変える</a:t>
            </a:r>
          </a:p>
          <a:p>
            <a:pPr marL="0" indent="0">
              <a:buNone/>
            </a:pPr>
            <a:endParaRPr lang="ja-JP" dirty="0">
              <a:ea typeface="ＭＳ Ｐゴシック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E5355-4103-7FC0-7A00-8360D3D103F6}"/>
              </a:ext>
            </a:extLst>
          </p:cNvPr>
          <p:cNvSpPr txBox="1"/>
          <p:nvPr/>
        </p:nvSpPr>
        <p:spPr>
          <a:xfrm>
            <a:off x="1066800" y="19710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1B292-EA8B-6851-274F-82DDA1A57C1F}"/>
              </a:ext>
            </a:extLst>
          </p:cNvPr>
          <p:cNvSpPr txBox="1"/>
          <p:nvPr/>
        </p:nvSpPr>
        <p:spPr>
          <a:xfrm>
            <a:off x="711200" y="1971039"/>
            <a:ext cx="11684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cs typeface="Calibri"/>
              </a:rPr>
              <a:t>Circle(</a:t>
            </a:r>
            <a:r>
              <a:rPr lang="ja-JP" altLang="en-US" sz="3600">
                <a:ea typeface="ＭＳ Ｐゴシック"/>
                <a:cs typeface="Calibri"/>
              </a:rPr>
              <a:t>円のx座標,円のy座標,円の半径).draw(</a:t>
            </a:r>
            <a:r>
              <a:rPr lang="ja-JP" altLang="en-US" sz="3600" b="1">
                <a:solidFill>
                  <a:srgbClr val="FFC000"/>
                </a:solidFill>
                <a:ea typeface="ＭＳ Ｐゴシック"/>
                <a:cs typeface="Calibri"/>
              </a:rPr>
              <a:t>Palette::</a:t>
            </a:r>
            <a:r>
              <a:rPr lang="ja-JP" altLang="en-US" sz="3600">
                <a:solidFill>
                  <a:srgbClr val="FFC000"/>
                </a:solidFill>
                <a:ea typeface="ＭＳ Ｐゴシック"/>
                <a:cs typeface="Calibri"/>
              </a:rPr>
              <a:t>○○</a:t>
            </a:r>
            <a:r>
              <a:rPr lang="ja-JP" altLang="en-US" sz="3600">
                <a:ea typeface="ＭＳ Ｐゴシック"/>
                <a:cs typeface="Calibri"/>
              </a:rPr>
              <a:t>);</a:t>
            </a:r>
            <a:endParaRPr lang="en-US" sz="36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61846-D58A-280B-E672-47947EEA841F}"/>
              </a:ext>
            </a:extLst>
          </p:cNvPr>
          <p:cNvSpPr txBox="1"/>
          <p:nvPr/>
        </p:nvSpPr>
        <p:spPr>
          <a:xfrm>
            <a:off x="924560" y="2804160"/>
            <a:ext cx="11165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○○</a:t>
            </a:r>
            <a:r>
              <a:rPr lang="ja-JP" altLang="en-US" sz="2800">
                <a:ea typeface="ＭＳ Ｐゴシック"/>
              </a:rPr>
              <a:t>の部分は、RedやBlueなどの色が入れられる</a:t>
            </a:r>
          </a:p>
          <a:p>
            <a:r>
              <a:rPr lang="en-US" altLang="ja-JP" sz="2800" dirty="0">
                <a:ea typeface="ＭＳ Ｐゴシック"/>
                <a:cs typeface="Calibri"/>
                <a:hlinkClick r:id="rId2"/>
              </a:rPr>
              <a:t>ここ</a:t>
            </a:r>
            <a:r>
              <a:rPr lang="en-US" altLang="ja-JP" sz="2800" dirty="0" err="1">
                <a:ea typeface="ＭＳ Ｐゴシック"/>
                <a:cs typeface="Calibri"/>
              </a:rPr>
              <a:t>から色の一覧を見れる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39ECF-9B50-E147-BD04-0130CAD0B828}"/>
              </a:ext>
            </a:extLst>
          </p:cNvPr>
          <p:cNvSpPr txBox="1"/>
          <p:nvPr/>
        </p:nvSpPr>
        <p:spPr>
          <a:xfrm>
            <a:off x="711200" y="3921760"/>
            <a:ext cx="104343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Circle(300,400,180).draw(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Palette::Yellow</a:t>
            </a:r>
            <a:r>
              <a:rPr lang="en-US" sz="3200" dirty="0">
                <a:ea typeface="+mn-lt"/>
                <a:cs typeface="+mn-lt"/>
              </a:rPr>
              <a:t>);</a:t>
            </a:r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08F12262-F39D-1E4D-3F17-2611E212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4513339"/>
            <a:ext cx="2824480" cy="22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6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6759-28F2-97F2-3EA3-B16DF7EA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動作検証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0FDA-3AEE-6DCE-0573-F1C1E8F3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6392450" cy="489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動作検証 書いてみる</a:t>
            </a:r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A6B710-6056-57C2-9A48-75763901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7" y="1933252"/>
            <a:ext cx="12064652" cy="4043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CF716-272E-9048-C8F7-2C2B68905AA8}"/>
              </a:ext>
            </a:extLst>
          </p:cNvPr>
          <p:cNvSpPr txBox="1"/>
          <p:nvPr/>
        </p:nvSpPr>
        <p:spPr>
          <a:xfrm>
            <a:off x="705633" y="6133578"/>
            <a:ext cx="96116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3200" dirty="0">
                <a:ea typeface="ＭＳ Ｐゴシック"/>
                <a:cs typeface="Calibri"/>
              </a:rPr>
              <a:t>Scene::Center()</a:t>
            </a:r>
            <a:r>
              <a:rPr lang="en-US" altLang="ja-JP" sz="3200" dirty="0" err="1">
                <a:ea typeface="ＭＳ Ｐゴシック"/>
                <a:cs typeface="Calibri"/>
              </a:rPr>
              <a:t>は画面中央を表す</a:t>
            </a:r>
            <a:endParaRPr lang="en-US" altLang="ja-JP" sz="28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31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82DE-856C-3264-DEEE-2DE37357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a typeface="ＭＳ Ｐゴシック"/>
                <a:cs typeface="Calibri Light"/>
              </a:rPr>
              <a:t>動作検証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64B1C7-CCCD-AB37-5CB2-4D2FE667F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02" y="1418529"/>
            <a:ext cx="552752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80AE29-7D59-055F-F2CB-D668FC50CC01}"/>
              </a:ext>
            </a:extLst>
          </p:cNvPr>
          <p:cNvSpPr txBox="1"/>
          <p:nvPr/>
        </p:nvSpPr>
        <p:spPr>
          <a:xfrm>
            <a:off x="6404976" y="1415441"/>
            <a:ext cx="670977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ＭＳ Ｐゴシック"/>
                <a:cs typeface="Calibri"/>
              </a:rPr>
              <a:t>コードで後ろの方に</a:t>
            </a:r>
            <a:endParaRPr lang="ja-JP" altLang="en-US" sz="3200" dirty="0">
              <a:ea typeface="ＭＳ Ｐゴシック"/>
              <a:cs typeface="Calibri"/>
            </a:endParaRPr>
          </a:p>
          <a:p>
            <a:r>
              <a:rPr lang="ja-JP" altLang="en-US" sz="3200">
                <a:ea typeface="ＭＳ Ｐゴシック"/>
                <a:cs typeface="Calibri"/>
              </a:rPr>
              <a:t>記述されるほど</a:t>
            </a:r>
          </a:p>
          <a:p>
            <a:r>
              <a:rPr lang="ja-JP" altLang="en-US" sz="3200">
                <a:ea typeface="ＭＳ Ｐゴシック"/>
                <a:cs typeface="Calibri"/>
              </a:rPr>
              <a:t>画像は前の方に表示される</a:t>
            </a:r>
            <a:endParaRPr lang="ja-JP" altLang="en-US" sz="32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32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209-2323-EB39-3F14-694B4075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四角形を書く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CA02-104B-FF45-2BA1-7D2221E2D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1"/>
            <a:ext cx="2446751" cy="499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四角形を書く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9956B-49EF-E278-6D6D-7462FB9C34FC}"/>
              </a:ext>
            </a:extLst>
          </p:cNvPr>
          <p:cNvSpPr txBox="1"/>
          <p:nvPr/>
        </p:nvSpPr>
        <p:spPr>
          <a:xfrm>
            <a:off x="841332" y="1968673"/>
            <a:ext cx="106241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 err="1">
                <a:solidFill>
                  <a:srgbClr val="FFC000"/>
                </a:solidFill>
                <a:cs typeface="Calibri"/>
              </a:rPr>
              <a:t>RectF</a:t>
            </a:r>
            <a:r>
              <a:rPr lang="en-US" sz="3600" dirty="0">
                <a:solidFill>
                  <a:srgbClr val="FFC000"/>
                </a:solidFill>
                <a:cs typeface="Calibri"/>
              </a:rPr>
              <a:t>(x</a:t>
            </a:r>
            <a:r>
              <a:rPr lang="ja-JP" altLang="en-US" sz="3600">
                <a:solidFill>
                  <a:srgbClr val="FFC000"/>
                </a:solidFill>
                <a:ea typeface="ＭＳ Ｐゴシック"/>
                <a:cs typeface="Calibri"/>
              </a:rPr>
              <a:t>座標</a:t>
            </a:r>
            <a:r>
              <a:rPr lang="en-US" sz="3600" dirty="0">
                <a:solidFill>
                  <a:srgbClr val="FFC000"/>
                </a:solidFill>
                <a:cs typeface="Calibri"/>
              </a:rPr>
              <a:t>,y</a:t>
            </a:r>
            <a:r>
              <a:rPr lang="ja-JP" altLang="en-US" sz="3600">
                <a:solidFill>
                  <a:srgbClr val="FFC000"/>
                </a:solidFill>
                <a:ea typeface="ＭＳ Ｐゴシック"/>
                <a:cs typeface="Calibri"/>
              </a:rPr>
              <a:t>座標</a:t>
            </a:r>
            <a:r>
              <a:rPr lang="en-US" sz="3600" dirty="0">
                <a:solidFill>
                  <a:srgbClr val="FFC000"/>
                </a:solidFill>
                <a:cs typeface="Calibri"/>
              </a:rPr>
              <a:t>,</a:t>
            </a:r>
            <a:r>
              <a:rPr lang="ja-JP" altLang="en-US" sz="3600">
                <a:solidFill>
                  <a:srgbClr val="FFC000"/>
                </a:solidFill>
                <a:ea typeface="ＭＳ Ｐゴシック"/>
                <a:cs typeface="Calibri"/>
              </a:rPr>
              <a:t>横のサイズ,縦のサイズ</a:t>
            </a:r>
            <a:r>
              <a:rPr lang="en-US" sz="3600" dirty="0">
                <a:solidFill>
                  <a:srgbClr val="FFC000"/>
                </a:solidFill>
                <a:cs typeface="Calibri"/>
              </a:rPr>
              <a:t>).draw();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5F1F7-9B3A-D13D-EB55-C0F9B1A2C5F6}"/>
              </a:ext>
            </a:extLst>
          </p:cNvPr>
          <p:cNvSpPr txBox="1"/>
          <p:nvPr/>
        </p:nvSpPr>
        <p:spPr>
          <a:xfrm>
            <a:off x="851492" y="3431713"/>
            <a:ext cx="106241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rgbClr val="FFC000"/>
                </a:solidFill>
                <a:cs typeface="Calibri"/>
              </a:rPr>
              <a:t>RectF</a:t>
            </a:r>
            <a:r>
              <a:rPr lang="en-US" sz="2800" dirty="0">
                <a:solidFill>
                  <a:srgbClr val="FFC000"/>
                </a:solidFill>
                <a:cs typeface="Calibri"/>
              </a:rPr>
              <a:t>(x</a:t>
            </a:r>
            <a:r>
              <a:rPr lang="ja-JP" altLang="en-US" sz="2800">
                <a:solidFill>
                  <a:srgbClr val="FFC000"/>
                </a:solidFill>
                <a:ea typeface="ＭＳ Ｐゴシック"/>
                <a:cs typeface="Calibri"/>
              </a:rPr>
              <a:t>座標</a:t>
            </a:r>
            <a:r>
              <a:rPr lang="en-US" sz="2800" dirty="0">
                <a:solidFill>
                  <a:srgbClr val="FFC000"/>
                </a:solidFill>
                <a:cs typeface="Calibri"/>
              </a:rPr>
              <a:t>,y</a:t>
            </a:r>
            <a:r>
              <a:rPr lang="ja-JP" altLang="en-US" sz="2800">
                <a:solidFill>
                  <a:srgbClr val="FFC000"/>
                </a:solidFill>
                <a:ea typeface="ＭＳ Ｐゴシック"/>
                <a:cs typeface="Calibri"/>
              </a:rPr>
              <a:t>座標</a:t>
            </a:r>
            <a:r>
              <a:rPr lang="en-US" sz="2800" dirty="0">
                <a:solidFill>
                  <a:srgbClr val="FFC000"/>
                </a:solidFill>
                <a:cs typeface="Calibri"/>
              </a:rPr>
              <a:t>,</a:t>
            </a:r>
            <a:r>
              <a:rPr lang="ja-JP" altLang="en-US" sz="2800">
                <a:solidFill>
                  <a:srgbClr val="FFC000"/>
                </a:solidFill>
                <a:ea typeface="ＭＳ Ｐゴシック"/>
                <a:cs typeface="Calibri"/>
              </a:rPr>
              <a:t>横のサイズ,縦のサイズ</a:t>
            </a:r>
            <a:r>
              <a:rPr lang="en-US" sz="2800" dirty="0">
                <a:solidFill>
                  <a:srgbClr val="FFC000"/>
                </a:solidFill>
                <a:cs typeface="Calibri"/>
              </a:rPr>
              <a:t>).</a:t>
            </a:r>
            <a:r>
              <a:rPr lang="en-US" sz="2800" dirty="0" err="1">
                <a:solidFill>
                  <a:srgbClr val="FFC000"/>
                </a:solidFill>
                <a:cs typeface="Calibri"/>
              </a:rPr>
              <a:t>drawFrame</a:t>
            </a:r>
            <a:r>
              <a:rPr lang="en-US" sz="2800" dirty="0">
                <a:solidFill>
                  <a:srgbClr val="FFC000"/>
                </a:solidFill>
                <a:cs typeface="Calibri"/>
              </a:rPr>
              <a:t>(</a:t>
            </a:r>
            <a:r>
              <a:rPr lang="ja-JP" altLang="en-US" sz="2800">
                <a:solidFill>
                  <a:srgbClr val="FFC000"/>
                </a:solidFill>
                <a:ea typeface="ＭＳ Ｐゴシック"/>
                <a:cs typeface="Calibri"/>
              </a:rPr>
              <a:t>線の太さ,色</a:t>
            </a:r>
            <a:r>
              <a:rPr lang="en-US" sz="2800" dirty="0">
                <a:solidFill>
                  <a:srgbClr val="FFC000"/>
                </a:solidFill>
                <a:cs typeface="Calibri"/>
              </a:rPr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1655B2-68CB-1754-F5EC-6A013A89AAC8}"/>
              </a:ext>
            </a:extLst>
          </p:cNvPr>
          <p:cNvSpPr txBox="1">
            <a:spLocks/>
          </p:cNvSpPr>
          <p:nvPr/>
        </p:nvSpPr>
        <p:spPr>
          <a:xfrm>
            <a:off x="787400" y="2842321"/>
            <a:ext cx="3371311" cy="499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四角形の枠を書く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D0FDAAA-2F38-5770-AB3A-0AE2503F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4127259"/>
            <a:ext cx="3505200" cy="27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5952-5BF9-082D-BAE2-7DB661AF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Siv3d</a:t>
            </a:r>
            <a:endParaRPr kumimoji="1"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6C36-7C76-AC7C-C910-3E8FEFF3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ea typeface="Calibri"/>
                <a:cs typeface="Calibri"/>
              </a:rPr>
              <a:t>Siv3d</a:t>
            </a:r>
            <a:r>
              <a:rPr lang="ja-JP" altLang="en-US" sz="4400">
                <a:ea typeface="Calibri"/>
                <a:cs typeface="Calibri"/>
              </a:rPr>
              <a:t>それは</a:t>
            </a:r>
            <a:endParaRPr lang="en-US" altLang="ja-JP" sz="4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ja-JP" altLang="en-US" sz="4400">
                <a:ea typeface="ＭＳ Ｐゴシック"/>
                <a:cs typeface="Calibri"/>
              </a:rPr>
              <a:t>　ゲームを作るために使う、C++のライブラリ</a:t>
            </a:r>
            <a:endParaRPr lang="ja-JP" altLang="en-US" sz="4400">
              <a:ea typeface="ＭＳ Ｐゴシック" panose="020B0600070205080204" pitchFamily="34" charset="-128"/>
              <a:cs typeface="Calibri"/>
            </a:endParaRPr>
          </a:p>
          <a:p>
            <a:pPr marL="0" indent="0">
              <a:buNone/>
            </a:pPr>
            <a:r>
              <a:rPr lang="ja-JP" altLang="en-US" sz="4400">
                <a:ea typeface="ＭＳ Ｐゴシック"/>
                <a:cs typeface="Calibri"/>
              </a:rPr>
              <a:t>※ライブラリ・・・拡張機能みたいなもの</a:t>
            </a:r>
          </a:p>
          <a:p>
            <a:pPr marL="0" indent="0">
              <a:buNone/>
            </a:pP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958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F38B-EE42-3C6F-A003-36AED1FD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動作検証</a:t>
            </a:r>
            <a:endParaRPr kumimoji="1"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7E2DC72-D23D-090F-7387-CA1B938A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6" y="1424639"/>
            <a:ext cx="10258816" cy="5344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52B0E-FB9F-390D-5CA8-D57D9E55C30B}"/>
              </a:ext>
            </a:extLst>
          </p:cNvPr>
          <p:cNvSpPr txBox="1"/>
          <p:nvPr/>
        </p:nvSpPr>
        <p:spPr>
          <a:xfrm>
            <a:off x="3894161" y="22791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"/>
              </a:rPr>
              <a:t>０</a:t>
            </a:r>
            <a:r>
              <a:rPr lang="ja-JP" altLang="en-US">
                <a:solidFill>
                  <a:schemeClr val="bg1"/>
                </a:solidFill>
                <a:ea typeface="ＭＳ Ｐゴシック"/>
                <a:cs typeface="Calibri"/>
              </a:rPr>
              <a:t>で</a:t>
            </a:r>
            <a:r>
              <a:rPr lang="en-US" altLang="ja-JP" dirty="0">
                <a:solidFill>
                  <a:schemeClr val="bg1"/>
                </a:solidFill>
                <a:ea typeface="ＭＳ Ｐゴシック"/>
                <a:cs typeface="Calibri"/>
              </a:rPr>
              <a:t>OK</a:t>
            </a:r>
            <a:endParaRPr lang="ja-JP" altLang="en-US" dirty="0">
              <a:solidFill>
                <a:schemeClr val="bg1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621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C1E7-FD07-0590-9CB2-B1747090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cs typeface="Calibri Light"/>
              </a:rPr>
              <a:t>動作検証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A968-3A0A-E454-71FF-25AEEC6C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51066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四角形の座標をCursor::Pos()にすることで、カーソルの位置に</a:t>
            </a:r>
            <a:endParaRPr lang="en-US" altLang="ja-JP"/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　四角形がついてくるようになった。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ＭＳ Ｐゴシック"/>
              <a:cs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AEC655-A79F-4D4E-6915-8E01094F2FB4}"/>
              </a:ext>
            </a:extLst>
          </p:cNvPr>
          <p:cNvSpPr txBox="1">
            <a:spLocks/>
          </p:cNvSpPr>
          <p:nvPr/>
        </p:nvSpPr>
        <p:spPr>
          <a:xfrm>
            <a:off x="828040" y="2546985"/>
            <a:ext cx="11938000" cy="622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ＭＳ Ｐゴシック"/>
                <a:cs typeface="Calibri"/>
              </a:rPr>
              <a:t>iに毎フレーム1ずつ足して、四角形の大きさを変えることができた</a:t>
            </a:r>
            <a:endParaRPr lang="ja-JP" altLang="en-US" dirty="0"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4530823-4848-0920-291E-16EA1379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3162059"/>
            <a:ext cx="4653280" cy="36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1690-AC9D-9179-2861-3577C0B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その他の図形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6A6F-AA72-48CB-E17F-3AB3B7485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4293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他にも使える図形は複数ある（線分、楕円、多角形）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+mn-lt"/>
                <a:cs typeface="+mn-lt"/>
                <a:hlinkClick r:id="rId2"/>
              </a:rPr>
              <a:t>ここ</a:t>
            </a:r>
            <a:r>
              <a:rPr lang="ja-JP" altLang="en-US">
                <a:ea typeface="+mn-lt"/>
                <a:cs typeface="+mn-lt"/>
              </a:rPr>
              <a:t>から様々な図形の作り方を見れる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488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013C-8689-4A02-C963-EC27B8F3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bool</a:t>
            </a:r>
            <a:r>
              <a:rPr lang="ja-JP" altLang="en-US">
                <a:cs typeface="Calibri Light"/>
              </a:rPr>
              <a:t>型の話</a:t>
            </a:r>
            <a:endParaRPr lang="ja-JP" altLang="en-US">
              <a:ea typeface="ＭＳ Ｐゴシック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6362-69BC-0FEE-5242-4262E3EBA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470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ゲーム作りに有用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bool</a:t>
            </a:r>
            <a:r>
              <a:rPr lang="ja-JP" altLang="en-US">
                <a:ea typeface="ＭＳ Ｐゴシック"/>
                <a:cs typeface="Calibri"/>
              </a:rPr>
              <a:t>型自体はC++の機能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真(true)か偽(false)かをもつ型</a:t>
            </a:r>
          </a:p>
          <a:p>
            <a:r>
              <a:rPr lang="ja-JP" altLang="en-US">
                <a:ea typeface="ＭＳ Ｐゴシック"/>
                <a:cs typeface="Calibri"/>
              </a:rPr>
              <a:t>ゲームのフラグ作りに有効(あるボスが倒されたかどうかとか)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62939D-6431-CC89-E7FF-3293989A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2" y="3688941"/>
            <a:ext cx="3432131" cy="3001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7E393-4A62-60CB-EDB1-C7D1CD49A7C2}"/>
              </a:ext>
            </a:extLst>
          </p:cNvPr>
          <p:cNvSpPr txBox="1"/>
          <p:nvPr/>
        </p:nvSpPr>
        <p:spPr>
          <a:xfrm>
            <a:off x="4693085" y="3816263"/>
            <a:ext cx="645925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If</a:t>
            </a:r>
            <a:r>
              <a:rPr lang="ja-JP" altLang="en-US" sz="2800">
                <a:ea typeface="ＭＳ Ｐゴシック"/>
              </a:rPr>
              <a:t>文の条件式として使うことができる</a:t>
            </a:r>
            <a:endParaRPr lang="ja-JP" altLang="en-US" sz="280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  <a:cs typeface="Calibri"/>
              </a:rPr>
              <a:t>Trueなら,{}の中の処理を行う</a:t>
            </a:r>
            <a:endParaRPr lang="ja-JP" altLang="en-US" sz="28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1965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EDC8-6D0B-1BA4-721F-051589D3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図形を動かす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E8A8-59DC-B096-AB68-68289060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ja-JP" altLang="en-US" sz="4000">
                <a:solidFill>
                  <a:srgbClr val="FFC000"/>
                </a:solidFill>
                <a:ea typeface="ＭＳ Ｐゴシック"/>
                <a:cs typeface="Calibri"/>
              </a:rPr>
              <a:t>図形.moveBy(xの移動分,yの移動分);</a:t>
            </a:r>
          </a:p>
          <a:p>
            <a:pPr marL="0" indent="0">
              <a:buNone/>
            </a:pPr>
            <a:r>
              <a:rPr lang="ja-JP" sz="4000">
                <a:ea typeface="ＭＳ Ｐゴシック"/>
                <a:cs typeface="Calibri"/>
              </a:rPr>
              <a:t>図形をxとy分移動させる</a:t>
            </a:r>
            <a:endParaRPr lang="ja-JP" altLang="en-US" sz="4000" dirty="0">
              <a:solidFill>
                <a:srgbClr val="FFC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sz="4000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r>
              <a:rPr lang="ja-JP" altLang="en-US" sz="4000">
                <a:solidFill>
                  <a:srgbClr val="FFC000"/>
                </a:solidFill>
                <a:ea typeface="ＭＳ Ｐゴシック"/>
                <a:cs typeface="Calibri"/>
              </a:rPr>
              <a:t>図形</a:t>
            </a:r>
            <a:r>
              <a:rPr lang="en-US" altLang="ja-JP" sz="4000" dirty="0">
                <a:solidFill>
                  <a:srgbClr val="FFC000"/>
                </a:solidFill>
                <a:ea typeface="ＭＳ Ｐゴシック"/>
                <a:cs typeface="Calibri"/>
              </a:rPr>
              <a:t>.</a:t>
            </a:r>
            <a:r>
              <a:rPr lang="en-US" altLang="ja-JP" sz="4000" dirty="0" err="1">
                <a:solidFill>
                  <a:srgbClr val="FFC000"/>
                </a:solidFill>
                <a:ea typeface="ＭＳ Ｐゴシック"/>
                <a:cs typeface="Calibri"/>
              </a:rPr>
              <a:t>setPos</a:t>
            </a:r>
            <a:r>
              <a:rPr lang="en-US" altLang="ja-JP" sz="4000" dirty="0">
                <a:solidFill>
                  <a:srgbClr val="FFC000"/>
                </a:solidFill>
                <a:ea typeface="ＭＳ Ｐゴシック"/>
                <a:cs typeface="Calibri"/>
              </a:rPr>
              <a:t>(</a:t>
            </a:r>
            <a:r>
              <a:rPr lang="en-US" altLang="ja-JP" sz="4000" dirty="0" err="1">
                <a:solidFill>
                  <a:srgbClr val="FFC000"/>
                </a:solidFill>
                <a:ea typeface="ＭＳ Ｐゴシック"/>
                <a:cs typeface="Calibri"/>
              </a:rPr>
              <a:t>x座標,y座標</a:t>
            </a:r>
            <a:r>
              <a:rPr lang="en-US" altLang="ja-JP" sz="4000" dirty="0">
                <a:solidFill>
                  <a:srgbClr val="FFC000"/>
                </a:solidFill>
                <a:ea typeface="ＭＳ Ｐゴシック"/>
                <a:cs typeface="Calibri"/>
              </a:rPr>
              <a:t>);</a:t>
            </a:r>
            <a:endParaRPr lang="ja-JP" altLang="en-US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r>
              <a:rPr lang="ja-JP" altLang="en-US" sz="4000">
                <a:ea typeface="ＭＳ Ｐゴシック"/>
                <a:cs typeface="Calibri"/>
              </a:rPr>
              <a:t>図形を</a:t>
            </a:r>
            <a:r>
              <a:rPr lang="en-US" sz="4000" dirty="0">
                <a:ea typeface="ＭＳ Ｐゴシック"/>
                <a:cs typeface="Calibri"/>
              </a:rPr>
              <a:t>x</a:t>
            </a:r>
            <a:r>
              <a:rPr lang="ja-JP" altLang="en-US" sz="4000">
                <a:ea typeface="ＭＳ Ｐゴシック"/>
                <a:cs typeface="Calibri"/>
              </a:rPr>
              <a:t>と</a:t>
            </a:r>
            <a:r>
              <a:rPr lang="en-US" sz="4000" dirty="0" err="1">
                <a:ea typeface="ＭＳ Ｐゴシック"/>
                <a:cs typeface="Calibri"/>
              </a:rPr>
              <a:t>yに</a:t>
            </a:r>
            <a:r>
              <a:rPr lang="ja-JP" altLang="en-US" sz="4000">
                <a:ea typeface="ＭＳ Ｐゴシック"/>
                <a:cs typeface="Calibri"/>
              </a:rPr>
              <a:t>移動させる</a:t>
            </a:r>
            <a:endParaRPr lang="en-US" altLang="ja-JP" sz="4000" dirty="0">
              <a:solidFill>
                <a:srgbClr val="FFC000"/>
              </a:solidFill>
              <a:ea typeface="ＭＳ Ｐゴシック"/>
              <a:cs typeface="Calibri"/>
            </a:endParaRPr>
          </a:p>
          <a:p>
            <a:endParaRPr lang="ja-JP" altLang="en-US" sz="4000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r>
              <a:rPr lang="ja-JP" altLang="en-US" sz="4000">
                <a:solidFill>
                  <a:srgbClr val="000000"/>
                </a:solidFill>
                <a:ea typeface="ＭＳ Ｐゴシック"/>
                <a:cs typeface="Calibri"/>
              </a:rPr>
              <a:t>図形</a:t>
            </a:r>
            <a:r>
              <a:rPr lang="en-US" altLang="ja-JP" sz="4000" dirty="0">
                <a:solidFill>
                  <a:srgbClr val="000000"/>
                </a:solidFill>
                <a:ea typeface="ＭＳ Ｐゴシック"/>
                <a:cs typeface="Calibri"/>
              </a:rPr>
              <a:t>.</a:t>
            </a:r>
            <a:r>
              <a:rPr lang="en-US" altLang="ja-JP" sz="4000" dirty="0" err="1">
                <a:solidFill>
                  <a:srgbClr val="000000"/>
                </a:solidFill>
                <a:ea typeface="ＭＳ Ｐゴシック"/>
                <a:cs typeface="Calibri"/>
              </a:rPr>
              <a:t>setPos</a:t>
            </a:r>
            <a:r>
              <a:rPr lang="en-US" altLang="ja-JP" sz="4000" dirty="0">
                <a:solidFill>
                  <a:srgbClr val="000000"/>
                </a:solidFill>
                <a:ea typeface="ＭＳ Ｐゴシック"/>
                <a:cs typeface="Calibri"/>
              </a:rPr>
              <a:t>(Cursor::Pos());</a:t>
            </a:r>
            <a:endParaRPr lang="ja-JP" altLang="en-US" sz="4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 sz="4000">
                <a:solidFill>
                  <a:srgbClr val="000000"/>
                </a:solidFill>
                <a:ea typeface="ＭＳ Ｐゴシック"/>
                <a:cs typeface="Calibri"/>
              </a:rPr>
              <a:t>  で図形をマウスの位置に描画できる</a:t>
            </a:r>
            <a:endParaRPr lang="en-US">
              <a:cs typeface="Calibri" panose="020F0502020204030204"/>
            </a:endParaRPr>
          </a:p>
          <a:p>
            <a:endParaRPr lang="en-US" altLang="ja-JP" sz="4000" dirty="0">
              <a:solidFill>
                <a:srgbClr val="FFC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4000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4000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sz="4000" dirty="0">
              <a:solidFill>
                <a:srgbClr val="000000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123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4B4C-4609-E51A-421D-FB175E39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62" y="166796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キー入力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C313-4210-0559-12D1-701E8790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1557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図形を動かす</a:t>
            </a:r>
          </a:p>
          <a:p>
            <a:r>
              <a:rPr lang="ja-JP" altLang="en-US">
                <a:ea typeface="ＭＳ Ｐゴシック"/>
                <a:cs typeface="Calibri"/>
              </a:rPr>
              <a:t>Curosor::Pos()を使えば、マウスでの操作が出来るが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  今回はキー入力での操作を行う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33186-C185-1279-3C72-7DDBCAB000DF}"/>
              </a:ext>
            </a:extLst>
          </p:cNvPr>
          <p:cNvSpPr txBox="1"/>
          <p:nvPr/>
        </p:nvSpPr>
        <p:spPr>
          <a:xfrm>
            <a:off x="1036320" y="2997200"/>
            <a:ext cx="48056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C000"/>
                </a:solidFill>
                <a:cs typeface="Calibri"/>
              </a:rPr>
              <a:t>Key</a:t>
            </a:r>
            <a:r>
              <a:rPr lang="en-US" altLang="ja-JP" sz="4000" dirty="0">
                <a:solidFill>
                  <a:srgbClr val="FFC000"/>
                </a:solidFill>
                <a:ea typeface="ＭＳ Ｐゴシック"/>
                <a:cs typeface="Calibri"/>
              </a:rPr>
              <a:t>○○.down();</a:t>
            </a:r>
            <a:endParaRPr lang="ja-JP" altLang="en-US" sz="4000" dirty="0">
              <a:solidFill>
                <a:srgbClr val="FFC000"/>
              </a:solidFill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250FA-7471-707D-EAB4-2EF4D385F551}"/>
              </a:ext>
            </a:extLst>
          </p:cNvPr>
          <p:cNvSpPr txBox="1"/>
          <p:nvPr/>
        </p:nvSpPr>
        <p:spPr>
          <a:xfrm>
            <a:off x="1036955" y="3851275"/>
            <a:ext cx="82194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○○</a:t>
            </a:r>
            <a:r>
              <a:rPr lang="ja-JP" altLang="en-US" sz="2400">
                <a:ea typeface="ＭＳ Ｐゴシック"/>
                <a:cs typeface="Calibri"/>
              </a:rPr>
              <a:t>に対応したキーが押された瞬間Trueになる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41626-B025-A283-35F1-FC5EBA0320FF}"/>
              </a:ext>
            </a:extLst>
          </p:cNvPr>
          <p:cNvSpPr txBox="1"/>
          <p:nvPr/>
        </p:nvSpPr>
        <p:spPr>
          <a:xfrm>
            <a:off x="1036320" y="4531360"/>
            <a:ext cx="48056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C000"/>
                </a:solidFill>
                <a:cs typeface="Calibri"/>
              </a:rPr>
              <a:t>Key</a:t>
            </a:r>
            <a:r>
              <a:rPr lang="en-US" altLang="ja-JP" sz="4000" dirty="0">
                <a:solidFill>
                  <a:srgbClr val="FFC000"/>
                </a:solidFill>
                <a:ea typeface="ＭＳ Ｐゴシック"/>
                <a:cs typeface="Calibri"/>
              </a:rPr>
              <a:t>○○.pressed();</a:t>
            </a:r>
            <a:endParaRPr lang="ja-JP" altLang="en-US" sz="4000" dirty="0">
              <a:solidFill>
                <a:srgbClr val="FFC000"/>
              </a:solidFill>
              <a:ea typeface="ＭＳ Ｐゴシック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C5423-E50D-43DA-7743-4153E0728C20}"/>
              </a:ext>
            </a:extLst>
          </p:cNvPr>
          <p:cNvSpPr txBox="1"/>
          <p:nvPr/>
        </p:nvSpPr>
        <p:spPr>
          <a:xfrm>
            <a:off x="1036955" y="5466715"/>
            <a:ext cx="82194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○○</a:t>
            </a:r>
            <a:r>
              <a:rPr lang="ja-JP" altLang="en-US" sz="2400">
                <a:ea typeface="ＭＳ Ｐゴシック"/>
                <a:cs typeface="Calibri"/>
              </a:rPr>
              <a:t>に対応したキーが押されている間Trueになる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57677-645C-14C1-87FB-6AE37705CFA8}"/>
              </a:ext>
            </a:extLst>
          </p:cNvPr>
          <p:cNvSpPr txBox="1"/>
          <p:nvPr/>
        </p:nvSpPr>
        <p:spPr>
          <a:xfrm>
            <a:off x="1036320" y="6136640"/>
            <a:ext cx="108813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cs typeface="Calibri"/>
              </a:rPr>
              <a:t>If</a:t>
            </a:r>
            <a:r>
              <a:rPr lang="ja-JP" altLang="en-US" sz="2000">
                <a:ea typeface="ＭＳ Ｐゴシック"/>
                <a:cs typeface="Calibri"/>
              </a:rPr>
              <a:t>文の条件式にこの文を入れると,対応したキーが押されている間、{}の中の処理を行うことができる</a:t>
            </a:r>
            <a:endParaRPr lang="en-US" sz="20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97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80E0-D5E6-600A-28F7-84070617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コード例</a:t>
            </a:r>
            <a:endParaRPr lang="en-US">
              <a:ea typeface="ＭＳ Ｐゴシック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5F1912-CE6E-3B2F-E21F-4BD179E05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305" y="1074063"/>
            <a:ext cx="5723745" cy="5781392"/>
          </a:xfrm>
        </p:spPr>
      </p:pic>
    </p:spTree>
    <p:extLst>
      <p:ext uri="{BB962C8B-B14F-4D97-AF65-F5344CB8AC3E}">
        <p14:creationId xmlns:p14="http://schemas.microsoft.com/office/powerpoint/2010/main" val="3342161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A0AA-24A7-F7DE-906E-2FCC4A4B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図形を変数に代入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BEBD-721F-E6D0-A969-3F2F804F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70" y="144984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図形を保存する</a:t>
            </a:r>
          </a:p>
          <a:p>
            <a:r>
              <a:rPr lang="ja-JP" altLang="en-US">
                <a:ea typeface="ＭＳ Ｐゴシック"/>
                <a:cs typeface="Calibri"/>
              </a:rPr>
              <a:t>いままでの図形は使い捨てだった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描画したら、その図形はすぐに破棄されていた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3B448-1E36-D105-D103-62D9B1FB89EA}"/>
              </a:ext>
            </a:extLst>
          </p:cNvPr>
          <p:cNvSpPr txBox="1"/>
          <p:nvPr/>
        </p:nvSpPr>
        <p:spPr>
          <a:xfrm>
            <a:off x="841331" y="3868455"/>
            <a:ext cx="76283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Circle </a:t>
            </a:r>
            <a:r>
              <a:rPr lang="en-US" sz="3200" dirty="0" err="1">
                <a:solidFill>
                  <a:srgbClr val="FFC000"/>
                </a:solidFill>
                <a:ea typeface="+mn-lt"/>
                <a:cs typeface="+mn-lt"/>
              </a:rPr>
              <a:t>circle</a:t>
            </a:r>
            <a:r>
              <a:rPr lang="en-US" sz="3200" dirty="0">
                <a:solidFill>
                  <a:srgbClr val="FFC000"/>
                </a:solidFill>
                <a:ea typeface="+mn-lt"/>
                <a:cs typeface="+mn-lt"/>
              </a:rPr>
              <a:t> = Circle(Scene::Center(), 10);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1B3F4-597A-DAF1-ADB4-3939B1584FCB}"/>
              </a:ext>
            </a:extLst>
          </p:cNvPr>
          <p:cNvSpPr txBox="1"/>
          <p:nvPr/>
        </p:nvSpPr>
        <p:spPr>
          <a:xfrm>
            <a:off x="838069" y="3426782"/>
            <a:ext cx="109477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ＭＳ Ｐゴシック"/>
              </a:rPr>
              <a:t>作った図形をすぐに破棄せずに、変数circleに格納して保存する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559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6B32-3715-53B4-8E07-A21C922A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動作検証</a:t>
            </a:r>
            <a:endParaRPr kumimoji="1"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280B50-FB9B-17A3-D8D1-141BD64AD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28" y="1378585"/>
            <a:ext cx="6141262" cy="5478680"/>
          </a:xfrm>
        </p:spPr>
      </p:pic>
    </p:spTree>
    <p:extLst>
      <p:ext uri="{BB962C8B-B14F-4D97-AF65-F5344CB8AC3E}">
        <p14:creationId xmlns:p14="http://schemas.microsoft.com/office/powerpoint/2010/main" val="2637682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95B8-F315-733B-1977-81AC3B12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180"/>
            <a:ext cx="10515600" cy="1325563"/>
          </a:xfrm>
        </p:spPr>
        <p:txBody>
          <a:bodyPr/>
          <a:lstStyle/>
          <a:p>
            <a:r>
              <a:rPr lang="ja-JP" altLang="en-US">
                <a:cs typeface="Calibri Light"/>
              </a:rPr>
              <a:t>動作検証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FBAE34-DAFC-92F7-5C44-B2FD90C8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68" y="1376358"/>
            <a:ext cx="5256128" cy="41321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520D4-B7D9-754D-7517-2044945AD334}"/>
              </a:ext>
            </a:extLst>
          </p:cNvPr>
          <p:cNvSpPr txBox="1"/>
          <p:nvPr/>
        </p:nvSpPr>
        <p:spPr>
          <a:xfrm>
            <a:off x="851491" y="5516462"/>
            <a:ext cx="972645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3200">
                <a:ea typeface="ＭＳ Ｐゴシック"/>
                <a:cs typeface="Calibri"/>
              </a:rPr>
              <a:t>キーの入力に応じて図形を動かすことができた</a:t>
            </a:r>
          </a:p>
          <a:p>
            <a:r>
              <a:rPr lang="ja-JP" altLang="en-US" sz="3200">
                <a:ea typeface="ＭＳ Ｐゴシック"/>
                <a:cs typeface="Calibri"/>
              </a:rPr>
              <a:t>Key○○が押されている間,if文の中の処理を行っていた</a:t>
            </a:r>
            <a:endParaRPr lang="ja-JP" altLang="en-US" sz="32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69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0F52-9980-3BC4-7862-11FC3BC4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Siv3d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40CA1E-FB86-79AA-71D8-51A447039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460" y="1695330"/>
            <a:ext cx="1757820" cy="197102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4A94C3A-F48A-E8FC-190F-70060AF8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43" y="2021302"/>
            <a:ext cx="4183693" cy="1322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782A7-FB92-91F8-2226-B2FD8B834F8D}"/>
              </a:ext>
            </a:extLst>
          </p:cNvPr>
          <p:cNvSpPr txBox="1"/>
          <p:nvPr/>
        </p:nvSpPr>
        <p:spPr>
          <a:xfrm>
            <a:off x="4473879" y="1895605"/>
            <a:ext cx="13444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9600">
                <a:ea typeface="Calibri"/>
                <a:cs typeface="Calibri"/>
              </a:rPr>
              <a:t>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882EE-D65A-E7CA-9383-389A10E4C178}"/>
              </a:ext>
            </a:extLst>
          </p:cNvPr>
          <p:cNvSpPr txBox="1"/>
          <p:nvPr/>
        </p:nvSpPr>
        <p:spPr>
          <a:xfrm>
            <a:off x="4557386" y="3336097"/>
            <a:ext cx="13444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9600">
                <a:ea typeface="Calibri"/>
                <a:cs typeface="Calibri"/>
              </a:rPr>
              <a:t>↓</a:t>
            </a:r>
            <a:endParaRPr lang="ja-JP" altLang="en-US" sz="9600" dirty="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0699D-43FF-1D0C-72E4-0AA676843D75}"/>
              </a:ext>
            </a:extLst>
          </p:cNvPr>
          <p:cNvSpPr txBox="1"/>
          <p:nvPr/>
        </p:nvSpPr>
        <p:spPr>
          <a:xfrm>
            <a:off x="3356975" y="5037548"/>
            <a:ext cx="389141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9600">
                <a:solidFill>
                  <a:srgbClr val="FF0000"/>
                </a:solidFill>
                <a:ea typeface="Calibri"/>
                <a:cs typeface="Calibri"/>
              </a:rPr>
              <a:t>ゲーム</a:t>
            </a:r>
            <a:endParaRPr lang="ja-JP" altLang="en-US" sz="9600" dirty="0">
              <a:solidFill>
                <a:srgbClr val="FF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865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8173-CE3B-2051-48BD-8F271CE0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当たり判定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5341-EA6B-FA05-31F9-9481507B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62" y="15020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図形同士の衝突判定</a:t>
            </a:r>
          </a:p>
          <a:p>
            <a:endParaRPr lang="ja-JP" altLang="en-US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r>
              <a:rPr lang="ja-JP" altLang="en-US" sz="4000">
                <a:solidFill>
                  <a:srgbClr val="FFC000"/>
                </a:solidFill>
                <a:ea typeface="ＭＳ Ｐゴシック"/>
                <a:cs typeface="Calibri"/>
              </a:rPr>
              <a:t>図形.intersects(他の図形);</a:t>
            </a:r>
          </a:p>
          <a:p>
            <a:r>
              <a:rPr lang="ja-JP" altLang="en-US">
                <a:ea typeface="ＭＳ Ｐゴシック"/>
                <a:cs typeface="Calibri"/>
              </a:rPr>
              <a:t>図形が他の図形と被っているときにtrueを返す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solidFill>
                  <a:srgbClr val="000000"/>
                </a:solidFill>
                <a:ea typeface="ＭＳ Ｐゴシック"/>
                <a:cs typeface="Calibri"/>
              </a:rPr>
              <a:t>If文の条件式に入れることで、二つの図形が交わっているときだけ</a:t>
            </a:r>
            <a:endParaRPr lang="ja-JP" altLang="en-US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000000"/>
                </a:solidFill>
                <a:ea typeface="ＭＳ Ｐゴシック"/>
                <a:cs typeface="Calibri"/>
              </a:rPr>
              <a:t>  {}の中の処理を行うことができる</a:t>
            </a:r>
            <a:endParaRPr lang="ja-JP" altLang="en-US" dirty="0">
              <a:solidFill>
                <a:srgbClr val="000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solidFill>
                <a:srgbClr val="FFC000"/>
              </a:solidFill>
              <a:ea typeface="ＭＳ Ｐゴシック"/>
              <a:cs typeface="Calibri"/>
            </a:endParaRPr>
          </a:p>
          <a:p>
            <a:endParaRPr lang="ja-JP" altLang="en-US" dirty="0">
              <a:solidFill>
                <a:srgbClr val="FFC000"/>
              </a:solidFill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5598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8C30-831D-51A7-3E12-09DAACE9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作ってみる if文の条件式は自分で記述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324D69-EA73-CE99-E276-097591E7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68" y="2020732"/>
            <a:ext cx="6814437" cy="4836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3DD69-C2F7-0424-8356-FF094A24F551}"/>
              </a:ext>
            </a:extLst>
          </p:cNvPr>
          <p:cNvSpPr txBox="1"/>
          <p:nvPr/>
        </p:nvSpPr>
        <p:spPr>
          <a:xfrm>
            <a:off x="944880" y="1463040"/>
            <a:ext cx="90424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Ｐゴシック"/>
              </a:rPr>
              <a:t>四角形と円が交わっているときに円を赤く表示する</a:t>
            </a:r>
            <a:endParaRPr lang="ja-JP" altLang="en-US" sz="20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716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1F0B-5B87-B46D-EE81-85447FFC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intersects</a:t>
            </a:r>
            <a:endParaRPr kumimoji="1"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66AD-56F4-27E2-D1D1-32F1C8866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62" y="13141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>
                <a:ea typeface="+mn-lt"/>
                <a:cs typeface="+mn-lt"/>
              </a:rPr>
              <a:t>circle.intersects</a:t>
            </a:r>
            <a:r>
              <a:rPr lang="en-US" sz="3600" dirty="0">
                <a:ea typeface="+mn-lt"/>
                <a:cs typeface="+mn-lt"/>
              </a:rPr>
              <a:t>(</a:t>
            </a:r>
            <a:r>
              <a:rPr lang="en-US" sz="3600" dirty="0" err="1">
                <a:ea typeface="+mn-lt"/>
                <a:cs typeface="+mn-lt"/>
              </a:rPr>
              <a:t>rectf</a:t>
            </a:r>
            <a:r>
              <a:rPr lang="en-US" sz="3600" dirty="0">
                <a:ea typeface="+mn-lt"/>
                <a:cs typeface="+mn-lt"/>
              </a:rPr>
              <a:t>)</a:t>
            </a:r>
            <a:r>
              <a:rPr lang="ja-JP" altLang="en-US" sz="3600">
                <a:ea typeface="+mn-lt"/>
                <a:cs typeface="+mn-lt"/>
              </a:rPr>
              <a:t>か</a:t>
            </a:r>
            <a:r>
              <a:rPr lang="ja-JP" sz="3600">
                <a:ea typeface="+mn-lt"/>
                <a:cs typeface="+mn-lt"/>
              </a:rPr>
              <a:t>rectf.intersects(circle)で</a:t>
            </a:r>
            <a:r>
              <a:rPr lang="ja-JP" altLang="en-US" sz="3600">
                <a:ea typeface="+mn-lt"/>
                <a:cs typeface="+mn-lt"/>
              </a:rPr>
              <a:t>動</a:t>
            </a:r>
            <a:r>
              <a:rPr lang="ja-JP" sz="3600">
                <a:ea typeface="+mn-lt"/>
                <a:cs typeface="+mn-lt"/>
              </a:rPr>
              <a:t>く</a:t>
            </a:r>
            <a:endParaRPr kumimoji="1" lang="en-US" sz="3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2102B8-F889-3727-7810-9E72C40E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2" y="1942163"/>
            <a:ext cx="6093912" cy="48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31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0434-8141-F8FD-6E99-AD79DDD1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cs typeface="Calibri Light"/>
              </a:rPr>
              <a:t>問題</a:t>
            </a:r>
            <a:endParaRPr kumimoji="1"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C8A29AC-B077-3061-52A7-2F4A85FB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5" y="1305423"/>
            <a:ext cx="4089748" cy="3224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65BFB-B9FD-FA90-4C4E-7AB8BF19D9DD}"/>
              </a:ext>
            </a:extLst>
          </p:cNvPr>
          <p:cNvSpPr txBox="1"/>
          <p:nvPr/>
        </p:nvSpPr>
        <p:spPr>
          <a:xfrm>
            <a:off x="841331" y="4682646"/>
            <a:ext cx="1053021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ＭＳ Ｐゴシック"/>
                <a:cs typeface="Calibri"/>
              </a:rPr>
              <a:t>四角形が円を追いかけるプログラム</a:t>
            </a:r>
          </a:p>
          <a:p>
            <a:r>
              <a:rPr lang="ja-JP" altLang="en-US" sz="2800">
                <a:ea typeface="ＭＳ Ｐゴシック"/>
                <a:cs typeface="Calibri"/>
              </a:rPr>
              <a:t>円はマウスで操作して、円と四角形が交わったら円を赤く表示する</a:t>
            </a:r>
            <a:endParaRPr lang="ja-JP" altLang="en-US" sz="2800" dirty="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  <a:cs typeface="Calibri"/>
              </a:rPr>
              <a:t>次のスライドにコードの一部があります</a:t>
            </a:r>
            <a:endParaRPr lang="ja-JP" altLang="en-US" sz="2800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58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E72-5662-FFF1-0626-4DE9085B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+mj-lt"/>
                <a:cs typeface="+mj-lt"/>
              </a:rPr>
              <a:t>ヒント</a:t>
            </a:r>
            <a:endParaRPr lang="ja-JP" altLang="en-US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A2045B-012E-8D65-67A0-FE65030C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61" y="1355899"/>
            <a:ext cx="7979487" cy="5499557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D48E89E-0097-E55E-A85B-92D3FC50C429}"/>
              </a:ext>
            </a:extLst>
          </p:cNvPr>
          <p:cNvGrpSpPr/>
          <p:nvPr/>
        </p:nvGrpSpPr>
        <p:grpSpPr>
          <a:xfrm>
            <a:off x="8180070" y="4013200"/>
            <a:ext cx="3656330" cy="1200329"/>
            <a:chOff x="8180070" y="4013200"/>
            <a:chExt cx="3656330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C56637-C1DE-B066-757B-B4984BFA1887}"/>
                </a:ext>
              </a:extLst>
            </p:cNvPr>
            <p:cNvSpPr txBox="1"/>
            <p:nvPr/>
          </p:nvSpPr>
          <p:spPr>
            <a:xfrm>
              <a:off x="9093200" y="4013200"/>
              <a:ext cx="27432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0000"/>
                  </a:solidFill>
                </a:rPr>
                <a:t>100</a:t>
              </a:r>
              <a:r>
                <a:rPr lang="ja-JP" altLang="en-US">
                  <a:solidFill>
                    <a:srgbClr val="FF0000"/>
                  </a:solidFill>
                  <a:ea typeface="ＭＳ Ｐゴシック"/>
                </a:rPr>
                <a:t>って書いてあるけど</a:t>
              </a:r>
            </a:p>
            <a:p>
              <a:r>
                <a:rPr lang="ja-JP" altLang="en-US">
                  <a:solidFill>
                    <a:srgbClr val="FF0000"/>
                  </a:solidFill>
                  <a:ea typeface="ＭＳ Ｐゴシック"/>
                  <a:cs typeface="Calibri"/>
                </a:rPr>
                <a:t>10です</a:t>
              </a:r>
              <a:endParaRPr lang="ja-JP" altLang="en-US" dirty="0">
                <a:solidFill>
                  <a:srgbClr val="FF0000"/>
                </a:solidFill>
                <a:ea typeface="ＭＳ Ｐゴシック"/>
                <a:cs typeface="Calibri"/>
              </a:endParaRPr>
            </a:p>
            <a:p>
              <a:r>
                <a:rPr lang="ja-JP" altLang="en-US">
                  <a:solidFill>
                    <a:srgbClr val="FF0000"/>
                  </a:solidFill>
                  <a:ea typeface="ＭＳ Ｐゴシック"/>
                  <a:cs typeface="Calibri"/>
                </a:rPr>
                <a:t>100でやるとやばいことになります</a:t>
              </a:r>
              <a:endParaRPr lang="ja-JP" altLang="en-US" dirty="0">
                <a:solidFill>
                  <a:srgbClr val="FF0000"/>
                </a:solidFill>
                <a:ea typeface="ＭＳ Ｐゴシック"/>
                <a:cs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28104A-D6B5-849D-A7BC-E51A500C7043}"/>
                </a:ext>
              </a:extLst>
            </p:cNvPr>
            <p:cNvSpPr/>
            <p:nvPr/>
          </p:nvSpPr>
          <p:spPr>
            <a:xfrm>
              <a:off x="8180070" y="4070350"/>
              <a:ext cx="548640" cy="314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B6B9FFBC-0842-0A9A-F353-4250D60F3D2E}"/>
                </a:ext>
              </a:extLst>
            </p:cNvPr>
            <p:cNvSpPr/>
            <p:nvPr/>
          </p:nvSpPr>
          <p:spPr>
            <a:xfrm>
              <a:off x="8778621" y="4113149"/>
              <a:ext cx="375920" cy="22352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4993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0F3CCCC8-3394-A0EB-7851-35427CF2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58" y="1481159"/>
            <a:ext cx="8493279" cy="5374296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014CDB-4BF5-A303-BF07-8DB53642495A}"/>
              </a:ext>
            </a:extLst>
          </p:cNvPr>
          <p:cNvGrpSpPr/>
          <p:nvPr/>
        </p:nvGrpSpPr>
        <p:grpSpPr>
          <a:xfrm>
            <a:off x="8535670" y="3799840"/>
            <a:ext cx="3656330" cy="1200329"/>
            <a:chOff x="8180070" y="4013200"/>
            <a:chExt cx="3656330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5A8C8D-220D-31FC-B680-E93CFFBC27C8}"/>
                </a:ext>
              </a:extLst>
            </p:cNvPr>
            <p:cNvSpPr txBox="1"/>
            <p:nvPr/>
          </p:nvSpPr>
          <p:spPr>
            <a:xfrm>
              <a:off x="9093200" y="4013200"/>
              <a:ext cx="27432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0000"/>
                  </a:solidFill>
                </a:rPr>
                <a:t>100</a:t>
              </a:r>
              <a:r>
                <a:rPr lang="ja-JP" altLang="en-US">
                  <a:solidFill>
                    <a:srgbClr val="FF0000"/>
                  </a:solidFill>
                  <a:ea typeface="ＭＳ Ｐゴシック"/>
                </a:rPr>
                <a:t>って書いてあるけど</a:t>
              </a:r>
            </a:p>
            <a:p>
              <a:r>
                <a:rPr lang="ja-JP" altLang="en-US">
                  <a:solidFill>
                    <a:srgbClr val="FF0000"/>
                  </a:solidFill>
                  <a:ea typeface="ＭＳ Ｐゴシック"/>
                  <a:cs typeface="Calibri"/>
                </a:rPr>
                <a:t>10です</a:t>
              </a:r>
              <a:endParaRPr lang="ja-JP" altLang="en-US" dirty="0">
                <a:solidFill>
                  <a:srgbClr val="FF0000"/>
                </a:solidFill>
                <a:ea typeface="ＭＳ Ｐゴシック"/>
                <a:cs typeface="Calibri"/>
              </a:endParaRPr>
            </a:p>
            <a:p>
              <a:r>
                <a:rPr lang="ja-JP" altLang="en-US">
                  <a:solidFill>
                    <a:srgbClr val="FF0000"/>
                  </a:solidFill>
                  <a:ea typeface="ＭＳ Ｐゴシック"/>
                  <a:cs typeface="Calibri"/>
                </a:rPr>
                <a:t>100でやるとやばいことになります</a:t>
              </a:r>
              <a:endParaRPr lang="ja-JP" altLang="en-US" dirty="0">
                <a:solidFill>
                  <a:srgbClr val="FF0000"/>
                </a:solidFill>
                <a:ea typeface="ＭＳ Ｐゴシック"/>
                <a:cs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346D91-1719-A14B-9B59-75AC6A25FE69}"/>
                </a:ext>
              </a:extLst>
            </p:cNvPr>
            <p:cNvSpPr/>
            <p:nvPr/>
          </p:nvSpPr>
          <p:spPr>
            <a:xfrm>
              <a:off x="8180070" y="4070350"/>
              <a:ext cx="548640" cy="314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14B31AF0-5453-138E-53F6-BCBC91972D33}"/>
                </a:ext>
              </a:extLst>
            </p:cNvPr>
            <p:cNvSpPr/>
            <p:nvPr/>
          </p:nvSpPr>
          <p:spPr>
            <a:xfrm>
              <a:off x="8778621" y="4113149"/>
              <a:ext cx="375920" cy="22352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63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1AD7C48-AD10-7B53-F3A6-677EC76F3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990" y="1502036"/>
            <a:ext cx="8441087" cy="535342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7C1A3F-ABB9-1285-8C8B-D0AE8E703AEA}"/>
              </a:ext>
            </a:extLst>
          </p:cNvPr>
          <p:cNvGrpSpPr/>
          <p:nvPr/>
        </p:nvGrpSpPr>
        <p:grpSpPr>
          <a:xfrm>
            <a:off x="8423910" y="3810000"/>
            <a:ext cx="3656330" cy="1200329"/>
            <a:chOff x="8180070" y="4013200"/>
            <a:chExt cx="3656330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A4BEBC-4C25-9944-1F13-D9BC7DC81146}"/>
                </a:ext>
              </a:extLst>
            </p:cNvPr>
            <p:cNvSpPr txBox="1"/>
            <p:nvPr/>
          </p:nvSpPr>
          <p:spPr>
            <a:xfrm>
              <a:off x="9093200" y="4013200"/>
              <a:ext cx="27432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0000"/>
                  </a:solidFill>
                </a:rPr>
                <a:t>100</a:t>
              </a:r>
              <a:r>
                <a:rPr lang="ja-JP" altLang="en-US">
                  <a:solidFill>
                    <a:srgbClr val="FF0000"/>
                  </a:solidFill>
                  <a:ea typeface="ＭＳ Ｐゴシック"/>
                </a:rPr>
                <a:t>って書いてあるけど</a:t>
              </a:r>
            </a:p>
            <a:p>
              <a:r>
                <a:rPr lang="ja-JP" altLang="en-US">
                  <a:solidFill>
                    <a:srgbClr val="FF0000"/>
                  </a:solidFill>
                  <a:ea typeface="ＭＳ Ｐゴシック"/>
                  <a:cs typeface="Calibri"/>
                </a:rPr>
                <a:t>10です</a:t>
              </a:r>
              <a:endParaRPr lang="ja-JP" altLang="en-US" dirty="0">
                <a:solidFill>
                  <a:srgbClr val="FF0000"/>
                </a:solidFill>
                <a:ea typeface="ＭＳ Ｐゴシック"/>
                <a:cs typeface="Calibri"/>
              </a:endParaRPr>
            </a:p>
            <a:p>
              <a:r>
                <a:rPr lang="ja-JP" altLang="en-US">
                  <a:solidFill>
                    <a:srgbClr val="FF0000"/>
                  </a:solidFill>
                  <a:ea typeface="ＭＳ Ｐゴシック"/>
                  <a:cs typeface="Calibri"/>
                </a:rPr>
                <a:t>100でやるとやばいことになります</a:t>
              </a:r>
              <a:endParaRPr lang="ja-JP" altLang="en-US" dirty="0">
                <a:solidFill>
                  <a:srgbClr val="FF0000"/>
                </a:solidFill>
                <a:ea typeface="ＭＳ Ｐゴシック"/>
                <a:cs typeface="Calibri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6C280C-3109-8A7C-2950-9645F9F7AE3F}"/>
                </a:ext>
              </a:extLst>
            </p:cNvPr>
            <p:cNvSpPr/>
            <p:nvPr/>
          </p:nvSpPr>
          <p:spPr>
            <a:xfrm>
              <a:off x="8180070" y="4070350"/>
              <a:ext cx="548640" cy="314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031DD6DA-35EE-B3A3-2D3A-0E1720CB1936}"/>
                </a:ext>
              </a:extLst>
            </p:cNvPr>
            <p:cNvSpPr/>
            <p:nvPr/>
          </p:nvSpPr>
          <p:spPr>
            <a:xfrm>
              <a:off x="8778621" y="4113149"/>
              <a:ext cx="375920" cy="22352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46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9122-C5B4-7CAA-0D37-0980076E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cs typeface="Calibri Light"/>
              </a:rPr>
              <a:t>解答</a:t>
            </a:r>
            <a:endParaRPr kumimoji="1"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706E01-3E9D-2F1E-929B-799E6DF2B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59" y="1627296"/>
            <a:ext cx="8221882" cy="5186406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298B7F7-1A73-AE97-C674-AAC777B8E91D}"/>
              </a:ext>
            </a:extLst>
          </p:cNvPr>
          <p:cNvGrpSpPr/>
          <p:nvPr/>
        </p:nvGrpSpPr>
        <p:grpSpPr>
          <a:xfrm>
            <a:off x="8312150" y="3860800"/>
            <a:ext cx="3656330" cy="1200329"/>
            <a:chOff x="8180070" y="4013200"/>
            <a:chExt cx="3656330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421B19-7553-F59C-3049-63E3400493E2}"/>
                </a:ext>
              </a:extLst>
            </p:cNvPr>
            <p:cNvSpPr txBox="1"/>
            <p:nvPr/>
          </p:nvSpPr>
          <p:spPr>
            <a:xfrm>
              <a:off x="9093200" y="4013200"/>
              <a:ext cx="27432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0000"/>
                  </a:solidFill>
                </a:rPr>
                <a:t>100</a:t>
              </a:r>
              <a:r>
                <a:rPr lang="ja-JP" altLang="en-US">
                  <a:solidFill>
                    <a:srgbClr val="FF0000"/>
                  </a:solidFill>
                  <a:ea typeface="ＭＳ Ｐゴシック"/>
                </a:rPr>
                <a:t>って書いてあるけど</a:t>
              </a:r>
            </a:p>
            <a:p>
              <a:r>
                <a:rPr lang="ja-JP" altLang="en-US">
                  <a:solidFill>
                    <a:srgbClr val="FF0000"/>
                  </a:solidFill>
                  <a:ea typeface="ＭＳ Ｐゴシック"/>
                  <a:cs typeface="Calibri"/>
                </a:rPr>
                <a:t>10です</a:t>
              </a:r>
              <a:endParaRPr lang="ja-JP" altLang="en-US" dirty="0">
                <a:solidFill>
                  <a:srgbClr val="FF0000"/>
                </a:solidFill>
                <a:ea typeface="ＭＳ Ｐゴシック"/>
                <a:cs typeface="Calibri"/>
              </a:endParaRPr>
            </a:p>
            <a:p>
              <a:r>
                <a:rPr lang="ja-JP" altLang="en-US">
                  <a:solidFill>
                    <a:srgbClr val="FF0000"/>
                  </a:solidFill>
                  <a:ea typeface="ＭＳ Ｐゴシック"/>
                  <a:cs typeface="Calibri"/>
                </a:rPr>
                <a:t>100でやるとやばいことになります</a:t>
              </a:r>
              <a:endParaRPr lang="ja-JP" altLang="en-US" dirty="0">
                <a:solidFill>
                  <a:srgbClr val="FF0000"/>
                </a:solidFill>
                <a:ea typeface="ＭＳ Ｐゴシック"/>
                <a:cs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B2EAC6-BA55-E88C-5ED9-DA36518B2D49}"/>
                </a:ext>
              </a:extLst>
            </p:cNvPr>
            <p:cNvSpPr/>
            <p:nvPr/>
          </p:nvSpPr>
          <p:spPr>
            <a:xfrm>
              <a:off x="8180070" y="4070350"/>
              <a:ext cx="548640" cy="314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F4DEB8E9-DC44-527A-9FE7-A5BC5545819B}"/>
                </a:ext>
              </a:extLst>
            </p:cNvPr>
            <p:cNvSpPr/>
            <p:nvPr/>
          </p:nvSpPr>
          <p:spPr>
            <a:xfrm>
              <a:off x="8778621" y="4113149"/>
              <a:ext cx="375920" cy="22352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52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51C6-94C8-4FCE-6304-8EFDB467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/>
              </a:rPr>
              <a:t>Siv3d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F132-B0C8-EC27-6403-BE7F4229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62" y="14915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600" dirty="0">
                <a:ea typeface="ＭＳ Ｐゴシック"/>
                <a:cs typeface="Calibri"/>
              </a:rPr>
              <a:t>なぜ</a:t>
            </a:r>
            <a:r>
              <a:rPr lang="en-US" sz="3600" dirty="0">
                <a:ea typeface="Calibri"/>
                <a:cs typeface="Calibri"/>
              </a:rPr>
              <a:t>Siv3d</a:t>
            </a:r>
            <a:r>
              <a:rPr lang="ja-JP" altLang="en-US" sz="3600" dirty="0">
                <a:ea typeface="ＭＳ Ｐゴシック"/>
                <a:cs typeface="Calibri"/>
              </a:rPr>
              <a:t>か</a:t>
            </a:r>
          </a:p>
          <a:p>
            <a:r>
              <a:rPr lang="ja-JP" altLang="en-US" sz="3600">
                <a:ea typeface="Calibri"/>
                <a:cs typeface="Calibri"/>
              </a:rPr>
              <a:t>他のゲーム作成エンジン(Unity,</a:t>
            </a:r>
            <a:r>
              <a:rPr lang="ja-JP" sz="3600">
                <a:ea typeface="+mn-lt"/>
                <a:cs typeface="+mn-lt"/>
              </a:rPr>
              <a:t>unreal engine</a:t>
            </a:r>
            <a:r>
              <a:rPr lang="ja-JP" altLang="en-US" sz="3600">
                <a:ea typeface="Calibri"/>
                <a:cs typeface="Calibri"/>
              </a:rPr>
              <a:t>)は</a:t>
            </a:r>
          </a:p>
          <a:p>
            <a:pPr marL="0" indent="0">
              <a:buNone/>
            </a:pPr>
            <a:r>
              <a:rPr lang="ja-JP" altLang="en-US" sz="3600">
                <a:ea typeface="Calibri"/>
                <a:cs typeface="Calibri"/>
              </a:rPr>
              <a:t>  学ぶことが多い</a:t>
            </a:r>
          </a:p>
          <a:p>
            <a:pPr marL="0" indent="0">
              <a:buNone/>
            </a:pPr>
            <a:r>
              <a:rPr lang="ja-JP" altLang="en-US" sz="3600">
                <a:ea typeface="Calibri"/>
                <a:cs typeface="Calibri"/>
              </a:rPr>
              <a:t>・コードを書くだけで、ゲームが作れる</a:t>
            </a:r>
            <a:endParaRPr lang="ja-JP" altLang="en-US" sz="3600" dirty="0">
              <a:ea typeface="Calibri"/>
              <a:cs typeface="Calibri"/>
            </a:endParaRPr>
          </a:p>
          <a:p>
            <a:pPr marL="0" indent="0">
              <a:buNone/>
            </a:pPr>
            <a:endParaRPr lang="ja-JP" altLang="en-US" sz="3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89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D432-9E6A-B578-5B1F-ADD032F1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Siv3d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3093-767C-45EE-F5B6-D0D4CFFC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到達目標</a:t>
            </a:r>
            <a:endParaRPr lang="en-US" altLang="ja-JP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シューティングゲームが作れるぐらいまで</a:t>
            </a:r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5AD80-9265-3F7E-8B18-9FC6A8C6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88" y="2555117"/>
            <a:ext cx="7417558" cy="41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6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4C1D-2CE8-3C7D-DB4C-AD773695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Siv3d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086A-EBAC-6033-4B65-8953879F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01" y="1335178"/>
            <a:ext cx="11235846" cy="4330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000">
                <a:ea typeface="ＭＳ Ｐゴシック"/>
                <a:cs typeface="Calibri"/>
              </a:rPr>
              <a:t>いままで見ていたのはコンソールアプリケーション</a:t>
            </a:r>
            <a:endParaRPr lang="en-US" altLang="ja-JP"/>
          </a:p>
          <a:p>
            <a:r>
              <a:rPr lang="ja-JP" altLang="en-US" sz="4000">
                <a:ea typeface="ＭＳ Ｐゴシック"/>
                <a:cs typeface="Calibri"/>
              </a:rPr>
              <a:t>文字が書いてあったやつ</a:t>
            </a:r>
            <a:endParaRPr lang="ja-JP" altLang="en-US" sz="4000" dirty="0">
              <a:ea typeface="ＭＳ Ｐゴシック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D6F20ED-F23E-AA8C-6CF3-770EC1BD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80" y="2905581"/>
            <a:ext cx="5260800" cy="38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2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F245-ADEB-5E22-C6F4-E4C56DD5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Siv3d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F79398-12A9-9227-3155-86D19912B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713" y="1303707"/>
            <a:ext cx="4861423" cy="382942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8261D5-2856-8EFC-C0BF-D676F4D2C086}"/>
              </a:ext>
            </a:extLst>
          </p:cNvPr>
          <p:cNvSpPr txBox="1"/>
          <p:nvPr/>
        </p:nvSpPr>
        <p:spPr>
          <a:xfrm>
            <a:off x="757825" y="5465524"/>
            <a:ext cx="80980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>
                <a:ea typeface="ＭＳ Ｐゴシック"/>
                <a:cs typeface="Calibri"/>
              </a:rPr>
              <a:t>図形や絵が描画される画面になる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1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110D-BED0-E9C4-F61C-7B6A95E5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Siv3d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E691-A9A0-CBE5-F580-B887535F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98"/>
            <a:ext cx="42734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いままではコードを一回通り過ぎで終了だった</a:t>
            </a:r>
            <a:endParaRPr lang="ja-JP" altLang="en-US" dirty="0">
              <a:ea typeface="ＭＳ Ｐゴシック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9442409-3D7F-2E20-4546-6C1C6206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30" y="223201"/>
            <a:ext cx="4820432" cy="599406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C5AC41-FCA0-D7F5-7352-3B0D44E0EA02}"/>
              </a:ext>
            </a:extLst>
          </p:cNvPr>
          <p:cNvCxnSpPr/>
          <p:nvPr/>
        </p:nvCxnSpPr>
        <p:spPr>
          <a:xfrm>
            <a:off x="6156960" y="1407160"/>
            <a:ext cx="0" cy="4704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9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0F37-87AF-FB8A-D4CA-B5A216F3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System::Update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A3FD6A-82BE-8BD7-5491-113C8E0A2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029" y="1530836"/>
            <a:ext cx="6284509" cy="4724826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CFB329-B3AD-2A22-2293-E5B4D440E527}"/>
              </a:ext>
            </a:extLst>
          </p:cNvPr>
          <p:cNvCxnSpPr/>
          <p:nvPr/>
        </p:nvCxnSpPr>
        <p:spPr>
          <a:xfrm>
            <a:off x="4444621" y="2039202"/>
            <a:ext cx="4550" cy="40192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C625E62F-8BB4-4F1B-D566-7907C4801AB7}"/>
              </a:ext>
            </a:extLst>
          </p:cNvPr>
          <p:cNvSpPr/>
          <p:nvPr/>
        </p:nvSpPr>
        <p:spPr>
          <a:xfrm flipV="1">
            <a:off x="4799065" y="3425120"/>
            <a:ext cx="648269" cy="217226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1FAC1-9E2F-7921-C816-0B73726893CC}"/>
              </a:ext>
            </a:extLst>
          </p:cNvPr>
          <p:cNvSpPr txBox="1"/>
          <p:nvPr/>
        </p:nvSpPr>
        <p:spPr>
          <a:xfrm>
            <a:off x="316482" y="1683673"/>
            <a:ext cx="39725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  <a:cs typeface="Calibri"/>
              </a:rPr>
              <a:t>基本的な処理の</a:t>
            </a:r>
            <a:endParaRPr lang="en-US" altLang="ja-JP"/>
          </a:p>
          <a:p>
            <a:pPr algn="l"/>
            <a:r>
              <a:rPr lang="ja-JP" altLang="en-US" sz="2800">
                <a:ea typeface="ＭＳ Ｐゴシック"/>
                <a:cs typeface="Calibri"/>
              </a:rPr>
              <a:t>流れは同じだが、</a:t>
            </a:r>
            <a:endParaRPr lang="ja-JP"/>
          </a:p>
          <a:p>
            <a:r>
              <a:rPr lang="ja-JP" altLang="en-US" sz="2800" b="1">
                <a:solidFill>
                  <a:srgbClr val="FFC000"/>
                </a:solidFill>
                <a:ea typeface="ＭＳ Ｐゴシック"/>
                <a:cs typeface="Calibri"/>
              </a:rPr>
              <a:t>while(System::Update())</a:t>
            </a:r>
          </a:p>
          <a:p>
            <a:r>
              <a:rPr lang="ja-JP" altLang="en-US" sz="2800">
                <a:ea typeface="ＭＳ Ｐゴシック"/>
                <a:cs typeface="Calibri"/>
              </a:rPr>
              <a:t>の中プログラムは</a:t>
            </a:r>
            <a:endParaRPr lang="ja-JP" altLang="en-US" sz="2000" dirty="0">
              <a:ea typeface="ＭＳ Ｐゴシック"/>
              <a:cs typeface="Calibri"/>
            </a:endParaRPr>
          </a:p>
          <a:p>
            <a:r>
              <a:rPr lang="ja-JP" altLang="en-US" sz="2800">
                <a:ea typeface="ＭＳ Ｐゴシック"/>
                <a:cs typeface="Calibri"/>
              </a:rPr>
              <a:t>毎フレーム実行される</a:t>
            </a:r>
            <a:endParaRPr lang="ja-JP" altLang="en-US" sz="2000">
              <a:ea typeface="ＭＳ Ｐゴシック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251E5-4176-6F6C-C6B6-58BE2ED536CC}"/>
              </a:ext>
            </a:extLst>
          </p:cNvPr>
          <p:cNvSpPr txBox="1"/>
          <p:nvPr/>
        </p:nvSpPr>
        <p:spPr>
          <a:xfrm>
            <a:off x="7244080" y="2804160"/>
            <a:ext cx="4470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  <a:cs typeface="Calibri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22771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テーマ</vt:lpstr>
      <vt:lpstr>Siv3d講習会</vt:lpstr>
      <vt:lpstr>Siv3d</vt:lpstr>
      <vt:lpstr>Siv3d</vt:lpstr>
      <vt:lpstr>Siv3d</vt:lpstr>
      <vt:lpstr>Siv3d</vt:lpstr>
      <vt:lpstr>Siv3d</vt:lpstr>
      <vt:lpstr>Siv3d</vt:lpstr>
      <vt:lpstr>Siv3d</vt:lpstr>
      <vt:lpstr>System::Update</vt:lpstr>
      <vt:lpstr>System::Update</vt:lpstr>
      <vt:lpstr>動作検証</vt:lpstr>
      <vt:lpstr>動作検証</vt:lpstr>
      <vt:lpstr>Siv3d特有のキーワード</vt:lpstr>
      <vt:lpstr>円を描画</vt:lpstr>
      <vt:lpstr>円を描画</vt:lpstr>
      <vt:lpstr>色を変えて描画</vt:lpstr>
      <vt:lpstr>動作検証</vt:lpstr>
      <vt:lpstr>動作検証</vt:lpstr>
      <vt:lpstr>四角形を書く</vt:lpstr>
      <vt:lpstr>動作検証</vt:lpstr>
      <vt:lpstr>動作検証</vt:lpstr>
      <vt:lpstr>その他の図形</vt:lpstr>
      <vt:lpstr>bool型の話</vt:lpstr>
      <vt:lpstr>図形を動かす</vt:lpstr>
      <vt:lpstr>キー入力</vt:lpstr>
      <vt:lpstr>コード例</vt:lpstr>
      <vt:lpstr>図形を変数に代入</vt:lpstr>
      <vt:lpstr>動作検証</vt:lpstr>
      <vt:lpstr>動作検証</vt:lpstr>
      <vt:lpstr>当たり判定</vt:lpstr>
      <vt:lpstr>作ってみる if文の条件式は自分で記述</vt:lpstr>
      <vt:lpstr>intersects</vt:lpstr>
      <vt:lpstr>問題</vt:lpstr>
      <vt:lpstr>ヒント</vt:lpstr>
      <vt:lpstr>PowerPoint Presentation</vt:lpstr>
      <vt:lpstr>PowerPoint Presentation</vt:lpstr>
      <vt:lpstr>解答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980</cp:revision>
  <dcterms:created xsi:type="dcterms:W3CDTF">2022-06-19T12:26:56Z</dcterms:created>
  <dcterms:modified xsi:type="dcterms:W3CDTF">2022-06-23T10:50:20Z</dcterms:modified>
</cp:coreProperties>
</file>