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25" d="100"/>
          <a:sy n="25" d="100"/>
        </p:scale>
        <p:origin x="1444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4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95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6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84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8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43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1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7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5CC-858E-4287-BD98-1188C23DC63C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1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55CC-858E-4287-BD98-1188C23DC63C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CBCD-E170-4FA2-9A30-93B6A2991E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45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69E60C0-42EB-4FA8-907A-2C3DE8AAABA4}"/>
              </a:ext>
            </a:extLst>
          </p:cNvPr>
          <p:cNvSpPr/>
          <p:nvPr/>
        </p:nvSpPr>
        <p:spPr>
          <a:xfrm>
            <a:off x="-2" y="0"/>
            <a:ext cx="21383625" cy="2481943"/>
          </a:xfrm>
          <a:prstGeom prst="rect">
            <a:avLst/>
          </a:prstGeom>
          <a:solidFill>
            <a:srgbClr val="FDC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solidFill>
                  <a:schemeClr val="tx1"/>
                </a:solidFill>
              </a:rPr>
              <a:t>Modellierung eines Flaschenzugsystem in </a:t>
            </a:r>
            <a:r>
              <a:rPr lang="de-DE" sz="6600" dirty="0" err="1">
                <a:solidFill>
                  <a:schemeClr val="tx1"/>
                </a:solidFill>
              </a:rPr>
              <a:t>Modelica</a:t>
            </a:r>
            <a:endParaRPr lang="de-DE" sz="6600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054729-CDCE-45A6-93DD-1FA73A6CF493}"/>
              </a:ext>
            </a:extLst>
          </p:cNvPr>
          <p:cNvSpPr txBox="1"/>
          <p:nvPr/>
        </p:nvSpPr>
        <p:spPr>
          <a:xfrm>
            <a:off x="501772" y="2481941"/>
            <a:ext cx="20376001" cy="889001"/>
          </a:xfrm>
          <a:prstGeom prst="rect">
            <a:avLst/>
          </a:prstGeom>
          <a:noFill/>
          <a:ln w="15875">
            <a:noFill/>
          </a:ln>
        </p:spPr>
        <p:txBody>
          <a:bodyPr wrap="square" numCol="1" rtlCol="0">
            <a:noAutofit/>
          </a:bodyPr>
          <a:lstStyle/>
          <a:p>
            <a:pPr algn="ctr"/>
            <a:r>
              <a:rPr lang="de-DE" sz="4400" dirty="0"/>
              <a:t>Anforderungen: </a:t>
            </a:r>
          </a:p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5AC714-A71A-4FEA-B3DD-99E5B71BAE86}"/>
              </a:ext>
            </a:extLst>
          </p:cNvPr>
          <p:cNvSpPr txBox="1"/>
          <p:nvPr/>
        </p:nvSpPr>
        <p:spPr>
          <a:xfrm>
            <a:off x="-1" y="7162797"/>
            <a:ext cx="10691814" cy="95576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Gesamtmodell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EE45D6-6119-43B8-B189-BAA496D544D5}"/>
              </a:ext>
            </a:extLst>
          </p:cNvPr>
          <p:cNvSpPr txBox="1"/>
          <p:nvPr/>
        </p:nvSpPr>
        <p:spPr>
          <a:xfrm>
            <a:off x="10691811" y="7162797"/>
            <a:ext cx="10691814" cy="576580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Antriebssystem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5ADD42-847B-4BEC-B9AB-D2C34D6D3267}"/>
              </a:ext>
            </a:extLst>
          </p:cNvPr>
          <p:cNvSpPr txBox="1"/>
          <p:nvPr/>
        </p:nvSpPr>
        <p:spPr>
          <a:xfrm>
            <a:off x="0" y="16720455"/>
            <a:ext cx="21383625" cy="786674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Flaschenzugarten</a:t>
            </a:r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8D8D90-4D4D-47C1-AA4C-3A6AB77229E8}"/>
              </a:ext>
            </a:extLst>
          </p:cNvPr>
          <p:cNvSpPr txBox="1"/>
          <p:nvPr/>
        </p:nvSpPr>
        <p:spPr>
          <a:xfrm>
            <a:off x="-2" y="28905200"/>
            <a:ext cx="21383625" cy="13700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Quellen &amp; Namen </a:t>
            </a:r>
            <a:endParaRPr lang="de-DE" dirty="0"/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5977959-7890-41C5-83FD-5B139CDF68EB}"/>
              </a:ext>
            </a:extLst>
          </p:cNvPr>
          <p:cNvSpPr txBox="1"/>
          <p:nvPr/>
        </p:nvSpPr>
        <p:spPr>
          <a:xfrm>
            <a:off x="0" y="24587200"/>
            <a:ext cx="21383625" cy="43179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Konnektoren + Wirkungskette</a:t>
            </a:r>
          </a:p>
          <a:p>
            <a:pPr algn="ctr"/>
            <a:endParaRPr lang="de-DE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6A91D3-71F2-44CD-99DC-5F02772549C3}"/>
              </a:ext>
            </a:extLst>
          </p:cNvPr>
          <p:cNvSpPr txBox="1"/>
          <p:nvPr/>
        </p:nvSpPr>
        <p:spPr>
          <a:xfrm>
            <a:off x="10691809" y="12928600"/>
            <a:ext cx="10691814" cy="379185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4400" dirty="0"/>
              <a:t>Komponenten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922DF4-16D4-4F36-A351-AF849CECB4AA}"/>
              </a:ext>
            </a:extLst>
          </p:cNvPr>
          <p:cNvSpPr txBox="1"/>
          <p:nvPr/>
        </p:nvSpPr>
        <p:spPr>
          <a:xfrm>
            <a:off x="501773" y="3370942"/>
            <a:ext cx="20376000" cy="2801565"/>
          </a:xfrm>
          <a:prstGeom prst="rect">
            <a:avLst/>
          </a:prstGeom>
          <a:noFill/>
          <a:ln w="15875">
            <a:noFill/>
          </a:ln>
        </p:spPr>
        <p:txBody>
          <a:bodyPr wrap="square" numCol="2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Flaschenzug soll von selbstmodellierten einphasigen E-Motor angetrieben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Die Drehrichtung des Motors soll variabel sein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Wenn der Motor nicht bestromt wird darf sich das System nicht bewegen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Es sind eigene bidirektionale Konnektoren zu verwenden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Eine geeignete Visualisierung ist zu erstellen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Die Objekte sollen gegliedert werden und eine eigene Bibliothek erstellt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Eine geeignete Visualisierung des Systems soll erstellt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Die Anzahl der Rollen sowie die Last am Flaschenzug muss variabel parametrierbar sein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6CCD1E06-2121-47F5-AC59-689BFCE8351F}"/>
              </a:ext>
            </a:extLst>
          </p:cNvPr>
          <p:cNvCxnSpPr/>
          <p:nvPr/>
        </p:nvCxnSpPr>
        <p:spPr>
          <a:xfrm>
            <a:off x="952385" y="6313865"/>
            <a:ext cx="19474774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1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Axel Nitsche-Pflumm</dc:creator>
  <cp:lastModifiedBy>Axel Nitsche-Pflumm</cp:lastModifiedBy>
  <cp:revision>9</cp:revision>
  <dcterms:created xsi:type="dcterms:W3CDTF">2019-12-11T12:47:48Z</dcterms:created>
  <dcterms:modified xsi:type="dcterms:W3CDTF">2019-12-11T16:02:03Z</dcterms:modified>
</cp:coreProperties>
</file>