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87731-B959-43DD-B7C6-96D9D3E56862}" type="datetimeFigureOut">
              <a:rPr lang="de-DE" smtClean="0"/>
              <a:t>18.12.2019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99D21-1485-422D-B30D-2181BB9048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0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99D21-1485-422D-B30D-2181BB90486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1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915816" y="6356350"/>
            <a:ext cx="3312368" cy="365125"/>
          </a:xfrm>
        </p:spPr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4320480" cy="365125"/>
          </a:xfrm>
        </p:spPr>
        <p:txBody>
          <a:bodyPr/>
          <a:lstStyle/>
          <a:p>
            <a:r>
              <a:rPr lang="de-DE" dirty="0" err="1"/>
              <a:t>Modelica</a:t>
            </a:r>
            <a:r>
              <a:rPr lang="de-DE" dirty="0"/>
              <a:t> Gruppe 5 - Kunert, Mahl, Nitsche-</a:t>
            </a:r>
            <a:r>
              <a:rPr lang="de-DE" dirty="0" err="1"/>
              <a:t>Pflumm</a:t>
            </a:r>
            <a:r>
              <a:rPr lang="de-DE" dirty="0"/>
              <a:t>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Modelica Gruppe 5 - Kunert, Mahl, Nitsche-Pflumm,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415388"/>
            <a:ext cx="7772400" cy="1938992"/>
          </a:xfr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Präsentation der</a:t>
            </a:r>
            <a:b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br>
            <a:r>
              <a:rPr lang="de-DE" sz="4000" dirty="0" err="1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Modelica</a:t>
            </a: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-Bibliothek </a:t>
            </a:r>
            <a:b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</a:br>
            <a:r>
              <a:rPr lang="de-DE" sz="40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für ein Flaschenzugsystem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73921" y="6173198"/>
            <a:ext cx="1972816" cy="400110"/>
          </a:xfrm>
        </p:spPr>
        <p:txBody>
          <a:bodyPr wrap="square">
            <a:spAutoFit/>
          </a:bodyPr>
          <a:lstStyle/>
          <a:p>
            <a:pPr algn="l"/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am 19.12.2019</a:t>
            </a:r>
          </a:p>
        </p:txBody>
      </p:sp>
      <p:pic>
        <p:nvPicPr>
          <p:cNvPr id="4" name="Bild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71" y="44624"/>
            <a:ext cx="1835433" cy="836040"/>
          </a:xfrm>
          <a:prstGeom prst="rect">
            <a:avLst/>
          </a:prstGeom>
        </p:spPr>
      </p:pic>
      <p:sp>
        <p:nvSpPr>
          <p:cNvPr id="5" name="AutoShape 2" descr="Bildergebnis für modelic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Bildergebnis für modelic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9" name="Picture 5" descr="C:\Users\Kevin Kunert\Desktop\Downloa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4348"/>
            <a:ext cx="1815089" cy="87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655950" y="593070"/>
            <a:ext cx="2385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Bahnschrift SemiBold" panose="020B0502040204020203" pitchFamily="34" charset="0"/>
              </a:rPr>
              <a:t>S E M I N A R</a:t>
            </a:r>
          </a:p>
        </p:txBody>
      </p:sp>
      <p:sp>
        <p:nvSpPr>
          <p:cNvPr id="9" name="Rechteck 8"/>
          <p:cNvSpPr/>
          <p:nvPr/>
        </p:nvSpPr>
        <p:spPr>
          <a:xfrm>
            <a:off x="250523" y="5373216"/>
            <a:ext cx="633670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Hochschule Pforzheim 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Master Mechatronische Systementwicklung</a:t>
            </a:r>
          </a:p>
          <a:p>
            <a:pPr lvl="0">
              <a:spcBef>
                <a:spcPct val="20000"/>
              </a:spcBef>
            </a:pPr>
            <a:r>
              <a:rPr lang="de-DE" sz="2000" dirty="0">
                <a:solidFill>
                  <a:prstClr val="black">
                    <a:tint val="75000"/>
                  </a:prstClr>
                </a:solidFill>
              </a:rPr>
              <a:t>Wintersemester 2019/2020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4860032" y="3645024"/>
            <a:ext cx="2592288" cy="15081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de-DE"/>
            </a:defPPr>
            <a:lvl1pPr lvl="0">
              <a:spcBef>
                <a:spcPct val="20000"/>
              </a:spcBef>
              <a:defRPr sz="2000"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r>
              <a:rPr lang="de-DE" dirty="0"/>
              <a:t>Kunert, Kevin</a:t>
            </a:r>
          </a:p>
          <a:p>
            <a:r>
              <a:rPr lang="de-DE" dirty="0"/>
              <a:t>Mahl, Philipp</a:t>
            </a:r>
          </a:p>
          <a:p>
            <a:r>
              <a:rPr lang="de-DE" dirty="0"/>
              <a:t>Nitsche-</a:t>
            </a:r>
            <a:r>
              <a:rPr lang="de-DE" dirty="0" err="1"/>
              <a:t>Pflumm</a:t>
            </a:r>
            <a:r>
              <a:rPr lang="de-DE" dirty="0"/>
              <a:t>, Axel</a:t>
            </a:r>
          </a:p>
          <a:p>
            <a:r>
              <a:rPr lang="de-DE" dirty="0"/>
              <a:t>Zundel, Timo</a:t>
            </a:r>
          </a:p>
        </p:txBody>
      </p:sp>
      <p:sp>
        <p:nvSpPr>
          <p:cNvPr id="14" name="Rechteck 13"/>
          <p:cNvSpPr/>
          <p:nvPr/>
        </p:nvSpPr>
        <p:spPr>
          <a:xfrm>
            <a:off x="2843808" y="364502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de-DE" sz="2800" dirty="0">
                <a:solidFill>
                  <a:prstClr val="black">
                    <a:tint val="75000"/>
                  </a:prstClr>
                </a:solidFill>
              </a:rPr>
              <a:t>Gruppe 5: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1115616" y="3429000"/>
            <a:ext cx="6984776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  <a:prstDash val="sysDash"/>
            <a:round/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5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627816"/>
            <a:ext cx="4248472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Aufteilung der Gesamtaufgabe in:</a:t>
            </a:r>
          </a:p>
          <a:p>
            <a:pPr marL="400050" lvl="1" indent="0">
              <a:buNone/>
            </a:pPr>
            <a:r>
              <a:rPr lang="de-DE" dirty="0"/>
              <a:t>1.</a:t>
            </a:r>
            <a:r>
              <a:rPr lang="de-DE" i="1" dirty="0"/>
              <a:t>	Team Antriebssystem </a:t>
            </a:r>
          </a:p>
          <a:p>
            <a:pPr marL="400050" lvl="1" indent="0">
              <a:buNone/>
            </a:pPr>
            <a:r>
              <a:rPr lang="de-DE" dirty="0"/>
              <a:t>	(Nitsche-</a:t>
            </a:r>
            <a:r>
              <a:rPr lang="de-DE" dirty="0" err="1"/>
              <a:t>Pflumm</a:t>
            </a:r>
            <a:r>
              <a:rPr lang="de-DE" dirty="0"/>
              <a:t>, Zundel)</a:t>
            </a:r>
          </a:p>
          <a:p>
            <a:pPr marL="400050" lvl="1" indent="0">
              <a:buNone/>
            </a:pPr>
            <a:r>
              <a:rPr lang="de-DE" dirty="0"/>
              <a:t>2. 	</a:t>
            </a:r>
            <a:r>
              <a:rPr lang="de-DE" i="1" dirty="0"/>
              <a:t>Team Flaschenzugsystem </a:t>
            </a:r>
            <a:r>
              <a:rPr lang="de-DE" dirty="0"/>
              <a:t>	(Kunert, Mahl)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Investierte Zeit für das Projekt:</a:t>
            </a:r>
          </a:p>
          <a:p>
            <a:pPr marL="400050" lvl="1" indent="0">
              <a:buNone/>
            </a:pPr>
            <a:r>
              <a:rPr lang="de-DE" dirty="0"/>
              <a:t>1.	Wöchentliche Gruppentreffen 	(meistens donnerstags)</a:t>
            </a:r>
          </a:p>
          <a:p>
            <a:pPr marL="1314450" lvl="2" indent="-514350"/>
            <a:r>
              <a:rPr lang="de-DE" dirty="0"/>
              <a:t>In Summe 9 Meetings mit jeweils 5-7 Stunden Arbeitszeit</a:t>
            </a:r>
          </a:p>
          <a:p>
            <a:pPr marL="400050" lvl="1" indent="0">
              <a:buNone/>
            </a:pPr>
            <a:r>
              <a:rPr lang="de-DE" dirty="0"/>
              <a:t>2.	Individuelles Homeoffice</a:t>
            </a:r>
          </a:p>
          <a:p>
            <a:pPr marL="1314450" lvl="2" indent="-514350"/>
            <a:r>
              <a:rPr lang="de-DE" dirty="0"/>
              <a:t>20-30 Stunden pro Person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/>
              <a:buChar char="è"/>
            </a:pPr>
            <a:r>
              <a:rPr lang="de-DE" dirty="0">
                <a:sym typeface="Wingdings" panose="05000000000000000000" pitchFamily="2" charset="2"/>
              </a:rPr>
              <a:t>Gesamtaufwand: ca. 80 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Modelica</a:t>
            </a:r>
            <a:r>
              <a:rPr lang="de-DE" dirty="0"/>
              <a:t> Gruppe 5 - Kunert, Mahl, Nitsche-</a:t>
            </a:r>
            <a:r>
              <a:rPr lang="de-DE" dirty="0" err="1"/>
              <a:t>Pflumm</a:t>
            </a:r>
            <a:r>
              <a:rPr lang="de-DE" dirty="0"/>
              <a:t>, Zundel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2</a:t>
            </a:fld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611560" y="288514"/>
            <a:ext cx="3754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/>
              <a:t>Organisation und </a:t>
            </a:r>
            <a:br>
              <a:rPr lang="de-DE" dirty="0"/>
            </a:br>
            <a:r>
              <a:rPr lang="de-DE" dirty="0"/>
              <a:t>Zeitmanagement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4733772" y="288514"/>
            <a:ext cx="3981128" cy="5979541"/>
            <a:chOff x="457200" y="146622"/>
            <a:chExt cx="3981128" cy="5979541"/>
          </a:xfrm>
        </p:grpSpPr>
        <p:sp>
          <p:nvSpPr>
            <p:cNvPr id="7" name="Titel 1"/>
            <p:cNvSpPr txBox="1">
              <a:spLocks/>
            </p:cNvSpPr>
            <p:nvPr/>
          </p:nvSpPr>
          <p:spPr>
            <a:xfrm>
              <a:off x="683568" y="146622"/>
              <a:ext cx="3754760" cy="1143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de-DE" dirty="0"/>
                <a:t>Aufbau der Bibliothek</a:t>
              </a:r>
            </a:p>
          </p:txBody>
        </p:sp>
        <p:sp>
          <p:nvSpPr>
            <p:cNvPr id="10" name="Inhaltsplatzhalter 2"/>
            <p:cNvSpPr txBox="1">
              <a:spLocks/>
            </p:cNvSpPr>
            <p:nvPr/>
          </p:nvSpPr>
          <p:spPr>
            <a:xfrm>
              <a:off x="457200" y="1600200"/>
              <a:ext cx="3981128" cy="4525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dirty="0"/>
                <a:t>	Bedienanleitung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/>
                <a:t>	Beispiele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/>
                <a:t>	Flaschenzugarten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/>
                <a:t>	Komponenten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/>
                <a:t>	Antriebssystem</a:t>
              </a:r>
            </a:p>
            <a:p>
              <a:pPr marL="0" indent="0">
                <a:buFont typeface="Arial" pitchFamily="34" charset="0"/>
                <a:buNone/>
              </a:pPr>
              <a:r>
                <a:rPr lang="de-DE" dirty="0"/>
                <a:t>	</a:t>
              </a:r>
              <a:r>
                <a:rPr lang="de-DE" dirty="0" err="1"/>
                <a:t>Connectoren</a:t>
              </a:r>
              <a:endParaRPr lang="de-DE" dirty="0"/>
            </a:p>
            <a:p>
              <a:pPr marL="0" indent="0">
                <a:buFont typeface="Arial" pitchFamily="34" charset="0"/>
                <a:buNone/>
              </a:pPr>
              <a:endParaRPr lang="de-DE" dirty="0"/>
            </a:p>
            <a:p>
              <a:pPr marL="0" indent="0">
                <a:buFont typeface="Arial" pitchFamily="34" charset="0"/>
                <a:buNone/>
              </a:pPr>
              <a:endParaRPr lang="de-DE" dirty="0"/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971600" y="1697113"/>
              <a:ext cx="361035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300795"/>
              <a:ext cx="36103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70" b="4019"/>
            <a:stretch/>
          </p:blipFill>
          <p:spPr bwMode="auto">
            <a:xfrm>
              <a:off x="971600" y="2922233"/>
              <a:ext cx="364341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"/>
            <a:stretch/>
          </p:blipFill>
          <p:spPr bwMode="auto">
            <a:xfrm>
              <a:off x="911161" y="3498297"/>
              <a:ext cx="47016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26" t="7422" r="3192" b="8262"/>
            <a:stretch/>
          </p:blipFill>
          <p:spPr bwMode="auto">
            <a:xfrm>
              <a:off x="937795" y="4057589"/>
              <a:ext cx="442051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982" y="4634637"/>
              <a:ext cx="36872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78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600" dirty="0"/>
              <a:t>Getroffenen Vereinfachungen </a:t>
            </a:r>
            <a:br>
              <a:rPr lang="de-DE" sz="3600" dirty="0"/>
            </a:br>
            <a:r>
              <a:rPr lang="de-DE" sz="3600" dirty="0"/>
              <a:t>auf Basis einer Aufwand-Nutzen-Analyse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de-DE" b="1" dirty="0"/>
              <a:t>Seildehnung</a:t>
            </a:r>
            <a:r>
              <a:rPr lang="de-DE" dirty="0"/>
              <a:t> nicht berücksichtigt</a:t>
            </a:r>
          </a:p>
          <a:p>
            <a:r>
              <a:rPr lang="de-DE" b="1" dirty="0"/>
              <a:t>Reibung</a:t>
            </a:r>
            <a:r>
              <a:rPr lang="de-DE" dirty="0"/>
              <a:t> in Rollenlagern und zwischen Seil und Rolle vernachlässigt</a:t>
            </a:r>
          </a:p>
          <a:p>
            <a:r>
              <a:rPr lang="de-DE" b="1" dirty="0"/>
              <a:t>Drehzahlregelung</a:t>
            </a:r>
            <a:r>
              <a:rPr lang="de-DE" dirty="0"/>
              <a:t> und </a:t>
            </a:r>
            <a:r>
              <a:rPr lang="de-DE" b="1" dirty="0"/>
              <a:t>Strombegrenzung</a:t>
            </a:r>
            <a:r>
              <a:rPr lang="de-DE" dirty="0"/>
              <a:t> des Motors nicht umgesetzt</a:t>
            </a:r>
          </a:p>
          <a:p>
            <a:r>
              <a:rPr lang="de-DE" dirty="0"/>
              <a:t>Manuelle </a:t>
            </a:r>
            <a:r>
              <a:rPr lang="de-DE" b="1" dirty="0"/>
              <a:t>Drehrichtungsänderung</a:t>
            </a:r>
            <a:r>
              <a:rPr lang="de-DE" dirty="0"/>
              <a:t> während der Simulation nicht möglich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19.12.2019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Modelica Gruppe 5 - Kunert, Mahl, Nitsche-Pflumm, Zundel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75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Bildschirmpräsentation (4:3)</PresentationFormat>
  <Paragraphs>45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Bahnschrift SemiBold</vt:lpstr>
      <vt:lpstr>Calibri</vt:lpstr>
      <vt:lpstr>Wingdings</vt:lpstr>
      <vt:lpstr>Larissa-Design</vt:lpstr>
      <vt:lpstr>Präsentation der Modelica-Bibliothek  für ein Flaschenzugsystem</vt:lpstr>
      <vt:lpstr>PowerPoint-Präsentation</vt:lpstr>
      <vt:lpstr>Getroffenen Vereinfachungen  auf Basis einer Aufwand-Nutzen-Analyse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Kevin Kunert</dc:creator>
  <cp:lastModifiedBy>Philipp Mahl</cp:lastModifiedBy>
  <cp:revision>32</cp:revision>
  <dcterms:created xsi:type="dcterms:W3CDTF">2019-12-11T14:32:19Z</dcterms:created>
  <dcterms:modified xsi:type="dcterms:W3CDTF">2019-12-18T10:48:20Z</dcterms:modified>
</cp:coreProperties>
</file>