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4" t="52156" r="59927" b="3562"/>
          <a:stretch/>
        </p:blipFill>
        <p:spPr>
          <a:xfrm>
            <a:off x="4454553" y="1862356"/>
            <a:ext cx="3229763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" t="50422" r="63493" b="649"/>
          <a:stretch/>
        </p:blipFill>
        <p:spPr>
          <a:xfrm>
            <a:off x="4328718" y="1778466"/>
            <a:ext cx="3456265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" t="84444" r="88287" b="8052"/>
          <a:stretch/>
        </p:blipFill>
        <p:spPr>
          <a:xfrm>
            <a:off x="3699545" y="1384183"/>
            <a:ext cx="4370664" cy="43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0D36BAF-6188-4FB5-A5C1-CD7181125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196"/>
          <a:stretch/>
        </p:blipFill>
        <p:spPr>
          <a:xfrm>
            <a:off x="3080285" y="0"/>
            <a:ext cx="603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96B2EB-6A1B-4E32-AF54-736008D1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893" t="17488" r="25306" b="9486"/>
          <a:stretch/>
        </p:blipFill>
        <p:spPr>
          <a:xfrm>
            <a:off x="3730689" y="1768151"/>
            <a:ext cx="4730621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9</cp:revision>
  <dcterms:created xsi:type="dcterms:W3CDTF">2019-12-11T14:51:25Z</dcterms:created>
  <dcterms:modified xsi:type="dcterms:W3CDTF">2019-12-16T12:02:44Z</dcterms:modified>
</cp:coreProperties>
</file>