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6692B-FF7E-4368-BFDA-180E100D4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E65C38-A218-4D18-910F-9A40E2128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9F2AA0-5296-464D-BE00-50571D8E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ADF992-B644-4000-AF43-666899C1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01109B-4CCF-415F-A3A2-242C02EA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79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547C0-4BE3-440C-9BFA-E517B17B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605EC6-E8A8-4573-8B6D-DB56EA188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30767-3BCF-4E8A-A885-C2395357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9DD106-A6A8-426E-8188-1550D905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F48569-DA37-4016-860A-9A373867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67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A326AC2-EA03-41BF-85D3-0BF78EB44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A7DCD2-34EC-49E5-9ACC-57B8EDD10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43EB01-1F88-4B9C-833E-959FB4A6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0BECA9-A13C-4AF9-9ACF-8C52EFA5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6F2E6-DDBE-4254-B5F1-DCFAF762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16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F9C4E-4E56-4EB5-999C-9D552508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CF5EA1-E3A1-4CCA-99B4-0A96C462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5E44DD-89F0-43A0-8275-8A0926EC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07BA13-3805-40C0-AE45-EBD2E946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4423AB-5361-4F61-867C-18D2CAFE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96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6700B-4F3B-4453-9990-4124F3B2A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4FEF89-FB60-4B78-8EBB-0C02EDED2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9125A4-78C1-45FA-94EC-67D6D7B7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07C592-EBA1-41FA-847D-01C729D8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E0DF8C-CAA6-4E13-B303-C27EDA8E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13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D46FD-01BD-4795-B99F-67D55B20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70D772-A449-4D6F-B081-07810B782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23516B-EE88-4915-A59F-172E69EB2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A52FF3-8DB2-4821-BD81-BD29280F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8DA4D8-2DF2-4B3C-809B-0E3E7D30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9FC1D4-C035-44E2-8CE8-693585D5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64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06504-F481-4BEA-A502-83EE22CC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B2354C-8969-4154-ADAD-D3A80E188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B08F61-77F2-4CDF-ABAF-6B9437EC6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5DDA5A-AFCC-461E-9211-1F230C79F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1EAF6F-FB17-4E2D-8CFA-05DBC1C37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81E7F4-EE99-46EF-9E50-4B07977C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5ED573-5A8B-4BE9-A94A-E76B6A24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D65D97-353A-4273-A82B-3EF9936E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44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7739E-218A-4BB5-96BB-49D2882E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BAF533-B65E-44A8-A368-8CA64DEA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39B1B9-2A5A-4A9E-AB6F-75C5CFDC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56D903-FB72-463D-B085-0FDC6DE1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35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E3AF2C-431F-43B4-A9DF-054814A6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D2B7F6-FA91-468D-83DA-00481F52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0F22F1-B964-4EAC-BAE1-DC1A197A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60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7058E-C518-4F31-B461-E552E55E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A1C2D3-43C3-4FBF-ABF0-BFEABA096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915781-A896-4332-8CB8-58716F9E0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0AEE4B-8722-45C4-8192-B3EB16BC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AC4EBE-DBC4-4AB3-83B3-147CE708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6843BA-FB9C-4DE8-A9B9-3222628F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03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3B12E-B73E-44F3-AB9A-8E7ED17BF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0D6414B-0207-4FAA-841D-8BA917A55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EEDDCF-F968-4EFA-A8A2-34A7A24F2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5E6E54-09A6-417B-A1B4-7342E52A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E77DF4-CE82-4B22-B1DE-088259CA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7FE4BA-0A97-4096-B3CC-F55188E4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60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0984D4-C6CF-45EF-8ECA-87180D90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1671A8-5F62-4AB1-8674-C4610B2D8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27CBE0-36DF-4B1D-971C-37B6FF32E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92515-8DFF-4F72-8984-2BEDE11E4F44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FE575D-A752-440E-ABBF-37B069799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3D9E1-5BA3-4B64-BD03-C8E08D370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64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C55A3F0-80DF-4B9E-B278-6E73E0990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1069" y="0"/>
            <a:ext cx="2649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12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7C9C399-DF4B-4970-AC52-2AB70D1DE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0000" r="58860"/>
          <a:stretch/>
        </p:blipFill>
        <p:spPr>
          <a:xfrm>
            <a:off x="4420814" y="1714500"/>
            <a:ext cx="335037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4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817255B-0C00-43A4-B7B0-F0F72D8087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8980" r="62186"/>
          <a:stretch/>
        </p:blipFill>
        <p:spPr>
          <a:xfrm>
            <a:off x="4281619" y="1679510"/>
            <a:ext cx="3628761" cy="349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2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C063335-19D1-4226-83BF-9A3CA4A632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2041" r="86253" b="6122"/>
          <a:stretch/>
        </p:blipFill>
        <p:spPr>
          <a:xfrm>
            <a:off x="3291989" y="-10443"/>
            <a:ext cx="5608022" cy="686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9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79E0F23-144A-4276-88B4-4C988C724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5729" y="0"/>
            <a:ext cx="5320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7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645DE1B-5D59-40F8-9879-E37916395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5071" y="0"/>
            <a:ext cx="4361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9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962AA58-B251-48DD-AD18-B4451F90C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06777"/>
            <a:ext cx="12192000" cy="64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5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AB9D5F6-49A3-4A84-A116-020C93E77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0465" y="0"/>
            <a:ext cx="8591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6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56384F8-5A84-4F86-B9BF-8C44E3846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7265" y="0"/>
            <a:ext cx="9237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296B2EB-6A1B-4E32-AF54-736008D10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893" t="17488" r="25306" b="9486"/>
          <a:stretch/>
        </p:blipFill>
        <p:spPr>
          <a:xfrm>
            <a:off x="3730689" y="1768151"/>
            <a:ext cx="4730621" cy="332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2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DDB41B8-0A53-411A-B01B-707539E72B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510" t="29095" r="60663" b="-641"/>
          <a:stretch/>
        </p:blipFill>
        <p:spPr>
          <a:xfrm>
            <a:off x="4033934" y="1936102"/>
            <a:ext cx="4124131" cy="298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9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2972521-EBC1-4099-99D0-6FF1D52E8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561" t="18301" r="38546" b="1177"/>
          <a:stretch/>
        </p:blipFill>
        <p:spPr>
          <a:xfrm>
            <a:off x="3907971" y="993709"/>
            <a:ext cx="4376058" cy="487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9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Mahl</dc:creator>
  <cp:lastModifiedBy>Philipp Mahl</cp:lastModifiedBy>
  <cp:revision>6</cp:revision>
  <dcterms:created xsi:type="dcterms:W3CDTF">2019-12-11T14:51:25Z</dcterms:created>
  <dcterms:modified xsi:type="dcterms:W3CDTF">2019-12-11T15:49:00Z</dcterms:modified>
</cp:coreProperties>
</file>