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692B-FF7E-4368-BFDA-180E100D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E65C38-A218-4D18-910F-9A40E212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F2AA0-5296-464D-BE00-50571D8E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DF992-B644-4000-AF43-666899C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1109B-4CCF-415F-A3A2-242C02E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547C0-4BE3-440C-9BFA-E517B17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05EC6-E8A8-4573-8B6D-DB56EA18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30767-3BCF-4E8A-A885-C239535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DD106-A6A8-426E-8188-1550D905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48569-DA37-4016-860A-9A373867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326AC2-EA03-41BF-85D3-0BF78EB44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7DCD2-34EC-49E5-9ACC-57B8EDD1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3EB01-1F88-4B9C-833E-959FB4A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BECA9-A13C-4AF9-9ACF-8C52EFA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6F2E6-DDBE-4254-B5F1-DCFAF76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C4E-4E56-4EB5-999C-9D552508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F5EA1-E3A1-4CCA-99B4-0A96C462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E44DD-89F0-43A0-8275-8A0926EC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7BA13-3805-40C0-AE45-EBD2E94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423AB-5361-4F61-867C-18D2CAF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700B-4F3B-4453-9990-4124F3B2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FEF89-FB60-4B78-8EBB-0C02EDED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125A4-78C1-45FA-94EC-67D6D7B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7C592-EBA1-41FA-847D-01C729D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0DF8C-CAA6-4E13-B303-C27EDA8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46FD-01BD-4795-B99F-67D55B20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0D772-A449-4D6F-B081-07810B78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3516B-EE88-4915-A59F-172E69EB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52FF3-8DB2-4821-BD81-BD29280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DA4D8-2DF2-4B3C-809B-0E3E7D3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FC1D4-C035-44E2-8CE8-693585D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06504-F481-4BEA-A502-83EE22C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354C-8969-4154-ADAD-D3A80E18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8F61-77F2-4CDF-ABAF-6B9437E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DDA5A-AFCC-461E-9211-1F230C79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EAF6F-FB17-4E2D-8CFA-05DBC1C3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81E7F4-EE99-46EF-9E50-4B07977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5ED573-5A8B-4BE9-A94A-E76B6A2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D65D97-353A-4273-A82B-3EF9936E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739E-218A-4BB5-96BB-49D2882E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AF533-B65E-44A8-A368-8CA64DE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9B1B9-2A5A-4A9E-AB6F-75C5CFD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6D903-FB72-463D-B085-0FDC6DE1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E3AF2C-431F-43B4-A9DF-054814A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D2B7F6-FA91-468D-83DA-00481F5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F22F1-B964-4EAC-BAE1-DC1A197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7058E-C518-4F31-B461-E552E55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1C2D3-43C3-4FBF-ABF0-BFEABA09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15781-A896-4332-8CB8-58716F9E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AEE4B-8722-45C4-8192-B3EB16B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C4EBE-DBC4-4AB3-83B3-147CE70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843BA-FB9C-4DE8-A9B9-3222628F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3B12E-B73E-44F3-AB9A-8E7ED17B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6414B-0207-4FAA-841D-8BA917A5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EDDCF-F968-4EFA-A8A2-34A7A24F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E6E54-09A6-417B-A1B4-7342E52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77DF4-CE82-4B22-B1DE-088259C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E4BA-0A97-4096-B3CC-F55188E4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0984D4-C6CF-45EF-8ECA-87180D90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671A8-5F62-4AB1-8674-C4610B2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7CBE0-36DF-4B1D-971C-37B6FF32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E575D-A752-440E-ABBF-37B06979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3D9E1-5BA3-4B64-BD03-C8E08D37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C55A3F0-80DF-4B9E-B278-6E73E099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1069" y="0"/>
            <a:ext cx="26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972521-EBC1-4099-99D0-6FF1D52E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61" t="18301" r="38546" b="1177"/>
          <a:stretch/>
        </p:blipFill>
        <p:spPr>
          <a:xfrm>
            <a:off x="3907971" y="993709"/>
            <a:ext cx="4376058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C9C399-DF4B-4970-AC52-2AB70D1D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4" t="52156" r="59927" b="3562"/>
          <a:stretch/>
        </p:blipFill>
        <p:spPr>
          <a:xfrm>
            <a:off x="4454553" y="1862356"/>
            <a:ext cx="3229763" cy="3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17255B-0C00-43A4-B7B0-F0F72D80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" t="50422" r="63493" b="649"/>
          <a:stretch/>
        </p:blipFill>
        <p:spPr>
          <a:xfrm>
            <a:off x="4328718" y="1778466"/>
            <a:ext cx="3456265" cy="3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063335-19D1-4226-83BF-9A3CA4A6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" t="84444" r="88287" b="8052"/>
          <a:stretch/>
        </p:blipFill>
        <p:spPr>
          <a:xfrm>
            <a:off x="3699545" y="1384183"/>
            <a:ext cx="4370664" cy="43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0D36BAF-6188-4FB5-A5C1-CD7181125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196"/>
          <a:stretch/>
        </p:blipFill>
        <p:spPr>
          <a:xfrm>
            <a:off x="3080285" y="0"/>
            <a:ext cx="6031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9E0F23-144A-4276-88B4-4C988C7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729" y="0"/>
            <a:ext cx="532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45DE1B-5D59-40F8-9879-E3791639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071" y="0"/>
            <a:ext cx="436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962AA58-B251-48DD-AD18-B4451F90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6777"/>
            <a:ext cx="12192000" cy="6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B9D5F6-49A3-4A84-A116-020C93E7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465" y="0"/>
            <a:ext cx="859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6384F8-5A84-4F86-B9BF-8C44E38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65" y="0"/>
            <a:ext cx="923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C4DAD5C-A0F4-41BA-BF05-EAAE10A9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1471612"/>
            <a:ext cx="4953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96B2EB-6A1B-4E32-AF54-736008D1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893" t="17488" r="25306" b="9486"/>
          <a:stretch/>
        </p:blipFill>
        <p:spPr>
          <a:xfrm>
            <a:off x="3730689" y="1768151"/>
            <a:ext cx="4730621" cy="3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DB41B8-0A53-411A-B01B-707539E7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10" t="29095" r="60663" b="-641"/>
          <a:stretch/>
        </p:blipFill>
        <p:spPr>
          <a:xfrm>
            <a:off x="4033934" y="1936102"/>
            <a:ext cx="4124131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Mahl</dc:creator>
  <cp:lastModifiedBy>Philipp Mahl</cp:lastModifiedBy>
  <cp:revision>10</cp:revision>
  <dcterms:created xsi:type="dcterms:W3CDTF">2019-12-11T14:51:25Z</dcterms:created>
  <dcterms:modified xsi:type="dcterms:W3CDTF">2019-12-16T12:16:43Z</dcterms:modified>
</cp:coreProperties>
</file>