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B09EE9-5AC0-49E1-98D7-E1F09D94241A}">
          <p14:sldIdLst>
            <p14:sldId id="256"/>
            <p14:sldId id="275"/>
            <p14:sldId id="257"/>
            <p14:sldId id="259"/>
            <p14:sldId id="260"/>
            <p14:sldId id="261"/>
            <p14:sldId id="262"/>
            <p14:sldId id="263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E451D-2AE9-4C80-B94D-31D4E89480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57DABE-96EA-48DE-BB2C-DF974FA954F9}">
      <dgm:prSet/>
      <dgm:spPr/>
      <dgm:t>
        <a:bodyPr/>
        <a:lstStyle/>
        <a:p>
          <a:r>
            <a:rPr lang="en-US"/>
            <a:t>Home page gets refreshed, and the new task is added to the page </a:t>
          </a:r>
        </a:p>
      </dgm:t>
    </dgm:pt>
    <dgm:pt modelId="{0C743F2B-4A5E-40F4-891D-97C11F4E085E}" type="parTrans" cxnId="{CE446272-A663-46A6-AB45-3F4D3D42E606}">
      <dgm:prSet/>
      <dgm:spPr/>
      <dgm:t>
        <a:bodyPr/>
        <a:lstStyle/>
        <a:p>
          <a:endParaRPr lang="en-US"/>
        </a:p>
      </dgm:t>
    </dgm:pt>
    <dgm:pt modelId="{EAD52624-C77D-46D9-8E07-7E42799E06E8}" type="sibTrans" cxnId="{CE446272-A663-46A6-AB45-3F4D3D42E606}">
      <dgm:prSet/>
      <dgm:spPr/>
      <dgm:t>
        <a:bodyPr/>
        <a:lstStyle/>
        <a:p>
          <a:endParaRPr lang="en-US"/>
        </a:p>
      </dgm:t>
    </dgm:pt>
    <dgm:pt modelId="{90F6AF39-8449-467E-8D70-9E2EE73A924A}">
      <dgm:prSet/>
      <dgm:spPr/>
      <dgm:t>
        <a:bodyPr/>
        <a:lstStyle/>
        <a:p>
          <a:r>
            <a:rPr lang="en-US"/>
            <a:t>The checkbox is unchecked by default</a:t>
          </a:r>
        </a:p>
      </dgm:t>
    </dgm:pt>
    <dgm:pt modelId="{06ABE06B-2F7F-4780-81A6-697617DAB617}" type="parTrans" cxnId="{B61F5155-77ED-4982-AB25-9CF1A4162F58}">
      <dgm:prSet/>
      <dgm:spPr/>
      <dgm:t>
        <a:bodyPr/>
        <a:lstStyle/>
        <a:p>
          <a:endParaRPr lang="en-US"/>
        </a:p>
      </dgm:t>
    </dgm:pt>
    <dgm:pt modelId="{F63E1D6E-F8FC-44E2-8560-3C7D0F3A3E28}" type="sibTrans" cxnId="{B61F5155-77ED-4982-AB25-9CF1A4162F58}">
      <dgm:prSet/>
      <dgm:spPr/>
      <dgm:t>
        <a:bodyPr/>
        <a:lstStyle/>
        <a:p>
          <a:endParaRPr lang="en-US"/>
        </a:p>
      </dgm:t>
    </dgm:pt>
    <dgm:pt modelId="{54A7527D-A772-426E-B506-9591BEE83561}">
      <dgm:prSet/>
      <dgm:spPr/>
      <dgm:t>
        <a:bodyPr/>
        <a:lstStyle/>
        <a:p>
          <a:r>
            <a:rPr lang="en-US"/>
            <a:t>On hitting the task, user is navigated to the details page </a:t>
          </a:r>
        </a:p>
      </dgm:t>
    </dgm:pt>
    <dgm:pt modelId="{49E07CD2-7C49-46AD-806A-50DD7635E7AE}" type="parTrans" cxnId="{B6CFF8EB-1771-4E42-9B23-83E57653821A}">
      <dgm:prSet/>
      <dgm:spPr/>
      <dgm:t>
        <a:bodyPr/>
        <a:lstStyle/>
        <a:p>
          <a:endParaRPr lang="en-US"/>
        </a:p>
      </dgm:t>
    </dgm:pt>
    <dgm:pt modelId="{55090404-4AD6-4D88-BAB4-E560DBFA5CA4}" type="sibTrans" cxnId="{B6CFF8EB-1771-4E42-9B23-83E57653821A}">
      <dgm:prSet/>
      <dgm:spPr/>
      <dgm:t>
        <a:bodyPr/>
        <a:lstStyle/>
        <a:p>
          <a:endParaRPr lang="en-US"/>
        </a:p>
      </dgm:t>
    </dgm:pt>
    <dgm:pt modelId="{0CFA31EA-3DED-49AF-B3EF-9018363669C3}">
      <dgm:prSet/>
      <dgm:spPr/>
      <dgm:t>
        <a:bodyPr/>
        <a:lstStyle/>
        <a:p>
          <a:r>
            <a:rPr lang="en-US"/>
            <a:t>Status is in Pending state</a:t>
          </a:r>
        </a:p>
      </dgm:t>
    </dgm:pt>
    <dgm:pt modelId="{6E222FF8-62B4-4FCD-95E6-6AB503E486FB}" type="parTrans" cxnId="{3DAE6DF1-1DBB-4667-98CA-2E462A100BEE}">
      <dgm:prSet/>
      <dgm:spPr/>
      <dgm:t>
        <a:bodyPr/>
        <a:lstStyle/>
        <a:p>
          <a:endParaRPr lang="en-US"/>
        </a:p>
      </dgm:t>
    </dgm:pt>
    <dgm:pt modelId="{EFCD2679-36A2-4F3C-923B-FB02720E22B7}" type="sibTrans" cxnId="{3DAE6DF1-1DBB-4667-98CA-2E462A100BEE}">
      <dgm:prSet/>
      <dgm:spPr/>
      <dgm:t>
        <a:bodyPr/>
        <a:lstStyle/>
        <a:p>
          <a:endParaRPr lang="en-US"/>
        </a:p>
      </dgm:t>
    </dgm:pt>
    <dgm:pt modelId="{E08423CA-4BFC-42D4-958D-42FDBE6C0DF8}" type="pres">
      <dgm:prSet presAssocID="{5B1E451D-2AE9-4C80-B94D-31D4E894801B}" presName="vert0" presStyleCnt="0">
        <dgm:presLayoutVars>
          <dgm:dir/>
          <dgm:animOne val="branch"/>
          <dgm:animLvl val="lvl"/>
        </dgm:presLayoutVars>
      </dgm:prSet>
      <dgm:spPr/>
    </dgm:pt>
    <dgm:pt modelId="{6567DA40-FFDB-4AD8-BD2F-616326F2E6B9}" type="pres">
      <dgm:prSet presAssocID="{E257DABE-96EA-48DE-BB2C-DF974FA954F9}" presName="thickLine" presStyleLbl="alignNode1" presStyleIdx="0" presStyleCnt="4"/>
      <dgm:spPr/>
    </dgm:pt>
    <dgm:pt modelId="{EBB06F56-7E7A-461B-9CEA-7F1768AFD783}" type="pres">
      <dgm:prSet presAssocID="{E257DABE-96EA-48DE-BB2C-DF974FA954F9}" presName="horz1" presStyleCnt="0"/>
      <dgm:spPr/>
    </dgm:pt>
    <dgm:pt modelId="{FD00DE7D-8336-413D-B8EE-00BF7D2ED04B}" type="pres">
      <dgm:prSet presAssocID="{E257DABE-96EA-48DE-BB2C-DF974FA954F9}" presName="tx1" presStyleLbl="revTx" presStyleIdx="0" presStyleCnt="4"/>
      <dgm:spPr/>
    </dgm:pt>
    <dgm:pt modelId="{EA02619C-F067-4A6E-B7BF-46807296E3DD}" type="pres">
      <dgm:prSet presAssocID="{E257DABE-96EA-48DE-BB2C-DF974FA954F9}" presName="vert1" presStyleCnt="0"/>
      <dgm:spPr/>
    </dgm:pt>
    <dgm:pt modelId="{9037FB66-EDB3-4E0E-8CD7-B3E07A714B04}" type="pres">
      <dgm:prSet presAssocID="{90F6AF39-8449-467E-8D70-9E2EE73A924A}" presName="thickLine" presStyleLbl="alignNode1" presStyleIdx="1" presStyleCnt="4"/>
      <dgm:spPr/>
    </dgm:pt>
    <dgm:pt modelId="{338FB841-8B7A-46B4-8447-1AC74E051593}" type="pres">
      <dgm:prSet presAssocID="{90F6AF39-8449-467E-8D70-9E2EE73A924A}" presName="horz1" presStyleCnt="0"/>
      <dgm:spPr/>
    </dgm:pt>
    <dgm:pt modelId="{382E1CA4-9EC4-4FB6-A4C4-4D02919C33F0}" type="pres">
      <dgm:prSet presAssocID="{90F6AF39-8449-467E-8D70-9E2EE73A924A}" presName="tx1" presStyleLbl="revTx" presStyleIdx="1" presStyleCnt="4"/>
      <dgm:spPr/>
    </dgm:pt>
    <dgm:pt modelId="{9B07448F-CAF7-4102-821F-137F8FC69220}" type="pres">
      <dgm:prSet presAssocID="{90F6AF39-8449-467E-8D70-9E2EE73A924A}" presName="vert1" presStyleCnt="0"/>
      <dgm:spPr/>
    </dgm:pt>
    <dgm:pt modelId="{8E198342-ADA4-4E6C-97A2-5E95AB6243D1}" type="pres">
      <dgm:prSet presAssocID="{54A7527D-A772-426E-B506-9591BEE83561}" presName="thickLine" presStyleLbl="alignNode1" presStyleIdx="2" presStyleCnt="4"/>
      <dgm:spPr/>
    </dgm:pt>
    <dgm:pt modelId="{768FE021-E9FB-483C-8CB2-A2642D910F3B}" type="pres">
      <dgm:prSet presAssocID="{54A7527D-A772-426E-B506-9591BEE83561}" presName="horz1" presStyleCnt="0"/>
      <dgm:spPr/>
    </dgm:pt>
    <dgm:pt modelId="{09E25C67-008F-4C82-9304-13D45AE5B846}" type="pres">
      <dgm:prSet presAssocID="{54A7527D-A772-426E-B506-9591BEE83561}" presName="tx1" presStyleLbl="revTx" presStyleIdx="2" presStyleCnt="4"/>
      <dgm:spPr/>
    </dgm:pt>
    <dgm:pt modelId="{1F1732EC-24E4-4BCB-89AD-F49691208C64}" type="pres">
      <dgm:prSet presAssocID="{54A7527D-A772-426E-B506-9591BEE83561}" presName="vert1" presStyleCnt="0"/>
      <dgm:spPr/>
    </dgm:pt>
    <dgm:pt modelId="{807FB7C8-15CF-41C0-90FD-A37AB211CA89}" type="pres">
      <dgm:prSet presAssocID="{0CFA31EA-3DED-49AF-B3EF-9018363669C3}" presName="thickLine" presStyleLbl="alignNode1" presStyleIdx="3" presStyleCnt="4"/>
      <dgm:spPr/>
    </dgm:pt>
    <dgm:pt modelId="{3D6E1FD0-029F-4F39-80F5-91D2C0029927}" type="pres">
      <dgm:prSet presAssocID="{0CFA31EA-3DED-49AF-B3EF-9018363669C3}" presName="horz1" presStyleCnt="0"/>
      <dgm:spPr/>
    </dgm:pt>
    <dgm:pt modelId="{F5B3BCED-59B4-45D2-A3E4-5451EF810E25}" type="pres">
      <dgm:prSet presAssocID="{0CFA31EA-3DED-49AF-B3EF-9018363669C3}" presName="tx1" presStyleLbl="revTx" presStyleIdx="3" presStyleCnt="4"/>
      <dgm:spPr/>
    </dgm:pt>
    <dgm:pt modelId="{2FE620B3-7D96-41F6-84C1-ED7B2B2E401E}" type="pres">
      <dgm:prSet presAssocID="{0CFA31EA-3DED-49AF-B3EF-9018363669C3}" presName="vert1" presStyleCnt="0"/>
      <dgm:spPr/>
    </dgm:pt>
  </dgm:ptLst>
  <dgm:cxnLst>
    <dgm:cxn modelId="{4A152E27-9737-4C63-AFBD-B32869E8D756}" type="presOf" srcId="{54A7527D-A772-426E-B506-9591BEE83561}" destId="{09E25C67-008F-4C82-9304-13D45AE5B846}" srcOrd="0" destOrd="0" presId="urn:microsoft.com/office/officeart/2008/layout/LinedList"/>
    <dgm:cxn modelId="{6C5D3434-6CA1-4375-83CE-7B369D03CE3B}" type="presOf" srcId="{0CFA31EA-3DED-49AF-B3EF-9018363669C3}" destId="{F5B3BCED-59B4-45D2-A3E4-5451EF810E25}" srcOrd="0" destOrd="0" presId="urn:microsoft.com/office/officeart/2008/layout/LinedList"/>
    <dgm:cxn modelId="{CE446272-A663-46A6-AB45-3F4D3D42E606}" srcId="{5B1E451D-2AE9-4C80-B94D-31D4E894801B}" destId="{E257DABE-96EA-48DE-BB2C-DF974FA954F9}" srcOrd="0" destOrd="0" parTransId="{0C743F2B-4A5E-40F4-891D-97C11F4E085E}" sibTransId="{EAD52624-C77D-46D9-8E07-7E42799E06E8}"/>
    <dgm:cxn modelId="{B61F5155-77ED-4982-AB25-9CF1A4162F58}" srcId="{5B1E451D-2AE9-4C80-B94D-31D4E894801B}" destId="{90F6AF39-8449-467E-8D70-9E2EE73A924A}" srcOrd="1" destOrd="0" parTransId="{06ABE06B-2F7F-4780-81A6-697617DAB617}" sibTransId="{F63E1D6E-F8FC-44E2-8560-3C7D0F3A3E28}"/>
    <dgm:cxn modelId="{EE785588-6452-4B7C-90F7-C9D43DE6C604}" type="presOf" srcId="{90F6AF39-8449-467E-8D70-9E2EE73A924A}" destId="{382E1CA4-9EC4-4FB6-A4C4-4D02919C33F0}" srcOrd="0" destOrd="0" presId="urn:microsoft.com/office/officeart/2008/layout/LinedList"/>
    <dgm:cxn modelId="{51D95797-9693-459D-9EEA-06D61C856B16}" type="presOf" srcId="{E257DABE-96EA-48DE-BB2C-DF974FA954F9}" destId="{FD00DE7D-8336-413D-B8EE-00BF7D2ED04B}" srcOrd="0" destOrd="0" presId="urn:microsoft.com/office/officeart/2008/layout/LinedList"/>
    <dgm:cxn modelId="{37FFE1BB-D503-4E6D-9E1E-17456498F2F6}" type="presOf" srcId="{5B1E451D-2AE9-4C80-B94D-31D4E894801B}" destId="{E08423CA-4BFC-42D4-958D-42FDBE6C0DF8}" srcOrd="0" destOrd="0" presId="urn:microsoft.com/office/officeart/2008/layout/LinedList"/>
    <dgm:cxn modelId="{B6CFF8EB-1771-4E42-9B23-83E57653821A}" srcId="{5B1E451D-2AE9-4C80-B94D-31D4E894801B}" destId="{54A7527D-A772-426E-B506-9591BEE83561}" srcOrd="2" destOrd="0" parTransId="{49E07CD2-7C49-46AD-806A-50DD7635E7AE}" sibTransId="{55090404-4AD6-4D88-BAB4-E560DBFA5CA4}"/>
    <dgm:cxn modelId="{3DAE6DF1-1DBB-4667-98CA-2E462A100BEE}" srcId="{5B1E451D-2AE9-4C80-B94D-31D4E894801B}" destId="{0CFA31EA-3DED-49AF-B3EF-9018363669C3}" srcOrd="3" destOrd="0" parTransId="{6E222FF8-62B4-4FCD-95E6-6AB503E486FB}" sibTransId="{EFCD2679-36A2-4F3C-923B-FB02720E22B7}"/>
    <dgm:cxn modelId="{174F7E36-6DA4-4D88-AED5-D69BC71CBA0D}" type="presParOf" srcId="{E08423CA-4BFC-42D4-958D-42FDBE6C0DF8}" destId="{6567DA40-FFDB-4AD8-BD2F-616326F2E6B9}" srcOrd="0" destOrd="0" presId="urn:microsoft.com/office/officeart/2008/layout/LinedList"/>
    <dgm:cxn modelId="{8E3838B6-3FF6-4119-A582-21D36F5A5BAB}" type="presParOf" srcId="{E08423CA-4BFC-42D4-958D-42FDBE6C0DF8}" destId="{EBB06F56-7E7A-461B-9CEA-7F1768AFD783}" srcOrd="1" destOrd="0" presId="urn:microsoft.com/office/officeart/2008/layout/LinedList"/>
    <dgm:cxn modelId="{B3AC564D-633D-4A02-B81B-2ABE8EFC8F38}" type="presParOf" srcId="{EBB06F56-7E7A-461B-9CEA-7F1768AFD783}" destId="{FD00DE7D-8336-413D-B8EE-00BF7D2ED04B}" srcOrd="0" destOrd="0" presId="urn:microsoft.com/office/officeart/2008/layout/LinedList"/>
    <dgm:cxn modelId="{67D301DC-A5B6-4A8D-8FC3-2250D7EDF2E5}" type="presParOf" srcId="{EBB06F56-7E7A-461B-9CEA-7F1768AFD783}" destId="{EA02619C-F067-4A6E-B7BF-46807296E3DD}" srcOrd="1" destOrd="0" presId="urn:microsoft.com/office/officeart/2008/layout/LinedList"/>
    <dgm:cxn modelId="{98258528-47D7-4163-9F97-135485D18520}" type="presParOf" srcId="{E08423CA-4BFC-42D4-958D-42FDBE6C0DF8}" destId="{9037FB66-EDB3-4E0E-8CD7-B3E07A714B04}" srcOrd="2" destOrd="0" presId="urn:microsoft.com/office/officeart/2008/layout/LinedList"/>
    <dgm:cxn modelId="{FC875124-ADC4-4700-9253-8C6011CB9639}" type="presParOf" srcId="{E08423CA-4BFC-42D4-958D-42FDBE6C0DF8}" destId="{338FB841-8B7A-46B4-8447-1AC74E051593}" srcOrd="3" destOrd="0" presId="urn:microsoft.com/office/officeart/2008/layout/LinedList"/>
    <dgm:cxn modelId="{76FE389B-1834-427E-AFDC-4D6D93FB00DD}" type="presParOf" srcId="{338FB841-8B7A-46B4-8447-1AC74E051593}" destId="{382E1CA4-9EC4-4FB6-A4C4-4D02919C33F0}" srcOrd="0" destOrd="0" presId="urn:microsoft.com/office/officeart/2008/layout/LinedList"/>
    <dgm:cxn modelId="{9E7D5B74-503A-4DD2-A4F8-8652A6CC89C0}" type="presParOf" srcId="{338FB841-8B7A-46B4-8447-1AC74E051593}" destId="{9B07448F-CAF7-4102-821F-137F8FC69220}" srcOrd="1" destOrd="0" presId="urn:microsoft.com/office/officeart/2008/layout/LinedList"/>
    <dgm:cxn modelId="{E85DD198-CB41-472D-84A6-85A3F8C1164C}" type="presParOf" srcId="{E08423CA-4BFC-42D4-958D-42FDBE6C0DF8}" destId="{8E198342-ADA4-4E6C-97A2-5E95AB6243D1}" srcOrd="4" destOrd="0" presId="urn:microsoft.com/office/officeart/2008/layout/LinedList"/>
    <dgm:cxn modelId="{6C9E66C1-1D1D-4311-8527-C195E5D3704A}" type="presParOf" srcId="{E08423CA-4BFC-42D4-958D-42FDBE6C0DF8}" destId="{768FE021-E9FB-483C-8CB2-A2642D910F3B}" srcOrd="5" destOrd="0" presId="urn:microsoft.com/office/officeart/2008/layout/LinedList"/>
    <dgm:cxn modelId="{2D0A23D7-1395-460C-83E6-7C9CAFFC8E40}" type="presParOf" srcId="{768FE021-E9FB-483C-8CB2-A2642D910F3B}" destId="{09E25C67-008F-4C82-9304-13D45AE5B846}" srcOrd="0" destOrd="0" presId="urn:microsoft.com/office/officeart/2008/layout/LinedList"/>
    <dgm:cxn modelId="{14D3D471-D406-463E-AE50-47CA6EC0156B}" type="presParOf" srcId="{768FE021-E9FB-483C-8CB2-A2642D910F3B}" destId="{1F1732EC-24E4-4BCB-89AD-F49691208C64}" srcOrd="1" destOrd="0" presId="urn:microsoft.com/office/officeart/2008/layout/LinedList"/>
    <dgm:cxn modelId="{9365DD02-0768-4D97-8B13-DC4454F0C9CE}" type="presParOf" srcId="{E08423CA-4BFC-42D4-958D-42FDBE6C0DF8}" destId="{807FB7C8-15CF-41C0-90FD-A37AB211CA89}" srcOrd="6" destOrd="0" presId="urn:microsoft.com/office/officeart/2008/layout/LinedList"/>
    <dgm:cxn modelId="{8AF92030-973C-43DA-8105-33D541FBE289}" type="presParOf" srcId="{E08423CA-4BFC-42D4-958D-42FDBE6C0DF8}" destId="{3D6E1FD0-029F-4F39-80F5-91D2C0029927}" srcOrd="7" destOrd="0" presId="urn:microsoft.com/office/officeart/2008/layout/LinedList"/>
    <dgm:cxn modelId="{BCED7A92-12F0-47C5-8F83-D4BDC2CAE786}" type="presParOf" srcId="{3D6E1FD0-029F-4F39-80F5-91D2C0029927}" destId="{F5B3BCED-59B4-45D2-A3E4-5451EF810E25}" srcOrd="0" destOrd="0" presId="urn:microsoft.com/office/officeart/2008/layout/LinedList"/>
    <dgm:cxn modelId="{C14D5056-52EF-472C-9A39-0005CE3E5171}" type="presParOf" srcId="{3D6E1FD0-029F-4F39-80F5-91D2C0029927}" destId="{2FE620B3-7D96-41F6-84C1-ED7B2B2E40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F3BB3-00D5-4D04-B775-3B576BB653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B12772-1A28-48FF-AE98-7A3F4EE24797}">
      <dgm:prSet/>
      <dgm:spPr/>
      <dgm:t>
        <a:bodyPr/>
        <a:lstStyle/>
        <a:p>
          <a:r>
            <a:rPr lang="en-US"/>
            <a:t>Check box is checked after completing the task</a:t>
          </a:r>
        </a:p>
      </dgm:t>
    </dgm:pt>
    <dgm:pt modelId="{B0F7E864-CBE2-43C0-9BC2-A07925BD5AF1}" type="parTrans" cxnId="{7F142286-F060-4F41-81F5-A011E322C39E}">
      <dgm:prSet/>
      <dgm:spPr/>
      <dgm:t>
        <a:bodyPr/>
        <a:lstStyle/>
        <a:p>
          <a:endParaRPr lang="en-US"/>
        </a:p>
      </dgm:t>
    </dgm:pt>
    <dgm:pt modelId="{4E734712-D25C-4E38-8DDD-3ACB98FC62EC}" type="sibTrans" cxnId="{7F142286-F060-4F41-81F5-A011E322C39E}">
      <dgm:prSet/>
      <dgm:spPr/>
      <dgm:t>
        <a:bodyPr/>
        <a:lstStyle/>
        <a:p>
          <a:endParaRPr lang="en-US"/>
        </a:p>
      </dgm:t>
    </dgm:pt>
    <dgm:pt modelId="{C04246AB-F583-47A1-8964-7F8148138B96}">
      <dgm:prSet/>
      <dgm:spPr/>
      <dgm:t>
        <a:bodyPr/>
        <a:lstStyle/>
        <a:p>
          <a:r>
            <a:rPr lang="en-US"/>
            <a:t>On the details page the status is changed to Done</a:t>
          </a:r>
        </a:p>
      </dgm:t>
    </dgm:pt>
    <dgm:pt modelId="{2708A428-786C-4A9C-872E-1FE23036072B}" type="parTrans" cxnId="{CCEB0D07-1FA5-41E5-812B-5629822118A0}">
      <dgm:prSet/>
      <dgm:spPr/>
      <dgm:t>
        <a:bodyPr/>
        <a:lstStyle/>
        <a:p>
          <a:endParaRPr lang="en-US"/>
        </a:p>
      </dgm:t>
    </dgm:pt>
    <dgm:pt modelId="{382F0955-C67A-4F61-B273-A89ED6974CA9}" type="sibTrans" cxnId="{CCEB0D07-1FA5-41E5-812B-5629822118A0}">
      <dgm:prSet/>
      <dgm:spPr/>
      <dgm:t>
        <a:bodyPr/>
        <a:lstStyle/>
        <a:p>
          <a:endParaRPr lang="en-US"/>
        </a:p>
      </dgm:t>
    </dgm:pt>
    <dgm:pt modelId="{AD1703C9-5EC3-49DF-BC98-7BE022DF0DD4}" type="pres">
      <dgm:prSet presAssocID="{B34F3BB3-00D5-4D04-B775-3B576BB6539D}" presName="vert0" presStyleCnt="0">
        <dgm:presLayoutVars>
          <dgm:dir/>
          <dgm:animOne val="branch"/>
          <dgm:animLvl val="lvl"/>
        </dgm:presLayoutVars>
      </dgm:prSet>
      <dgm:spPr/>
    </dgm:pt>
    <dgm:pt modelId="{BC51667E-399F-421D-B489-0C39AA70D207}" type="pres">
      <dgm:prSet presAssocID="{5CB12772-1A28-48FF-AE98-7A3F4EE24797}" presName="thickLine" presStyleLbl="alignNode1" presStyleIdx="0" presStyleCnt="2"/>
      <dgm:spPr/>
    </dgm:pt>
    <dgm:pt modelId="{6C9D7AB8-5AFD-4B61-B2DD-CDA21B04AD07}" type="pres">
      <dgm:prSet presAssocID="{5CB12772-1A28-48FF-AE98-7A3F4EE24797}" presName="horz1" presStyleCnt="0"/>
      <dgm:spPr/>
    </dgm:pt>
    <dgm:pt modelId="{B144F12A-BEED-4149-B7A8-1472F489DB5B}" type="pres">
      <dgm:prSet presAssocID="{5CB12772-1A28-48FF-AE98-7A3F4EE24797}" presName="tx1" presStyleLbl="revTx" presStyleIdx="0" presStyleCnt="2"/>
      <dgm:spPr/>
    </dgm:pt>
    <dgm:pt modelId="{C0009617-5243-4DAD-8D3D-9D876A8853CD}" type="pres">
      <dgm:prSet presAssocID="{5CB12772-1A28-48FF-AE98-7A3F4EE24797}" presName="vert1" presStyleCnt="0"/>
      <dgm:spPr/>
    </dgm:pt>
    <dgm:pt modelId="{22F60508-3B9C-4F52-B245-BF6B9B92AAA2}" type="pres">
      <dgm:prSet presAssocID="{C04246AB-F583-47A1-8964-7F8148138B96}" presName="thickLine" presStyleLbl="alignNode1" presStyleIdx="1" presStyleCnt="2"/>
      <dgm:spPr/>
    </dgm:pt>
    <dgm:pt modelId="{589A0B06-6828-43CC-83AB-AA67F878BB20}" type="pres">
      <dgm:prSet presAssocID="{C04246AB-F583-47A1-8964-7F8148138B96}" presName="horz1" presStyleCnt="0"/>
      <dgm:spPr/>
    </dgm:pt>
    <dgm:pt modelId="{A03AAE30-278E-4162-8537-A2BE6738ED75}" type="pres">
      <dgm:prSet presAssocID="{C04246AB-F583-47A1-8964-7F8148138B96}" presName="tx1" presStyleLbl="revTx" presStyleIdx="1" presStyleCnt="2"/>
      <dgm:spPr/>
    </dgm:pt>
    <dgm:pt modelId="{F27DE30C-8FFA-44A1-87AD-A576F431245B}" type="pres">
      <dgm:prSet presAssocID="{C04246AB-F583-47A1-8964-7F8148138B96}" presName="vert1" presStyleCnt="0"/>
      <dgm:spPr/>
    </dgm:pt>
  </dgm:ptLst>
  <dgm:cxnLst>
    <dgm:cxn modelId="{CCEB0D07-1FA5-41E5-812B-5629822118A0}" srcId="{B34F3BB3-00D5-4D04-B775-3B576BB6539D}" destId="{C04246AB-F583-47A1-8964-7F8148138B96}" srcOrd="1" destOrd="0" parTransId="{2708A428-786C-4A9C-872E-1FE23036072B}" sibTransId="{382F0955-C67A-4F61-B273-A89ED6974CA9}"/>
    <dgm:cxn modelId="{9C860A0E-84CE-497A-92EA-700622948D16}" type="presOf" srcId="{C04246AB-F583-47A1-8964-7F8148138B96}" destId="{A03AAE30-278E-4162-8537-A2BE6738ED75}" srcOrd="0" destOrd="0" presId="urn:microsoft.com/office/officeart/2008/layout/LinedList"/>
    <dgm:cxn modelId="{318BD440-11E1-4696-AA90-98800D245FB9}" type="presOf" srcId="{B34F3BB3-00D5-4D04-B775-3B576BB6539D}" destId="{AD1703C9-5EC3-49DF-BC98-7BE022DF0DD4}" srcOrd="0" destOrd="0" presId="urn:microsoft.com/office/officeart/2008/layout/LinedList"/>
    <dgm:cxn modelId="{7F142286-F060-4F41-81F5-A011E322C39E}" srcId="{B34F3BB3-00D5-4D04-B775-3B576BB6539D}" destId="{5CB12772-1A28-48FF-AE98-7A3F4EE24797}" srcOrd="0" destOrd="0" parTransId="{B0F7E864-CBE2-43C0-9BC2-A07925BD5AF1}" sibTransId="{4E734712-D25C-4E38-8DDD-3ACB98FC62EC}"/>
    <dgm:cxn modelId="{B9070AA9-7533-4400-AF92-4AAADB4BE605}" type="presOf" srcId="{5CB12772-1A28-48FF-AE98-7A3F4EE24797}" destId="{B144F12A-BEED-4149-B7A8-1472F489DB5B}" srcOrd="0" destOrd="0" presId="urn:microsoft.com/office/officeart/2008/layout/LinedList"/>
    <dgm:cxn modelId="{D39971F9-24CB-4DF7-8A61-670EFC29CBD8}" type="presParOf" srcId="{AD1703C9-5EC3-49DF-BC98-7BE022DF0DD4}" destId="{BC51667E-399F-421D-B489-0C39AA70D207}" srcOrd="0" destOrd="0" presId="urn:microsoft.com/office/officeart/2008/layout/LinedList"/>
    <dgm:cxn modelId="{3EE911E6-7A71-4441-8F21-DFE3C2E374CE}" type="presParOf" srcId="{AD1703C9-5EC3-49DF-BC98-7BE022DF0DD4}" destId="{6C9D7AB8-5AFD-4B61-B2DD-CDA21B04AD07}" srcOrd="1" destOrd="0" presId="urn:microsoft.com/office/officeart/2008/layout/LinedList"/>
    <dgm:cxn modelId="{25AEDDA2-CCD8-4C83-844F-8E8A7921A604}" type="presParOf" srcId="{6C9D7AB8-5AFD-4B61-B2DD-CDA21B04AD07}" destId="{B144F12A-BEED-4149-B7A8-1472F489DB5B}" srcOrd="0" destOrd="0" presId="urn:microsoft.com/office/officeart/2008/layout/LinedList"/>
    <dgm:cxn modelId="{1F31899B-C057-4A70-A6A3-46E0B03EB338}" type="presParOf" srcId="{6C9D7AB8-5AFD-4B61-B2DD-CDA21B04AD07}" destId="{C0009617-5243-4DAD-8D3D-9D876A8853CD}" srcOrd="1" destOrd="0" presId="urn:microsoft.com/office/officeart/2008/layout/LinedList"/>
    <dgm:cxn modelId="{DD38D83B-0E72-4893-AEE4-1727BCEE06E5}" type="presParOf" srcId="{AD1703C9-5EC3-49DF-BC98-7BE022DF0DD4}" destId="{22F60508-3B9C-4F52-B245-BF6B9B92AAA2}" srcOrd="2" destOrd="0" presId="urn:microsoft.com/office/officeart/2008/layout/LinedList"/>
    <dgm:cxn modelId="{9AB0102B-EDFB-42C0-877D-3524F6485606}" type="presParOf" srcId="{AD1703C9-5EC3-49DF-BC98-7BE022DF0DD4}" destId="{589A0B06-6828-43CC-83AB-AA67F878BB20}" srcOrd="3" destOrd="0" presId="urn:microsoft.com/office/officeart/2008/layout/LinedList"/>
    <dgm:cxn modelId="{D57A380A-DD19-4E8B-A535-2518AD41DFDA}" type="presParOf" srcId="{589A0B06-6828-43CC-83AB-AA67F878BB20}" destId="{A03AAE30-278E-4162-8537-A2BE6738ED75}" srcOrd="0" destOrd="0" presId="urn:microsoft.com/office/officeart/2008/layout/LinedList"/>
    <dgm:cxn modelId="{F6D224D1-C204-4194-9F3A-0AC8BA3C1D45}" type="presParOf" srcId="{589A0B06-6828-43CC-83AB-AA67F878BB20}" destId="{F27DE30C-8FFA-44A1-87AD-A576F43124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4F3BB3-00D5-4D04-B775-3B576BB653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B12772-1A28-48FF-AE98-7A3F4EE24797}">
      <dgm:prSet/>
      <dgm:spPr/>
      <dgm:t>
        <a:bodyPr/>
        <a:lstStyle/>
        <a:p>
          <a:r>
            <a:rPr lang="en-US" dirty="0"/>
            <a:t>On completion, hit the delete button</a:t>
          </a:r>
        </a:p>
      </dgm:t>
    </dgm:pt>
    <dgm:pt modelId="{B0F7E864-CBE2-43C0-9BC2-A07925BD5AF1}" type="parTrans" cxnId="{7F142286-F060-4F41-81F5-A011E322C39E}">
      <dgm:prSet/>
      <dgm:spPr/>
      <dgm:t>
        <a:bodyPr/>
        <a:lstStyle/>
        <a:p>
          <a:endParaRPr lang="en-US"/>
        </a:p>
      </dgm:t>
    </dgm:pt>
    <dgm:pt modelId="{4E734712-D25C-4E38-8DDD-3ACB98FC62EC}" type="sibTrans" cxnId="{7F142286-F060-4F41-81F5-A011E322C39E}">
      <dgm:prSet/>
      <dgm:spPr/>
      <dgm:t>
        <a:bodyPr/>
        <a:lstStyle/>
        <a:p>
          <a:endParaRPr lang="en-US"/>
        </a:p>
      </dgm:t>
    </dgm:pt>
    <dgm:pt modelId="{C04246AB-F583-47A1-8964-7F8148138B96}">
      <dgm:prSet/>
      <dgm:spPr/>
      <dgm:t>
        <a:bodyPr/>
        <a:lstStyle/>
        <a:p>
          <a:r>
            <a:rPr lang="en-US" dirty="0"/>
            <a:t>Task gets removed from the home page</a:t>
          </a:r>
        </a:p>
      </dgm:t>
    </dgm:pt>
    <dgm:pt modelId="{2708A428-786C-4A9C-872E-1FE23036072B}" type="parTrans" cxnId="{CCEB0D07-1FA5-41E5-812B-5629822118A0}">
      <dgm:prSet/>
      <dgm:spPr/>
      <dgm:t>
        <a:bodyPr/>
        <a:lstStyle/>
        <a:p>
          <a:endParaRPr lang="en-US"/>
        </a:p>
      </dgm:t>
    </dgm:pt>
    <dgm:pt modelId="{382F0955-C67A-4F61-B273-A89ED6974CA9}" type="sibTrans" cxnId="{CCEB0D07-1FA5-41E5-812B-5629822118A0}">
      <dgm:prSet/>
      <dgm:spPr/>
      <dgm:t>
        <a:bodyPr/>
        <a:lstStyle/>
        <a:p>
          <a:endParaRPr lang="en-US"/>
        </a:p>
      </dgm:t>
    </dgm:pt>
    <dgm:pt modelId="{E2FA6F91-5CB7-4520-80F4-00F56F90EC07}" type="pres">
      <dgm:prSet presAssocID="{B34F3BB3-00D5-4D04-B775-3B576BB6539D}" presName="vert0" presStyleCnt="0">
        <dgm:presLayoutVars>
          <dgm:dir/>
          <dgm:animOne val="branch"/>
          <dgm:animLvl val="lvl"/>
        </dgm:presLayoutVars>
      </dgm:prSet>
      <dgm:spPr/>
    </dgm:pt>
    <dgm:pt modelId="{B4CEF9C1-4547-4B94-96DE-4BAD136C0625}" type="pres">
      <dgm:prSet presAssocID="{5CB12772-1A28-48FF-AE98-7A3F4EE24797}" presName="thickLine" presStyleLbl="alignNode1" presStyleIdx="0" presStyleCnt="2"/>
      <dgm:spPr/>
    </dgm:pt>
    <dgm:pt modelId="{0AC20F5A-F163-413C-8616-238E3F755E83}" type="pres">
      <dgm:prSet presAssocID="{5CB12772-1A28-48FF-AE98-7A3F4EE24797}" presName="horz1" presStyleCnt="0"/>
      <dgm:spPr/>
    </dgm:pt>
    <dgm:pt modelId="{3653D33B-AAF1-4C74-9588-677939F6517F}" type="pres">
      <dgm:prSet presAssocID="{5CB12772-1A28-48FF-AE98-7A3F4EE24797}" presName="tx1" presStyleLbl="revTx" presStyleIdx="0" presStyleCnt="2"/>
      <dgm:spPr/>
    </dgm:pt>
    <dgm:pt modelId="{0E6E4F24-8CCF-49A7-84E2-2EF7C50C7228}" type="pres">
      <dgm:prSet presAssocID="{5CB12772-1A28-48FF-AE98-7A3F4EE24797}" presName="vert1" presStyleCnt="0"/>
      <dgm:spPr/>
    </dgm:pt>
    <dgm:pt modelId="{D226D75D-9444-4AC2-A657-B6A53360FE0D}" type="pres">
      <dgm:prSet presAssocID="{C04246AB-F583-47A1-8964-7F8148138B96}" presName="thickLine" presStyleLbl="alignNode1" presStyleIdx="1" presStyleCnt="2"/>
      <dgm:spPr/>
    </dgm:pt>
    <dgm:pt modelId="{F290B33C-837B-4D48-B85A-631AA83147D7}" type="pres">
      <dgm:prSet presAssocID="{C04246AB-F583-47A1-8964-7F8148138B96}" presName="horz1" presStyleCnt="0"/>
      <dgm:spPr/>
    </dgm:pt>
    <dgm:pt modelId="{F800D432-3037-4EC6-BF40-BF4FBDF2CFA2}" type="pres">
      <dgm:prSet presAssocID="{C04246AB-F583-47A1-8964-7F8148138B96}" presName="tx1" presStyleLbl="revTx" presStyleIdx="1" presStyleCnt="2"/>
      <dgm:spPr/>
    </dgm:pt>
    <dgm:pt modelId="{713FDC30-3CE4-4082-91D3-72F97A29C3C5}" type="pres">
      <dgm:prSet presAssocID="{C04246AB-F583-47A1-8964-7F8148138B96}" presName="vert1" presStyleCnt="0"/>
      <dgm:spPr/>
    </dgm:pt>
  </dgm:ptLst>
  <dgm:cxnLst>
    <dgm:cxn modelId="{5627E001-6354-4108-B952-E0E85232DBD0}" type="presOf" srcId="{B34F3BB3-00D5-4D04-B775-3B576BB6539D}" destId="{E2FA6F91-5CB7-4520-80F4-00F56F90EC07}" srcOrd="0" destOrd="0" presId="urn:microsoft.com/office/officeart/2008/layout/LinedList"/>
    <dgm:cxn modelId="{CCEB0D07-1FA5-41E5-812B-5629822118A0}" srcId="{B34F3BB3-00D5-4D04-B775-3B576BB6539D}" destId="{C04246AB-F583-47A1-8964-7F8148138B96}" srcOrd="1" destOrd="0" parTransId="{2708A428-786C-4A9C-872E-1FE23036072B}" sibTransId="{382F0955-C67A-4F61-B273-A89ED6974CA9}"/>
    <dgm:cxn modelId="{2530A610-D610-4EFE-8F47-1359D8316319}" type="presOf" srcId="{C04246AB-F583-47A1-8964-7F8148138B96}" destId="{F800D432-3037-4EC6-BF40-BF4FBDF2CFA2}" srcOrd="0" destOrd="0" presId="urn:microsoft.com/office/officeart/2008/layout/LinedList"/>
    <dgm:cxn modelId="{3A094F65-D412-4492-8175-FD6457B35918}" type="presOf" srcId="{5CB12772-1A28-48FF-AE98-7A3F4EE24797}" destId="{3653D33B-AAF1-4C74-9588-677939F6517F}" srcOrd="0" destOrd="0" presId="urn:microsoft.com/office/officeart/2008/layout/LinedList"/>
    <dgm:cxn modelId="{7F142286-F060-4F41-81F5-A011E322C39E}" srcId="{B34F3BB3-00D5-4D04-B775-3B576BB6539D}" destId="{5CB12772-1A28-48FF-AE98-7A3F4EE24797}" srcOrd="0" destOrd="0" parTransId="{B0F7E864-CBE2-43C0-9BC2-A07925BD5AF1}" sibTransId="{4E734712-D25C-4E38-8DDD-3ACB98FC62EC}"/>
    <dgm:cxn modelId="{105C3A3A-F9F8-462C-904A-8D8A1AD62AE9}" type="presParOf" srcId="{E2FA6F91-5CB7-4520-80F4-00F56F90EC07}" destId="{B4CEF9C1-4547-4B94-96DE-4BAD136C0625}" srcOrd="0" destOrd="0" presId="urn:microsoft.com/office/officeart/2008/layout/LinedList"/>
    <dgm:cxn modelId="{9CBA83E7-D058-4551-A300-92B927050473}" type="presParOf" srcId="{E2FA6F91-5CB7-4520-80F4-00F56F90EC07}" destId="{0AC20F5A-F163-413C-8616-238E3F755E83}" srcOrd="1" destOrd="0" presId="urn:microsoft.com/office/officeart/2008/layout/LinedList"/>
    <dgm:cxn modelId="{ED178685-8B0D-415C-813F-D1CAF4DB25D9}" type="presParOf" srcId="{0AC20F5A-F163-413C-8616-238E3F755E83}" destId="{3653D33B-AAF1-4C74-9588-677939F6517F}" srcOrd="0" destOrd="0" presId="urn:microsoft.com/office/officeart/2008/layout/LinedList"/>
    <dgm:cxn modelId="{8D3BA333-1953-4008-B30A-C7D147A40C7B}" type="presParOf" srcId="{0AC20F5A-F163-413C-8616-238E3F755E83}" destId="{0E6E4F24-8CCF-49A7-84E2-2EF7C50C7228}" srcOrd="1" destOrd="0" presId="urn:microsoft.com/office/officeart/2008/layout/LinedList"/>
    <dgm:cxn modelId="{A81BA70C-DB0D-44EF-902A-AA4B0B19B060}" type="presParOf" srcId="{E2FA6F91-5CB7-4520-80F4-00F56F90EC07}" destId="{D226D75D-9444-4AC2-A657-B6A53360FE0D}" srcOrd="2" destOrd="0" presId="urn:microsoft.com/office/officeart/2008/layout/LinedList"/>
    <dgm:cxn modelId="{8937FA83-AE95-4C6D-A17C-3CF29C4FAFB6}" type="presParOf" srcId="{E2FA6F91-5CB7-4520-80F4-00F56F90EC07}" destId="{F290B33C-837B-4D48-B85A-631AA83147D7}" srcOrd="3" destOrd="0" presId="urn:microsoft.com/office/officeart/2008/layout/LinedList"/>
    <dgm:cxn modelId="{7604DD3E-5109-4543-B0F6-9C37DDC75035}" type="presParOf" srcId="{F290B33C-837B-4D48-B85A-631AA83147D7}" destId="{F800D432-3037-4EC6-BF40-BF4FBDF2CFA2}" srcOrd="0" destOrd="0" presId="urn:microsoft.com/office/officeart/2008/layout/LinedList"/>
    <dgm:cxn modelId="{B40ABF75-A92A-4D7C-A678-42925337FA92}" type="presParOf" srcId="{F290B33C-837B-4D48-B85A-631AA83147D7}" destId="{713FDC30-3CE4-4082-91D3-72F97A29C3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7DA40-FFDB-4AD8-BD2F-616326F2E6B9}">
      <dsp:nvSpPr>
        <dsp:cNvPr id="0" name=""/>
        <dsp:cNvSpPr/>
      </dsp:nvSpPr>
      <dsp:spPr>
        <a:xfrm>
          <a:off x="0" y="0"/>
          <a:ext cx="3932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0DE7D-8336-413D-B8EE-00BF7D2ED04B}">
      <dsp:nvSpPr>
        <dsp:cNvPr id="0" name=""/>
        <dsp:cNvSpPr/>
      </dsp:nvSpPr>
      <dsp:spPr>
        <a:xfrm>
          <a:off x="0" y="0"/>
          <a:ext cx="3932237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Home page gets refreshed, and the new task is added to the page </a:t>
          </a:r>
        </a:p>
      </dsp:txBody>
      <dsp:txXfrm>
        <a:off x="0" y="0"/>
        <a:ext cx="3932237" cy="1218406"/>
      </dsp:txXfrm>
    </dsp:sp>
    <dsp:sp modelId="{9037FB66-EDB3-4E0E-8CD7-B3E07A714B04}">
      <dsp:nvSpPr>
        <dsp:cNvPr id="0" name=""/>
        <dsp:cNvSpPr/>
      </dsp:nvSpPr>
      <dsp:spPr>
        <a:xfrm>
          <a:off x="0" y="1218406"/>
          <a:ext cx="3932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1CA4-9EC4-4FB6-A4C4-4D02919C33F0}">
      <dsp:nvSpPr>
        <dsp:cNvPr id="0" name=""/>
        <dsp:cNvSpPr/>
      </dsp:nvSpPr>
      <dsp:spPr>
        <a:xfrm>
          <a:off x="0" y="1218406"/>
          <a:ext cx="3932237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checkbox is unchecked by default</a:t>
          </a:r>
        </a:p>
      </dsp:txBody>
      <dsp:txXfrm>
        <a:off x="0" y="1218406"/>
        <a:ext cx="3932237" cy="1218406"/>
      </dsp:txXfrm>
    </dsp:sp>
    <dsp:sp modelId="{8E198342-ADA4-4E6C-97A2-5E95AB6243D1}">
      <dsp:nvSpPr>
        <dsp:cNvPr id="0" name=""/>
        <dsp:cNvSpPr/>
      </dsp:nvSpPr>
      <dsp:spPr>
        <a:xfrm>
          <a:off x="0" y="2436812"/>
          <a:ext cx="3932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25C67-008F-4C82-9304-13D45AE5B846}">
      <dsp:nvSpPr>
        <dsp:cNvPr id="0" name=""/>
        <dsp:cNvSpPr/>
      </dsp:nvSpPr>
      <dsp:spPr>
        <a:xfrm>
          <a:off x="0" y="2436812"/>
          <a:ext cx="3932237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 hitting the task, user is navigated to the details page </a:t>
          </a:r>
        </a:p>
      </dsp:txBody>
      <dsp:txXfrm>
        <a:off x="0" y="2436812"/>
        <a:ext cx="3932237" cy="1218406"/>
      </dsp:txXfrm>
    </dsp:sp>
    <dsp:sp modelId="{807FB7C8-15CF-41C0-90FD-A37AB211CA89}">
      <dsp:nvSpPr>
        <dsp:cNvPr id="0" name=""/>
        <dsp:cNvSpPr/>
      </dsp:nvSpPr>
      <dsp:spPr>
        <a:xfrm>
          <a:off x="0" y="3655218"/>
          <a:ext cx="3932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3BCED-59B4-45D2-A3E4-5451EF810E25}">
      <dsp:nvSpPr>
        <dsp:cNvPr id="0" name=""/>
        <dsp:cNvSpPr/>
      </dsp:nvSpPr>
      <dsp:spPr>
        <a:xfrm>
          <a:off x="0" y="3655218"/>
          <a:ext cx="3932237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Status is in Pending state</a:t>
          </a:r>
        </a:p>
      </dsp:txBody>
      <dsp:txXfrm>
        <a:off x="0" y="3655218"/>
        <a:ext cx="3932237" cy="1218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1667E-399F-421D-B489-0C39AA70D207}">
      <dsp:nvSpPr>
        <dsp:cNvPr id="0" name=""/>
        <dsp:cNvSpPr/>
      </dsp:nvSpPr>
      <dsp:spPr>
        <a:xfrm>
          <a:off x="0" y="0"/>
          <a:ext cx="3932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4F12A-BEED-4149-B7A8-1472F489DB5B}">
      <dsp:nvSpPr>
        <dsp:cNvPr id="0" name=""/>
        <dsp:cNvSpPr/>
      </dsp:nvSpPr>
      <dsp:spPr>
        <a:xfrm>
          <a:off x="0" y="0"/>
          <a:ext cx="3932237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Check box is checked after completing the task</a:t>
          </a:r>
        </a:p>
      </dsp:txBody>
      <dsp:txXfrm>
        <a:off x="0" y="0"/>
        <a:ext cx="3932237" cy="2436812"/>
      </dsp:txXfrm>
    </dsp:sp>
    <dsp:sp modelId="{22F60508-3B9C-4F52-B245-BF6B9B92AAA2}">
      <dsp:nvSpPr>
        <dsp:cNvPr id="0" name=""/>
        <dsp:cNvSpPr/>
      </dsp:nvSpPr>
      <dsp:spPr>
        <a:xfrm>
          <a:off x="0" y="2436812"/>
          <a:ext cx="3932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AAE30-278E-4162-8537-A2BE6738ED75}">
      <dsp:nvSpPr>
        <dsp:cNvPr id="0" name=""/>
        <dsp:cNvSpPr/>
      </dsp:nvSpPr>
      <dsp:spPr>
        <a:xfrm>
          <a:off x="0" y="2436812"/>
          <a:ext cx="3932237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On the details page the status is changed to Done</a:t>
          </a:r>
        </a:p>
      </dsp:txBody>
      <dsp:txXfrm>
        <a:off x="0" y="2436812"/>
        <a:ext cx="3932237" cy="2436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EF9C1-4547-4B94-96DE-4BAD136C0625}">
      <dsp:nvSpPr>
        <dsp:cNvPr id="0" name=""/>
        <dsp:cNvSpPr/>
      </dsp:nvSpPr>
      <dsp:spPr>
        <a:xfrm>
          <a:off x="0" y="0"/>
          <a:ext cx="3932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D33B-AAF1-4C74-9588-677939F6517F}">
      <dsp:nvSpPr>
        <dsp:cNvPr id="0" name=""/>
        <dsp:cNvSpPr/>
      </dsp:nvSpPr>
      <dsp:spPr>
        <a:xfrm>
          <a:off x="0" y="0"/>
          <a:ext cx="3932237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On completion, hit the delete button</a:t>
          </a:r>
        </a:p>
      </dsp:txBody>
      <dsp:txXfrm>
        <a:off x="0" y="0"/>
        <a:ext cx="3932237" cy="2436812"/>
      </dsp:txXfrm>
    </dsp:sp>
    <dsp:sp modelId="{D226D75D-9444-4AC2-A657-B6A53360FE0D}">
      <dsp:nvSpPr>
        <dsp:cNvPr id="0" name=""/>
        <dsp:cNvSpPr/>
      </dsp:nvSpPr>
      <dsp:spPr>
        <a:xfrm>
          <a:off x="0" y="2436812"/>
          <a:ext cx="39322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0D432-3037-4EC6-BF40-BF4FBDF2CFA2}">
      <dsp:nvSpPr>
        <dsp:cNvPr id="0" name=""/>
        <dsp:cNvSpPr/>
      </dsp:nvSpPr>
      <dsp:spPr>
        <a:xfrm>
          <a:off x="0" y="2436812"/>
          <a:ext cx="3932237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Task gets removed from the home page</a:t>
          </a:r>
        </a:p>
      </dsp:txBody>
      <dsp:txXfrm>
        <a:off x="0" y="2436812"/>
        <a:ext cx="3932237" cy="2436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363D-CEAE-B734-1C16-F448DEE0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3CFD6-961E-464F-AEAD-C5D4DA120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74D2-9903-66E1-3E09-B9268E2B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9A26-B338-6BE1-7356-809EEB4A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CC51-29AB-DB7B-D0F2-19A0E0B7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DF85-5737-0526-7C9D-93A3DBD4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C4091-4790-03BB-B4E6-3E9B20429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3C23-A7F0-B41C-E1F3-5556EAA9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30F2-F2DF-85B3-7626-30628FE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BB13-4159-8EBF-A295-F225DDD4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72E0C-F8FC-82F8-3773-7D10D4BB1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5E1C3-E12B-8A33-6B36-5C2A505A6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C765-3C1C-B6DD-C721-2A9BD049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7838-8269-73B5-BBD7-29C97BDF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BE56-3BCB-7C8A-2A4D-E00D7338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880F-E69C-D609-1D51-1E79D57B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B17E-59F1-5654-B86B-9D1797DB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35EB-7C55-B8B3-AB0C-71DFEBD0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A971-0815-A248-0705-1BA5035E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0B28-AB7A-E00E-7923-F1EDCFAD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0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FC1C-7F5B-48B6-A52F-09DCB026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2F9C-72F2-329B-C72A-E65CF7B0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0DF9-AE6F-41AB-B007-ECBDD77E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8CC2-80BD-C98B-B3C2-118255F8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F345-F1D9-AFAC-4F4B-6C7A26C9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1C7A-0662-61ED-597C-2F054966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0455-7229-506A-8758-3831456CA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223BA-965D-146D-5FD1-6AF9FECDA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1BF0D-AC20-32E6-57C7-BC6B4169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2AD4D-3D60-8DD9-633E-718E531F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B2921-6A9A-D948-592E-E2E912B9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77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4F23-AE1B-7CAB-993A-35D8BCE4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70E6-5960-173C-41D2-944BAAC97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7ECC-ABD5-2A4F-6078-56A8045B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EA107-1ABE-5C5E-82EA-DDCAD81E7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B6048-BF7C-4F75-CBEB-D1EC58543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505F6-C31F-8B8D-F2E8-F8705A7E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488CD-236D-A4E6-E2E2-3D8A1CCC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49C7D-1031-1896-6C47-ECA90BFC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4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6140-0B5D-D751-EC0B-8F824602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764F2-D633-8EF1-874F-7205C607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C3BC-950F-CC7B-F2D2-37A65906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76217-C889-6B89-952A-1712F585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18BBC-BC53-9DC8-8709-584B0FD9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CCB25-17A4-67E2-1F43-67181F99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F0969-05C7-8389-D87A-448F1020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2554-BA49-D4DD-E8DC-EA72DB56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F54C-FCFD-61AA-A868-703BDD717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DF89-108C-B293-BF6D-2BCAA9DE5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54721-2FDD-23AA-8243-FB3B810A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07AF1-1B76-82A1-3737-64C16A58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01FDF-07BE-D136-4AB6-874FC9EF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1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84DF-C011-C205-9BD8-77FA9B2F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53D89-7AA7-D209-975F-1F3614B1C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36DA-3B85-3A9D-4EAC-F6BA45FE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99227-1C25-DC50-10DE-7A17FF98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11E59-E616-A1E7-E5D4-9E94D07D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7761-6369-0864-D75D-EFFA573D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17BB-9352-45F9-AFD1-6C88841A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4029A-7D30-7280-46FF-6C9864B8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725F-989B-36F9-686B-B4F0E7A5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B9C2-30FC-466D-99DA-6FE77A1077A6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1F86-A449-1C85-A1AD-F5FF2AB2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2757-6AE4-0187-F33C-FD1151A0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0003-6597-480D-BAB2-B2290FB41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0A8D-DD4E-2F17-552A-E7E9E49ED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Flutter App with Back4App Integration</a:t>
            </a:r>
            <a:endParaRPr lang="en-IN" sz="8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745D3-902B-A05C-B055-78752514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US" sz="2200" dirty="0"/>
          </a:p>
          <a:p>
            <a:pPr algn="l"/>
            <a:r>
              <a:rPr lang="en-IN" sz="2200" dirty="0"/>
              <a:t>Nitin Ubale</a:t>
            </a:r>
          </a:p>
          <a:p>
            <a:pPr algn="l"/>
            <a:r>
              <a:rPr lang="en-IN" sz="2200" dirty="0"/>
              <a:t>2022mt93638</a:t>
            </a:r>
          </a:p>
        </p:txBody>
      </p:sp>
    </p:spTree>
    <p:extLst>
      <p:ext uri="{BB962C8B-B14F-4D97-AF65-F5344CB8AC3E}">
        <p14:creationId xmlns:p14="http://schemas.microsoft.com/office/powerpoint/2010/main" val="31499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5CB13C8-EF6B-6055-F19A-7B42640CD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166359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BBB173-329F-2243-1476-C8329C74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035"/>
            <a:ext cx="3599542" cy="27154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Step 1 – Create new Task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2AC47821-FEAB-468B-59FA-73A392BF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96" y="879014"/>
            <a:ext cx="1840745" cy="2887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7DC2A-2A5D-5D89-6FB3-A90FA51D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435" y="879014"/>
            <a:ext cx="1609749" cy="288744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0327F4-5753-6F51-1B14-20D3E91BE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4301" y="4085771"/>
            <a:ext cx="5339497" cy="20566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On home page, hit the Add new task button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User is navigated to the create new task page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Add title and content in their  appropriate boxes and hit Save task button.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642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98C5FB-3A95-038D-D65F-429ABEC6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gets saved to back4app database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24CDD55C-C981-D89F-6141-1CB7EA390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58900"/>
            <a:ext cx="6408836" cy="35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">
            <a:extLst>
              <a:ext uri="{FF2B5EF4-FFF2-40B4-BE49-F238E27FC236}">
                <a16:creationId xmlns:a16="http://schemas.microsoft.com/office/drawing/2014/main" id="{ACD7C9F2-513C-9F23-EC74-DAD4443A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43" y="748613"/>
            <a:ext cx="2613341" cy="5117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3D3A2-61F6-C0CE-0150-E76402F1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189" y="748613"/>
            <a:ext cx="2815179" cy="5117200"/>
          </a:xfrm>
          <a:prstGeom prst="rect">
            <a:avLst/>
          </a:prstGeom>
        </p:spPr>
      </p:pic>
      <p:graphicFrame>
        <p:nvGraphicFramePr>
          <p:cNvPr id="12" name="Text Placeholder 3">
            <a:extLst>
              <a:ext uri="{FF2B5EF4-FFF2-40B4-BE49-F238E27FC236}">
                <a16:creationId xmlns:a16="http://schemas.microsoft.com/office/drawing/2014/main" id="{64E91561-6B04-481C-A70B-3FA131D8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51214"/>
              </p:ext>
            </p:extLst>
          </p:nvPr>
        </p:nvGraphicFramePr>
        <p:xfrm>
          <a:off x="839788" y="995363"/>
          <a:ext cx="3932237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2677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4DE8DF-5239-C046-B2E6-E73AA8E76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42" y="995363"/>
            <a:ext cx="2567725" cy="48736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712B8-7A19-D073-B29A-54351A816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584" y="995363"/>
            <a:ext cx="2969512" cy="4873625"/>
          </a:xfrm>
          <a:prstGeom prst="rect">
            <a:avLst/>
          </a:prstGeom>
        </p:spPr>
      </p:pic>
      <p:graphicFrame>
        <p:nvGraphicFramePr>
          <p:cNvPr id="10" name="Text Placeholder 3">
            <a:extLst>
              <a:ext uri="{FF2B5EF4-FFF2-40B4-BE49-F238E27FC236}">
                <a16:creationId xmlns:a16="http://schemas.microsoft.com/office/drawing/2014/main" id="{0B0D4303-C628-A97C-E594-F0DDD599C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84727"/>
              </p:ext>
            </p:extLst>
          </p:nvPr>
        </p:nvGraphicFramePr>
        <p:xfrm>
          <a:off x="839788" y="995363"/>
          <a:ext cx="3932237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728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1AD5F1C-A04C-0781-C351-6AC8085A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Status in database also changes to true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463F51A-8BF8-F01A-7756-38E8E8405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82933"/>
            <a:ext cx="6408836" cy="35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8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ext Placeholder 3">
            <a:extLst>
              <a:ext uri="{FF2B5EF4-FFF2-40B4-BE49-F238E27FC236}">
                <a16:creationId xmlns:a16="http://schemas.microsoft.com/office/drawing/2014/main" id="{0B0D4303-C628-A97C-E594-F0DDD599C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014420"/>
              </p:ext>
            </p:extLst>
          </p:nvPr>
        </p:nvGraphicFramePr>
        <p:xfrm>
          <a:off x="839788" y="995363"/>
          <a:ext cx="3932237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71B212-130A-C65B-531B-FB6455FB0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25" y="987425"/>
            <a:ext cx="2745125" cy="4873625"/>
          </a:xfrm>
        </p:spPr>
      </p:pic>
    </p:spTree>
    <p:extLst>
      <p:ext uri="{BB962C8B-B14F-4D97-AF65-F5344CB8AC3E}">
        <p14:creationId xmlns:p14="http://schemas.microsoft.com/office/powerpoint/2010/main" val="20046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ECECA2-B91F-CD72-5E73-4E0FA4B2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gets removed from 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37B6E9E-6054-87DA-E625-143DCBC97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74922"/>
            <a:ext cx="6408836" cy="35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4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7C79B-5AD3-2043-DE2B-2C81539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Bonus features</a:t>
            </a:r>
            <a:endParaRPr lang="en-IN" sz="5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6EE8-C940-6F0A-96D4-ED181E65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/>
              <a:t>Clear button on the task detail page to clear contents and start fresh</a:t>
            </a:r>
          </a:p>
          <a:p>
            <a:r>
              <a:rPr lang="en-US" sz="2200"/>
              <a:t>Exception handling on the tasks detail page when Save button is clicked without entering any task details</a:t>
            </a:r>
            <a:endParaRPr lang="en-IN" sz="220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F5806C4B-97D1-CB7A-A363-2A5A7907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48" y="601133"/>
            <a:ext cx="3180721" cy="55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3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EB406-979B-D68F-62D4-EFC1F33D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720A4277-CA77-5953-3C64-A5094BE05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9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B914-E017-918D-A1A9-AD6116E9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657351"/>
            <a:ext cx="8074815" cy="41125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flutter app that connects to Back4App, a Backend-as-a-service (BAAS) platform to manage tasks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837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86D26B-168E-2C96-422B-CA2D4BFC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1 - Setup Back4App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E768D0-5536-4482-969D-BFE1474C3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Sign up for a Back4App account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Create a class names Tasks with columns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/>
              <a:t>Title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/>
              <a:t>Description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/>
              <a:t>Status</a:t>
            </a:r>
          </a:p>
        </p:txBody>
      </p:sp>
      <p:pic>
        <p:nvPicPr>
          <p:cNvPr id="8" name="Content Placeholder 7" descr="A screenshot of a computer">
            <a:extLst>
              <a:ext uri="{FF2B5EF4-FFF2-40B4-BE49-F238E27FC236}">
                <a16:creationId xmlns:a16="http://schemas.microsoft.com/office/drawing/2014/main" id="{FEB8973B-558F-5D64-758E-ED298287B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670459"/>
            <a:ext cx="6440424" cy="34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2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86D26B-168E-2C96-422B-CA2D4BFC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 – Flutter setup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E768D0-5536-4482-969D-BFE1474C3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Create a new flutter project - cpad_assignmnt_task_app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Add required dependencies to the pubspec.yaml.file</a:t>
            </a:r>
          </a:p>
        </p:txBody>
      </p:sp>
      <p:pic>
        <p:nvPicPr>
          <p:cNvPr id="7" name="Content Placeholder 6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CDFC45A-2EB3-E7E8-6EFA-AD83911B5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2692876"/>
            <a:ext cx="6440424" cy="14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26900-E3A3-17BE-01E8-B8FA23EE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Details</a:t>
            </a:r>
            <a:b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58B0E4-5C73-D492-CDC5-C9D71190F556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tasks application is made of 3 pages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Home Page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Task Detail page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Create new task page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Tasks are saved in Back4App and are fetched from the same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41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BBB173-329F-2243-1476-C8329C74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0327F4-5753-6F51-1B14-20D3E91BE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Home Page consists of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List of tasks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checkboxes on each task to check when complete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Every task has a delete button to delete any tasks from the database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Add button at the bottom which takes us to the “Create New Task” page to add new tasks</a:t>
            </a:r>
          </a:p>
        </p:txBody>
      </p:sp>
      <p:pic>
        <p:nvPicPr>
          <p:cNvPr id="9" name="Content Placeholder 8" descr="A screenshot of a cell phone">
            <a:extLst>
              <a:ext uri="{FF2B5EF4-FFF2-40B4-BE49-F238E27FC236}">
                <a16:creationId xmlns:a16="http://schemas.microsoft.com/office/drawing/2014/main" id="{E9F99D67-8678-72D3-DC45-FB72AF875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721" y="625683"/>
            <a:ext cx="2664614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1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BBB173-329F-2243-1476-C8329C74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 DetailPage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0327F4-5753-6F51-1B14-20D3E91BE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On clicking on any individual task, we are directed to the details page which includes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Title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Detailed description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creation date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status of the task</a:t>
            </a:r>
          </a:p>
        </p:txBody>
      </p:sp>
      <p:pic>
        <p:nvPicPr>
          <p:cNvPr id="6" name="Content Placeholder 5" descr="A screen shot of a cell phone&#10;&#10;Description automatically generated">
            <a:extLst>
              <a:ext uri="{FF2B5EF4-FFF2-40B4-BE49-F238E27FC236}">
                <a16:creationId xmlns:a16="http://schemas.microsoft.com/office/drawing/2014/main" id="{B0C42FB6-D486-86AD-C35F-229B8EE33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60" y="625683"/>
            <a:ext cx="2650736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BBB173-329F-2243-1476-C8329C74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New task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0327F4-5753-6F51-1B14-20D3E91BE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On this page, User can add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Task Title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Task Content (Description)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User can save the task to database by hitting the ‘Save Task’ button. By default, the status is false</a:t>
            </a:r>
          </a:p>
        </p:txBody>
      </p:sp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1BF95990-04C0-3652-8B1A-25601B3F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60" y="625683"/>
            <a:ext cx="2650736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AB36E-95AA-B079-3DA8-5E88924B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386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Flutter App with Back4App Integration</vt:lpstr>
      <vt:lpstr>PowerPoint Presentation</vt:lpstr>
      <vt:lpstr>Step 1 - Setup Back4App</vt:lpstr>
      <vt:lpstr>Step 2 – Flutter setup</vt:lpstr>
      <vt:lpstr>Application Details </vt:lpstr>
      <vt:lpstr>Home Page</vt:lpstr>
      <vt:lpstr>Tasks DetailPage</vt:lpstr>
      <vt:lpstr>Create New task Page</vt:lpstr>
      <vt:lpstr>DEMO</vt:lpstr>
      <vt:lpstr>Step 1 – Create new Task</vt:lpstr>
      <vt:lpstr>Task gets saved to back4app database </vt:lpstr>
      <vt:lpstr>PowerPoint Presentation</vt:lpstr>
      <vt:lpstr>PowerPoint Presentation</vt:lpstr>
      <vt:lpstr>Status in database also changes to true</vt:lpstr>
      <vt:lpstr>PowerPoint Presentation</vt:lpstr>
      <vt:lpstr>Task gets removed from database</vt:lpstr>
      <vt:lpstr>Bonus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App with Back4App Integration</dc:title>
  <dc:creator>NITIN RAMCHANDRA UBALE .</dc:creator>
  <cp:lastModifiedBy>NITIN RAMCHANDRA UBALE .</cp:lastModifiedBy>
  <cp:revision>2</cp:revision>
  <dcterms:created xsi:type="dcterms:W3CDTF">2023-11-19T17:21:03Z</dcterms:created>
  <dcterms:modified xsi:type="dcterms:W3CDTF">2023-11-19T18:40:19Z</dcterms:modified>
</cp:coreProperties>
</file>