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8" r:id="rId4"/>
    <p:sldId id="274" r:id="rId5"/>
    <p:sldId id="266" r:id="rId6"/>
    <p:sldId id="280" r:id="rId7"/>
    <p:sldId id="265" r:id="rId8"/>
    <p:sldId id="275" r:id="rId9"/>
    <p:sldId id="268" r:id="rId10"/>
    <p:sldId id="272" r:id="rId11"/>
    <p:sldId id="271" r:id="rId12"/>
    <p:sldId id="269" r:id="rId13"/>
    <p:sldId id="276" r:id="rId14"/>
    <p:sldId id="277" r:id="rId15"/>
    <p:sldId id="278" r:id="rId16"/>
    <p:sldId id="279" r:id="rId17"/>
    <p:sldId id="270" r:id="rId18"/>
    <p:sldId id="281" r:id="rId19"/>
    <p:sldId id="282" r:id="rId20"/>
    <p:sldId id="289" r:id="rId21"/>
    <p:sldId id="284" r:id="rId22"/>
    <p:sldId id="285" r:id="rId23"/>
    <p:sldId id="286" r:id="rId24"/>
    <p:sldId id="287" r:id="rId25"/>
    <p:sldId id="290" r:id="rId26"/>
    <p:sldId id="292" r:id="rId27"/>
    <p:sldId id="291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Poulton" initials="MP" lastIdx="2" clrIdx="0">
    <p:extLst>
      <p:ext uri="{19B8F6BF-5375-455C-9EA6-DF929625EA0E}">
        <p15:presenceInfo xmlns:p15="http://schemas.microsoft.com/office/powerpoint/2012/main" userId="b12c8501d7143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00"/>
    <a:srgbClr val="4C14B2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East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73</c:v>
                </c:pt>
                <c:pt idx="2">
                  <c:v>89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3-4D4E-8955-8A69B81F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East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</c:v>
                </c:pt>
                <c:pt idx="1">
                  <c:v>65</c:v>
                </c:pt>
                <c:pt idx="2">
                  <c:v>84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3-4D4E-8955-8A69B81F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985192"/>
        <c:axId val="531980600"/>
      </c:barChart>
      <c:catAx>
        <c:axId val="53198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80600"/>
        <c:crosses val="autoZero"/>
        <c:auto val="1"/>
        <c:lblAlgn val="ctr"/>
        <c:lblOffset val="100"/>
        <c:noMultiLvlLbl val="0"/>
      </c:catAx>
      <c:valAx>
        <c:axId val="53198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8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4-414A-B380-2971A8A31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84-414A-B380-2971A8A31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84-414A-B380-2971A8A311A5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18113208"/>
        <c:axId val="518111568"/>
        <c:axId val="522636480"/>
      </c:surface3DChart>
      <c:catAx>
        <c:axId val="518113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11568"/>
        <c:crosses val="autoZero"/>
        <c:auto val="1"/>
        <c:lblAlgn val="ctr"/>
        <c:lblOffset val="100"/>
        <c:noMultiLvlLbl val="0"/>
      </c:catAx>
      <c:valAx>
        <c:axId val="51811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13208"/>
        <c:crosses val="autoZero"/>
        <c:crossBetween val="midCat"/>
      </c:valAx>
      <c:serAx>
        <c:axId val="5226364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1156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Current Coverage</a:t>
            </a:r>
          </a:p>
        </c:rich>
      </c:tx>
      <c:layout>
        <c:manualLayout>
          <c:xMode val="edge"/>
          <c:yMode val="edge"/>
          <c:x val="0.221566115403092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East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73</c:v>
                </c:pt>
                <c:pt idx="2">
                  <c:v>89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6-45DD-A8A6-EF238C67C5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East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</c:v>
                </c:pt>
                <c:pt idx="1">
                  <c:v>65</c:v>
                </c:pt>
                <c:pt idx="2">
                  <c:v>84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96-45DD-A8A6-EF238C67C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985192"/>
        <c:axId val="531980600"/>
      </c:barChart>
      <c:catAx>
        <c:axId val="53198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80600"/>
        <c:crosses val="autoZero"/>
        <c:auto val="1"/>
        <c:lblAlgn val="ctr"/>
        <c:lblOffset val="100"/>
        <c:noMultiLvlLbl val="0"/>
      </c:catAx>
      <c:valAx>
        <c:axId val="53198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8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Current Coverage</a:t>
            </a:r>
          </a:p>
        </c:rich>
      </c:tx>
      <c:layout>
        <c:manualLayout>
          <c:xMode val="edge"/>
          <c:yMode val="edge"/>
          <c:x val="0.221566115403092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East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73</c:v>
                </c:pt>
                <c:pt idx="2">
                  <c:v>89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6-45DD-A8A6-EF238C67C5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East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</c:v>
                </c:pt>
                <c:pt idx="1">
                  <c:v>65</c:v>
                </c:pt>
                <c:pt idx="2">
                  <c:v>84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96-45DD-A8A6-EF238C67C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985192"/>
        <c:axId val="531980600"/>
      </c:barChart>
      <c:catAx>
        <c:axId val="53198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80600"/>
        <c:crosses val="autoZero"/>
        <c:auto val="1"/>
        <c:lblAlgn val="ctr"/>
        <c:lblOffset val="100"/>
        <c:noMultiLvlLbl val="0"/>
      </c:catAx>
      <c:valAx>
        <c:axId val="53198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8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3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78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7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4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AC74-7901-40F9-A6E9-35F0B80A1AA1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1362-A1F3-4892-BC73-05B5D33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48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A856-EC94-49A7-8A95-5C6F77E4C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 Screen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F70D9-B83B-4DF9-8431-B7F969C74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51699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B794C7-38E5-435E-A38B-A49C28EFED04}"/>
              </a:ext>
            </a:extLst>
          </p:cNvPr>
          <p:cNvSpPr txBox="1"/>
          <p:nvPr/>
        </p:nvSpPr>
        <p:spPr>
          <a:xfrm>
            <a:off x="8924161" y="1019584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AAC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EF0D74-F2F5-4C5B-A7C4-F87E9420C5D1}"/>
              </a:ext>
            </a:extLst>
          </p:cNvPr>
          <p:cNvSpPr txBox="1"/>
          <p:nvPr/>
        </p:nvSpPr>
        <p:spPr>
          <a:xfrm>
            <a:off x="9750464" y="1007538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A63A12-0358-4D39-853F-0A85B0B1E3F0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EB37AC-5368-4F6C-AB56-C81A5284156D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221DDE-E1DD-4076-A968-63D600A0A1BC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3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E8B9BB-E950-4923-9BDE-0FD84D9CBE82}"/>
              </a:ext>
            </a:extLst>
          </p:cNvPr>
          <p:cNvCxnSpPr>
            <a:cxnSpLocks/>
          </p:cNvCxnSpPr>
          <p:nvPr/>
        </p:nvCxnSpPr>
        <p:spPr>
          <a:xfrm>
            <a:off x="9167810" y="380618"/>
            <a:ext cx="0" cy="20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FBDBF9E-1265-4467-9A42-FA6B6E1FAFF5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6A745C-D8FF-4409-8E27-247A7C47D45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F430F2-69B2-41F1-BD0E-4938CF80EEC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EFF2FE-FDBC-4E4C-AE2B-B775DC10B61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94C583-6EA9-49AB-984D-92F5780891D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3F3F0B4-9DA7-47A3-96D4-172B1C10D51B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719D6-2190-413E-8A6E-00D0E5F41113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10F9A6-D8B6-4B72-92F0-E23E49EFBDCE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50E77D-879B-461C-AC68-12AA35563572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DAAB4EA-D1C9-4EB9-9FE6-E77C72030EF4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6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B05A91-A444-4E7E-9219-2267554DC437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DB86F3F-D945-45DF-A274-18D108A268A9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1E50D-7A68-4723-9F9C-F07342F8F981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3EB277-753A-46D9-A30E-86DA51DF777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0ED463-C419-447D-B40F-12E54D70D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175881-EEBF-4BC3-87A5-2314D7278C6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4767394-F41D-43B9-94EA-850DE76EAD92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0192CD-C94D-47F6-8B53-A5F47FE191E6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47B8D-1F55-4BE2-AA4E-7D3E1FE1A6CC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3D9BAFE-17AB-46F2-A13F-BEE82C9040E9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BCE6FD-85F2-411F-B50D-37FE132B48F5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7CAB678-AE99-4764-8F14-5368B07164F2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FC0C7-8A54-475A-927F-E56164CB1AD6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337C3E-0F67-4F0C-A9BD-3EC1DA0EE36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841CBB-9E9A-402E-818E-2DAF256485D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5849E5-8E31-488A-9783-8EA06BF3013E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278DFA-9BE8-4652-B041-39DA7640D4BC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27377C-5F0C-4196-8985-B317B4EA00A0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21A10B-E9AF-4BDD-9D41-D17A330D4DA2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3D7927-014C-4BDF-989E-BEC55859C73F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36BF7F-A350-4881-8008-1B0DBB158888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FC467E9-DD3C-43E1-8AE9-AB1C596E7086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7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>
            <a:off x="11810270" y="6595435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48833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38 HIGH BEECHES, ORPINGTON , BR6 6EF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537948" y="640272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73532" y="6392318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908466" y="640143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81561" y="639231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B34449C-8722-4111-B970-5B7FF7ED1379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D5AC0D-548B-404F-84E4-A2A0CD83D709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32C281-7277-42C3-B3A4-6BDD1D25EC0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591C70-4E57-4D3F-8BB3-9FE6395AF99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C2B9CF9-A9C1-4558-97F5-87632D06DA0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948358C-D27D-40F0-8EC1-890BEFAB9A44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C108D9-D988-43B3-8E25-EC3CB87D5C18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E0A361-6657-4C3B-A086-477834B558CE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E513F9-0281-4738-9F88-F2912644D586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B204D3-51A8-40E4-9556-C83A4C39CE04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5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>
            <a:off x="11810270" y="6595435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48833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38 HIGH BEECHES, ORPINGTON , BR6 6EF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537948" y="640272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73532" y="6392318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908466" y="640143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81561" y="639231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E2F57F5-8985-4829-98B9-373B32EE41A7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BDA766-35BF-418B-AB13-2CFCBE93A5D2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63014-F5AC-4D1A-97E3-9BD497DD8A0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13378D1-A27C-494E-90AB-AE0F9023B650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CABF24F-2A1B-4BCE-9F23-D7738E2EAE6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91B9208-6798-4A26-8124-7B3663B158B3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645822-3D04-473C-BDA0-B6B9B2B53AC0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CECD8-C207-450B-B506-A8CBD3A5764D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A1DCE9-2420-4F67-9285-15EF67963A96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4325B73-4F7C-4C8B-963A-B64B1642FC13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9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2CE5E5F-1371-4DDA-A791-52480505DA57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73E92F-129D-482A-9741-4197997066DC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5DD2A04-52A9-4C4D-97A5-AC16053710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CF5791-499D-4207-B4FB-AF987EE4F39E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9C9E91-2B49-47D6-910F-4257EED0541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66C2D70-F512-4DB2-87E4-2A769B9EAB64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1C760-3154-4C75-9710-A84685F84114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415B9-3F35-4429-A2BC-8CA4C1976054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1546FA-B04C-488D-A7F2-4A0F85C70EF4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FC44DE-E2BF-4557-82A2-CFFBBFF98259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AD1638-F964-4F8E-A07B-D83ED26AE133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8847961" y="4216698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AAC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85ECD-81C5-4CBD-84E2-DD96401F1401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450ED5-4F52-420A-B239-276BB3ED87B0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2E72D0-9BF5-4D6E-AC6D-69D4B954D8BB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D4CC57-B311-4BD4-BA3B-82704A077B49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E8B22B6-48D6-41A6-9CBC-EAAF95D50208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1619DD-39C9-45E7-BADA-D076BE9C8078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1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8847961" y="4216698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AAC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TELE</a:t>
            </a:r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1FA15-029B-47DB-97CB-CBF3A5B8BE81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8DF4D3-3D95-4220-93F3-2A4EF1722BF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EE603D-C07C-4E50-9006-A0B1C140ABF7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FE666A-DA5A-46F2-8A00-1A93E6EBF8E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6646BB3-269E-4F2A-8864-9DB6D5A0B159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D4C4C1-F83A-4F56-A6B6-4825821C1F5D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87BD72-00BE-464A-A21D-E472316777FA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6B5579-9D5C-4B84-8F62-DB2DA18D3AE2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028533-0EF1-490D-825A-BAB840336BC3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64C514-D94C-457D-A13E-AB5E97888D3D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80C31F-61C5-470E-B407-E55A98213CFC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8473671" y="3776865"/>
            <a:ext cx="2923847" cy="247617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EXT.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CLI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EISEC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ADDRESS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STARTED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DURATION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914982-3A52-4776-8FA4-B63AE2FFBA43}"/>
              </a:ext>
            </a:extLst>
          </p:cNvPr>
          <p:cNvSpPr txBox="1"/>
          <p:nvPr/>
        </p:nvSpPr>
        <p:spPr>
          <a:xfrm>
            <a:off x="9374873" y="3779009"/>
            <a:ext cx="2721878" cy="25570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31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07525626059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519654    152612  (AML PENDING)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NONE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12:23 23 SEP 2017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3:23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348881-29D2-4295-A937-34DAB4EFB44C}"/>
              </a:ext>
            </a:extLst>
          </p:cNvPr>
          <p:cNvSpPr txBox="1"/>
          <p:nvPr/>
        </p:nvSpPr>
        <p:spPr>
          <a:xfrm>
            <a:off x="8474005" y="6393757"/>
            <a:ext cx="806688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ELLIPSE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30C79D-94B4-49BE-B09C-C1DDAB339630}"/>
              </a:ext>
            </a:extLst>
          </p:cNvPr>
          <p:cNvSpPr txBox="1"/>
          <p:nvPr/>
        </p:nvSpPr>
        <p:spPr>
          <a:xfrm>
            <a:off x="9314430" y="640416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8D0653-BA91-4C5E-905C-B1097F241821}"/>
              </a:ext>
            </a:extLst>
          </p:cNvPr>
          <p:cNvSpPr txBox="1"/>
          <p:nvPr/>
        </p:nvSpPr>
        <p:spPr>
          <a:xfrm>
            <a:off x="11248915" y="640416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63DAF8-1F31-44DE-A498-6FC213D52233}"/>
              </a:ext>
            </a:extLst>
          </p:cNvPr>
          <p:cNvSpPr txBox="1"/>
          <p:nvPr/>
        </p:nvSpPr>
        <p:spPr>
          <a:xfrm>
            <a:off x="8386469" y="34912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TEL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311706-9BF2-4A14-A7A9-780B28236342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D987433-6379-430E-BEFE-462D25654F55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15FF44-2948-406C-87E3-9E27ABC5A759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3AC054-9B5F-41B1-A057-F662A59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7BBC4C-761F-4829-B673-7A6781F239A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E8DDE-29F9-4691-860A-E14FDD2E3438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E1BB4-1D7C-48A9-9DFC-1A0A8906F30F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C7A48F-1B9E-419F-B094-1DA996F05881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974D72-182F-48BE-8FD4-68F25E3C75AA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59B3FB-8C15-408E-A63D-B42E7D94F3B5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865DBA-6648-4E60-9712-53B202CC4497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370C8CB-7E92-4F40-8135-30E2E56264FE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B6723D-FB41-4200-B395-E909E3B70FEF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8B4AE14-3466-4928-9E74-605482D5333F}"/>
              </a:ext>
            </a:extLst>
          </p:cNvPr>
          <p:cNvSpPr txBox="1"/>
          <p:nvPr/>
        </p:nvSpPr>
        <p:spPr>
          <a:xfrm>
            <a:off x="3543049" y="0"/>
            <a:ext cx="5601464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38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  <a:alpha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QUEST</a:t>
            </a:r>
          </a:p>
          <a:p>
            <a:endParaRPr lang="en-GB" sz="13800" b="1" dirty="0">
              <a:ln w="6350">
                <a:noFill/>
              </a:ln>
              <a:solidFill>
                <a:schemeClr val="accent6">
                  <a:lumMod val="60000"/>
                  <a:lumOff val="40000"/>
                  <a:alpha val="26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2319BD-0ABA-4FCA-87DD-9DAA41D4AF4B}"/>
              </a:ext>
            </a:extLst>
          </p:cNvPr>
          <p:cNvSpPr txBox="1"/>
          <p:nvPr/>
        </p:nvSpPr>
        <p:spPr>
          <a:xfrm>
            <a:off x="4142612" y="3010309"/>
            <a:ext cx="3258314" cy="10092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Login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F0118F7-4A56-45DD-A33D-B67F2A2F3AE0}"/>
              </a:ext>
            </a:extLst>
          </p:cNvPr>
          <p:cNvSpPr/>
          <p:nvPr/>
        </p:nvSpPr>
        <p:spPr>
          <a:xfrm>
            <a:off x="5077087" y="3010309"/>
            <a:ext cx="2533388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2735E9-7078-4667-9DC8-F305CB68C920}"/>
              </a:ext>
            </a:extLst>
          </p:cNvPr>
          <p:cNvSpPr/>
          <p:nvPr/>
        </p:nvSpPr>
        <p:spPr>
          <a:xfrm>
            <a:off x="5077087" y="3637967"/>
            <a:ext cx="2533388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9CBCD9-357C-4C94-99E8-21682C1CF4A9}"/>
              </a:ext>
            </a:extLst>
          </p:cNvPr>
          <p:cNvSpPr/>
          <p:nvPr/>
        </p:nvSpPr>
        <p:spPr>
          <a:xfrm>
            <a:off x="7763137" y="3618334"/>
            <a:ext cx="572264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E900"/>
                </a:solidFill>
              </a:rPr>
              <a:t>GO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CB6243-FB86-4414-A3FB-63CAF41D0B9A}"/>
              </a:ext>
            </a:extLst>
          </p:cNvPr>
          <p:cNvSpPr txBox="1"/>
          <p:nvPr/>
        </p:nvSpPr>
        <p:spPr>
          <a:xfrm>
            <a:off x="5095111" y="3010309"/>
            <a:ext cx="3258314" cy="10092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 err="1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marcus.poulton</a:t>
            </a:r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85429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8473671" y="3776865"/>
            <a:ext cx="2923847" cy="247617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EXT.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CLI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EISEC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ADDRESS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STARTED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DURATION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914982-3A52-4776-8FA4-B63AE2FFBA43}"/>
              </a:ext>
            </a:extLst>
          </p:cNvPr>
          <p:cNvSpPr txBox="1"/>
          <p:nvPr/>
        </p:nvSpPr>
        <p:spPr>
          <a:xfrm>
            <a:off x="9374873" y="3779009"/>
            <a:ext cx="2721878" cy="25570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31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07525626059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519654    152612  (AML PENDING)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NONE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12:23 23 SEP 2017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3:23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348881-29D2-4295-A937-34DAB4EFB44C}"/>
              </a:ext>
            </a:extLst>
          </p:cNvPr>
          <p:cNvSpPr txBox="1"/>
          <p:nvPr/>
        </p:nvSpPr>
        <p:spPr>
          <a:xfrm>
            <a:off x="8474005" y="6393757"/>
            <a:ext cx="806688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ELLIPSE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30C79D-94B4-49BE-B09C-C1DDAB339630}"/>
              </a:ext>
            </a:extLst>
          </p:cNvPr>
          <p:cNvSpPr txBox="1"/>
          <p:nvPr/>
        </p:nvSpPr>
        <p:spPr>
          <a:xfrm>
            <a:off x="9314430" y="640416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8D0653-BA91-4C5E-905C-B1097F241821}"/>
              </a:ext>
            </a:extLst>
          </p:cNvPr>
          <p:cNvSpPr txBox="1"/>
          <p:nvPr/>
        </p:nvSpPr>
        <p:spPr>
          <a:xfrm>
            <a:off x="11248915" y="640416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63DAF8-1F31-44DE-A498-6FC213D52233}"/>
              </a:ext>
            </a:extLst>
          </p:cNvPr>
          <p:cNvSpPr txBox="1"/>
          <p:nvPr/>
        </p:nvSpPr>
        <p:spPr>
          <a:xfrm>
            <a:off x="8386469" y="34912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TEL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311706-9BF2-4A14-A7A9-780B28236342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D987433-6379-430E-BEFE-462D25654F55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15FF44-2948-406C-87E3-9E27ABC5A759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3AC054-9B5F-41B1-A057-F662A596030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7BBC4C-761F-4829-B673-7A6781F239A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E8DDE-29F9-4691-860A-E14FDD2E3438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E1BB4-1D7C-48A9-9DFC-1A0A8906F30F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C7A48F-1B9E-419F-B094-1DA996F05881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974D72-182F-48BE-8FD4-68F25E3C75AA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59B3FB-8C15-408E-A63D-B42E7D94F3B5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865DBA-6648-4E60-9712-53B202CC4497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370C8CB-7E92-4F40-8135-30E2E56264FE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B6723D-FB41-4200-B395-E909E3B70FEF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2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224190" y="226840"/>
            <a:ext cx="6192504" cy="4631695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5405967" y="69653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5405968" y="118172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5405967" y="16669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5405967" y="21521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5405967" y="26372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5405967" y="315002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1288851" y="416013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856723" y="416013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259205" y="4172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3439211" y="414812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4244174" y="414481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5103433" y="4144811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2" y="118851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12315" y="152766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21609" y="186162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26056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73402" y="4090945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4688" y="4414641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6147366" y="4322381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6234600" y="4761518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6301017" y="1717061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3462850" y="1880495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3587899" y="206363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3712948" y="222579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3891717" y="229222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2930870" y="134090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3359737" y="1752635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3083956" y="1498238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1291725" y="914701"/>
            <a:ext cx="3384776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37740" y="262597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44195" y="293424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7481355" y="414633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8116939" y="4135922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8851873" y="414504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9724968" y="413592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6167580" y="6573867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9403505" y="4905805"/>
            <a:ext cx="2615954" cy="18018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AAC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2796AD-41FC-4162-BE5D-C3640426B357}"/>
              </a:ext>
            </a:extLst>
          </p:cNvPr>
          <p:cNvSpPr/>
          <p:nvPr/>
        </p:nvSpPr>
        <p:spPr>
          <a:xfrm>
            <a:off x="7737980" y="184244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94F620-6228-4598-B075-176E20DE993B}"/>
              </a:ext>
            </a:extLst>
          </p:cNvPr>
          <p:cNvGrpSpPr/>
          <p:nvPr/>
        </p:nvGrpSpPr>
        <p:grpSpPr>
          <a:xfrm>
            <a:off x="6257563" y="230355"/>
            <a:ext cx="188842" cy="157358"/>
            <a:chOff x="74645" y="363894"/>
            <a:chExt cx="289249" cy="17145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E569ADC-0D9E-4A8F-8C1A-D71D9F43305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208DAE-AF7B-4A9D-8138-7C89A6475B8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71AD647-8869-411B-A490-326F3AD8CF6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9C1DD9D-9145-4060-8BF3-EB8E0F02FF11}"/>
              </a:ext>
            </a:extLst>
          </p:cNvPr>
          <p:cNvSpPr txBox="1"/>
          <p:nvPr/>
        </p:nvSpPr>
        <p:spPr>
          <a:xfrm>
            <a:off x="7030503" y="12114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4AD8D2-7D5D-42E1-9440-691255D67BA7}"/>
              </a:ext>
            </a:extLst>
          </p:cNvPr>
          <p:cNvSpPr txBox="1"/>
          <p:nvPr/>
        </p:nvSpPr>
        <p:spPr>
          <a:xfrm>
            <a:off x="6433882" y="1397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342F5C-7B5A-4D78-9B05-09F806F4DEE0}"/>
              </a:ext>
            </a:extLst>
          </p:cNvPr>
          <p:cNvSpPr txBox="1"/>
          <p:nvPr/>
        </p:nvSpPr>
        <p:spPr>
          <a:xfrm>
            <a:off x="7737980" y="158163"/>
            <a:ext cx="811125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598A6B-2FF7-4B85-9F98-D2AB7185BB4A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5B63688-FB3C-4559-BB5A-5BF648261C41}"/>
              </a:ext>
            </a:extLst>
          </p:cNvPr>
          <p:cNvSpPr/>
          <p:nvPr/>
        </p:nvSpPr>
        <p:spPr>
          <a:xfrm>
            <a:off x="5622795" y="4729205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2559CF0-5028-42D0-954D-0E29CDA36369}"/>
              </a:ext>
            </a:extLst>
          </p:cNvPr>
          <p:cNvGrpSpPr/>
          <p:nvPr/>
        </p:nvGrpSpPr>
        <p:grpSpPr>
          <a:xfrm>
            <a:off x="92987" y="4738323"/>
            <a:ext cx="209376" cy="153945"/>
            <a:chOff x="74645" y="363894"/>
            <a:chExt cx="289249" cy="17145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B90211-BDF6-4E27-84E5-A14BACB31FF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42CA0B0-9F4E-45FF-B93F-89D06BC2F19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2C4062C-8DD8-4E40-A8DC-6032D209AFE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C5E25FA-AC22-40E5-AE6F-01139F1D51B1}"/>
              </a:ext>
            </a:extLst>
          </p:cNvPr>
          <p:cNvSpPr/>
          <p:nvPr/>
        </p:nvSpPr>
        <p:spPr>
          <a:xfrm rot="16200000">
            <a:off x="343218" y="6523273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8CA76E-2C74-492B-A057-DE4E94B82D4D}"/>
              </a:ext>
            </a:extLst>
          </p:cNvPr>
          <p:cNvSpPr txBox="1"/>
          <p:nvPr/>
        </p:nvSpPr>
        <p:spPr>
          <a:xfrm>
            <a:off x="633304" y="4684021"/>
            <a:ext cx="2923847" cy="16200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EXT.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CLI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EISEC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ADDRESS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STARTED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DURATION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9F820B-ABBE-4D49-9B8A-E06096A2D75D}"/>
              </a:ext>
            </a:extLst>
          </p:cNvPr>
          <p:cNvSpPr txBox="1"/>
          <p:nvPr/>
        </p:nvSpPr>
        <p:spPr>
          <a:xfrm>
            <a:off x="1518458" y="4684947"/>
            <a:ext cx="2721878" cy="25570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31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07525626059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519654    152612  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(AML PENDING)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NONE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12:23 23 SEP 2017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3:23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916191-36AA-4DE5-995F-89B0ED511576}"/>
              </a:ext>
            </a:extLst>
          </p:cNvPr>
          <p:cNvSpPr txBox="1"/>
          <p:nvPr/>
        </p:nvSpPr>
        <p:spPr>
          <a:xfrm>
            <a:off x="780064" y="6410604"/>
            <a:ext cx="806688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ELLIPSE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6630AE-13C1-47E7-80BB-8702E84E1447}"/>
              </a:ext>
            </a:extLst>
          </p:cNvPr>
          <p:cNvSpPr txBox="1"/>
          <p:nvPr/>
        </p:nvSpPr>
        <p:spPr>
          <a:xfrm>
            <a:off x="1620489" y="64210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57DEBF-0AE1-4957-BABF-2A18F0B9AC2D}"/>
              </a:ext>
            </a:extLst>
          </p:cNvPr>
          <p:cNvSpPr txBox="1"/>
          <p:nvPr/>
        </p:nvSpPr>
        <p:spPr>
          <a:xfrm>
            <a:off x="2288976" y="64210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9A0313C-6A2A-4909-867E-06694DCFAB75}"/>
              </a:ext>
            </a:extLst>
          </p:cNvPr>
          <p:cNvSpPr txBox="1"/>
          <p:nvPr/>
        </p:nvSpPr>
        <p:spPr>
          <a:xfrm>
            <a:off x="273304" y="465318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TEL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634B15A-B9A7-4B35-865A-7687FB395375}"/>
              </a:ext>
            </a:extLst>
          </p:cNvPr>
          <p:cNvCxnSpPr>
            <a:cxnSpLocks/>
          </p:cNvCxnSpPr>
          <p:nvPr/>
        </p:nvCxnSpPr>
        <p:spPr>
          <a:xfrm flipH="1">
            <a:off x="334987" y="3445847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5AF9BE8-0CA5-4B3D-870E-3FA6D6011469}"/>
              </a:ext>
            </a:extLst>
          </p:cNvPr>
          <p:cNvCxnSpPr>
            <a:cxnSpLocks/>
          </p:cNvCxnSpPr>
          <p:nvPr/>
        </p:nvCxnSpPr>
        <p:spPr>
          <a:xfrm flipH="1" flipV="1">
            <a:off x="23493" y="4597383"/>
            <a:ext cx="12168507" cy="52431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783A09-13FA-461A-804A-BDCD671AAFAF}"/>
              </a:ext>
            </a:extLst>
          </p:cNvPr>
          <p:cNvCxnSpPr/>
          <p:nvPr/>
        </p:nvCxnSpPr>
        <p:spPr>
          <a:xfrm>
            <a:off x="6107746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773FC4C-5FDC-4FE7-8618-472C9A7982D1}"/>
              </a:ext>
            </a:extLst>
          </p:cNvPr>
          <p:cNvCxnSpPr>
            <a:cxnSpLocks/>
          </p:cNvCxnSpPr>
          <p:nvPr/>
        </p:nvCxnSpPr>
        <p:spPr>
          <a:xfrm>
            <a:off x="3041694" y="4623598"/>
            <a:ext cx="0" cy="2251249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25C5E0-7F5D-4163-BB8D-98EE9800E2CA}"/>
              </a:ext>
            </a:extLst>
          </p:cNvPr>
          <p:cNvCxnSpPr>
            <a:cxnSpLocks/>
          </p:cNvCxnSpPr>
          <p:nvPr/>
        </p:nvCxnSpPr>
        <p:spPr>
          <a:xfrm>
            <a:off x="9198884" y="4649814"/>
            <a:ext cx="0" cy="2251249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20C21CA5-8177-4113-8D7A-344B6E29A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6752"/>
              </p:ext>
            </p:extLst>
          </p:nvPr>
        </p:nvGraphicFramePr>
        <p:xfrm>
          <a:off x="3340968" y="4969235"/>
          <a:ext cx="2279693" cy="152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53E2398F-8BCA-4BFF-B7BD-8092EF8A1B2A}"/>
              </a:ext>
            </a:extLst>
          </p:cNvPr>
          <p:cNvSpPr txBox="1"/>
          <p:nvPr/>
        </p:nvSpPr>
        <p:spPr>
          <a:xfrm>
            <a:off x="3147042" y="641240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ACTIONS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B7D773B-C76E-479B-BE87-B0EE5B3907CD}"/>
              </a:ext>
            </a:extLst>
          </p:cNvPr>
          <p:cNvSpPr txBox="1"/>
          <p:nvPr/>
        </p:nvSpPr>
        <p:spPr>
          <a:xfrm>
            <a:off x="4186565" y="6421013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BEST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1765C8-E80B-4072-A4C2-A945CC51299D}"/>
              </a:ext>
            </a:extLst>
          </p:cNvPr>
          <p:cNvSpPr txBox="1"/>
          <p:nvPr/>
        </p:nvSpPr>
        <p:spPr>
          <a:xfrm>
            <a:off x="6484793" y="593277"/>
            <a:ext cx="3433123" cy="34485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32 HIGH BEECHES, ORPINGTON , BR6 6EF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DA0A49C-81FE-4F8C-B99A-37534524221D}"/>
              </a:ext>
            </a:extLst>
          </p:cNvPr>
          <p:cNvGrpSpPr/>
          <p:nvPr/>
        </p:nvGrpSpPr>
        <p:grpSpPr>
          <a:xfrm>
            <a:off x="3168548" y="4695196"/>
            <a:ext cx="209376" cy="153945"/>
            <a:chOff x="74645" y="363894"/>
            <a:chExt cx="289249" cy="17145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C18F87A-A3E7-4B15-9E76-249C3F9DF40C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F93C9AF-EBDA-4CDA-B55F-E0CF29860EC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07A368A-4E1D-4956-9BC6-89CD9C20465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B9C67-00D9-44D8-B0FD-E66A4273F323}"/>
              </a:ext>
            </a:extLst>
          </p:cNvPr>
          <p:cNvSpPr txBox="1"/>
          <p:nvPr/>
        </p:nvSpPr>
        <p:spPr>
          <a:xfrm>
            <a:off x="3394087" y="461308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AAC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250715-B6C9-4FF0-8702-5884CB908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240242"/>
              </p:ext>
            </p:extLst>
          </p:nvPr>
        </p:nvGraphicFramePr>
        <p:xfrm>
          <a:off x="6619164" y="4818338"/>
          <a:ext cx="2568892" cy="1981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41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8847961" y="4216698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</a:t>
            </a:r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AAC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21695DC-6CA8-40C0-9150-D0F376D89BDB}"/>
              </a:ext>
            </a:extLst>
          </p:cNvPr>
          <p:cNvSpPr/>
          <p:nvPr/>
        </p:nvSpPr>
        <p:spPr>
          <a:xfrm>
            <a:off x="9067800" y="383793"/>
            <a:ext cx="2704009" cy="27343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1E72FD-2CB6-4128-9E8F-4E6387837EA8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58AB528-CC60-488F-9C36-F0EBD5A28C6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827B04-7494-41CD-847C-F72DC2138F0E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BF7B0E-A16B-4858-A038-ED528AFBB7C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3DBEC7A-649F-478B-ACCC-3891CD926431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B21C94-BAD7-4BCA-8793-8F87589F3742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743084-F360-4286-B7CD-18AE6116DE17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C40125-FA20-49EF-B0B8-7D550628D49D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33BFAA-2862-49B6-94BD-D76FD79323E1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072407-6CA3-4ADA-AA6C-555B7F655DFD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F8D49F-754C-4F12-BD45-2E6B360699EB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FF43E3-9724-406E-8586-2CDDF85A6623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79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4E2CA-99C8-45AF-BAFB-8BC0A29E750A}"/>
              </a:ext>
            </a:extLst>
          </p:cNvPr>
          <p:cNvSpPr txBox="1"/>
          <p:nvPr/>
        </p:nvSpPr>
        <p:spPr>
          <a:xfrm>
            <a:off x="8473672" y="4224541"/>
            <a:ext cx="1118004" cy="12809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SUGGEST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CURRENT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914982-3A52-4776-8FA4-B63AE2FFBA43}"/>
              </a:ext>
            </a:extLst>
          </p:cNvPr>
          <p:cNvSpPr txBox="1"/>
          <p:nvPr/>
        </p:nvSpPr>
        <p:spPr>
          <a:xfrm>
            <a:off x="9374873" y="4226684"/>
            <a:ext cx="2721878" cy="127876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Move  A102 </a:t>
            </a:r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  <a:sym typeface="Wingdings" panose="05000000000000000000" pitchFamily="2" charset="2"/>
              </a:rPr>
              <a:t></a:t>
            </a:r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 SBP32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(improves Coverage)</a:t>
            </a: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</a:rPr>
              <a:t>A258 </a:t>
            </a:r>
            <a:r>
              <a:rPr lang="en-GB" sz="1400" b="1" dirty="0">
                <a:ln w="6350">
                  <a:noFill/>
                </a:ln>
                <a:solidFill>
                  <a:srgbClr val="00E900"/>
                </a:solidFill>
                <a:sym typeface="Wingdings" panose="05000000000000000000" pitchFamily="2" charset="2"/>
              </a:rPr>
              <a:t> SBP28 	ETA: 12:34</a:t>
            </a:r>
          </a:p>
          <a:p>
            <a:r>
              <a:rPr lang="en-GB" sz="1400" b="1" dirty="0">
                <a:ln w="6350">
                  <a:noFill/>
                </a:ln>
                <a:solidFill>
                  <a:srgbClr val="FFC000"/>
                </a:solidFill>
              </a:rPr>
              <a:t>C152 </a:t>
            </a:r>
            <a:r>
              <a:rPr lang="en-GB" sz="1400" b="1" dirty="0">
                <a:ln w="6350">
                  <a:noFill/>
                </a:ln>
                <a:solidFill>
                  <a:srgbClr val="FFC000"/>
                </a:solidFill>
                <a:sym typeface="Wingdings" panose="05000000000000000000" pitchFamily="2" charset="2"/>
              </a:rPr>
              <a:t> SBP12 	ETA: 12:34 OVD</a:t>
            </a:r>
            <a:endParaRPr lang="en-GB" sz="1400" b="1" dirty="0">
              <a:ln w="6350">
                <a:noFill/>
              </a:ln>
              <a:solidFill>
                <a:srgbClr val="FFC000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rgbClr val="00E9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BD5318-F519-4C37-822C-55568C4C0B3B}"/>
              </a:ext>
            </a:extLst>
          </p:cNvPr>
          <p:cNvSpPr txBox="1"/>
          <p:nvPr/>
        </p:nvSpPr>
        <p:spPr>
          <a:xfrm>
            <a:off x="8386469" y="34912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AAC-1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EC19F7-83E0-44A0-8208-57FD6E1DCDBD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AB3E77-261C-4530-8EE8-1F7139DA7336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3637F5-6C83-4818-8883-59CB66B92C94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F86730-3D39-4F6F-BD39-5D61A55E2F58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4046E3-0F95-4330-B144-982F6E7FBED4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48A7-DD73-4140-AABA-015C505644C6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F88121-CBB7-4E82-AFE0-FBC5377CA2DA}"/>
              </a:ext>
            </a:extLst>
          </p:cNvPr>
          <p:cNvSpPr txBox="1"/>
          <p:nvPr/>
        </p:nvSpPr>
        <p:spPr>
          <a:xfrm>
            <a:off x="8488939" y="6419817"/>
            <a:ext cx="885934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ACTIONS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090434-5123-47CE-8AAA-328A24B69561}"/>
              </a:ext>
            </a:extLst>
          </p:cNvPr>
          <p:cNvSpPr txBox="1"/>
          <p:nvPr/>
        </p:nvSpPr>
        <p:spPr>
          <a:xfrm>
            <a:off x="9484523" y="6419785"/>
            <a:ext cx="720000" cy="338554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BEST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1EB644-D132-4D94-BA52-4ECB6FC45FF7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8A4DC8-D699-4A33-9181-6C9F9197116D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8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BD5318-F519-4C37-822C-55568C4C0B3B}"/>
              </a:ext>
            </a:extLst>
          </p:cNvPr>
          <p:cNvSpPr txBox="1"/>
          <p:nvPr/>
        </p:nvSpPr>
        <p:spPr>
          <a:xfrm>
            <a:off x="8386469" y="34912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AAC-2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EC19F7-83E0-44A0-8208-57FD6E1DCDBD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AB3E77-261C-4530-8EE8-1F7139DA7336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3637F5-6C83-4818-8883-59CB66B92C94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F86730-3D39-4F6F-BD39-5D61A55E2F58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4046E3-0F95-4330-B144-982F6E7FBED4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48A7-DD73-4140-AABA-015C505644C6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8A9292-6A94-4C7F-8FD8-75FDCE370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863194"/>
              </p:ext>
            </p:extLst>
          </p:nvPr>
        </p:nvGraphicFramePr>
        <p:xfrm>
          <a:off x="8451417" y="3774725"/>
          <a:ext cx="3436771" cy="263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6040224E-69FD-4FA5-B390-C4F00794A527}"/>
              </a:ext>
            </a:extLst>
          </p:cNvPr>
          <p:cNvSpPr txBox="1"/>
          <p:nvPr/>
        </p:nvSpPr>
        <p:spPr>
          <a:xfrm>
            <a:off x="8488939" y="641981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ACTIONS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EBDA6-5557-4E43-8718-DCFEC5C30910}"/>
              </a:ext>
            </a:extLst>
          </p:cNvPr>
          <p:cNvSpPr txBox="1"/>
          <p:nvPr/>
        </p:nvSpPr>
        <p:spPr>
          <a:xfrm>
            <a:off x="9484523" y="6419785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BEST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2C385-7B51-4AF7-A1A3-DDDDFC1A96DE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A6EB0B-A772-4FDA-9566-32746B229659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3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B0F0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B0F0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B0F0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B0F0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B0F0"/>
                </a:solidFill>
              </a:rPr>
              <a:t>INC-C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11909261" y="147774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8E5434-8ECF-426D-BA08-012A1A778684}"/>
              </a:ext>
            </a:extLst>
          </p:cNvPr>
          <p:cNvSpPr txBox="1"/>
          <p:nvPr/>
        </p:nvSpPr>
        <p:spPr>
          <a:xfrm>
            <a:off x="8477319" y="1089973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4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6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8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10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12 HIGH BEECHES, ORPINGTON , BR6 6EF</a:t>
            </a: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14 HIGH BEECHES, ORPINGTON , BR6 6EF</a:t>
            </a: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  <a:p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178DE7D-A34F-4F3C-8171-70022414DECD}"/>
              </a:ext>
            </a:extLst>
          </p:cNvPr>
          <p:cNvSpPr/>
          <p:nvPr/>
        </p:nvSpPr>
        <p:spPr>
          <a:xfrm>
            <a:off x="8326844" y="1792712"/>
            <a:ext cx="184265" cy="204011"/>
          </a:xfrm>
          <a:prstGeom prst="rightArrow">
            <a:avLst/>
          </a:prstGeom>
          <a:solidFill>
            <a:srgbClr val="66FF6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D5328F-DC20-4A1E-AFA0-59034BDE1655}"/>
              </a:ext>
            </a:extLst>
          </p:cNvPr>
          <p:cNvSpPr/>
          <p:nvPr/>
        </p:nvSpPr>
        <p:spPr>
          <a:xfrm>
            <a:off x="4502935" y="249127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75163E-F6EE-4534-8AC3-786F5B4C8782}"/>
              </a:ext>
            </a:extLst>
          </p:cNvPr>
          <p:cNvSpPr/>
          <p:nvPr/>
        </p:nvSpPr>
        <p:spPr>
          <a:xfrm>
            <a:off x="4627984" y="267441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0BACB8-8FBA-448A-91F5-4D4750E46FD7}"/>
              </a:ext>
            </a:extLst>
          </p:cNvPr>
          <p:cNvSpPr/>
          <p:nvPr/>
        </p:nvSpPr>
        <p:spPr>
          <a:xfrm>
            <a:off x="4753033" y="2836570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B5A70C-EC16-4A8E-805A-2B0DE0F4DF55}"/>
              </a:ext>
            </a:extLst>
          </p:cNvPr>
          <p:cNvSpPr/>
          <p:nvPr/>
        </p:nvSpPr>
        <p:spPr>
          <a:xfrm>
            <a:off x="4931802" y="2903002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10B936-6AE6-4513-81BE-54576839D8FA}"/>
              </a:ext>
            </a:extLst>
          </p:cNvPr>
          <p:cNvSpPr/>
          <p:nvPr/>
        </p:nvSpPr>
        <p:spPr>
          <a:xfrm>
            <a:off x="3970955" y="1951684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7ED647-C352-40F8-A640-529E610932B7}"/>
              </a:ext>
            </a:extLst>
          </p:cNvPr>
          <p:cNvSpPr/>
          <p:nvPr/>
        </p:nvSpPr>
        <p:spPr>
          <a:xfrm>
            <a:off x="4399822" y="2363413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6660F5-061A-47EA-88BD-A5B01FC8F006}"/>
              </a:ext>
            </a:extLst>
          </p:cNvPr>
          <p:cNvSpPr/>
          <p:nvPr/>
        </p:nvSpPr>
        <p:spPr>
          <a:xfrm>
            <a:off x="4124041" y="2109016"/>
            <a:ext cx="125049" cy="132865"/>
          </a:xfrm>
          <a:prstGeom prst="ellipse">
            <a:avLst/>
          </a:prstGeom>
          <a:solidFill>
            <a:srgbClr val="4C14B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6AB4C-4E3F-48C7-8B79-8E96F6C019A1}"/>
              </a:ext>
            </a:extLst>
          </p:cNvPr>
          <p:cNvSpPr/>
          <p:nvPr/>
        </p:nvSpPr>
        <p:spPr>
          <a:xfrm rot="2603108">
            <a:off x="2148622" y="1760317"/>
            <a:ext cx="4922974" cy="196105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5C19DA-BBA1-425B-9235-67C28AD633E4}"/>
              </a:ext>
            </a:extLst>
          </p:cNvPr>
          <p:cNvSpPr txBox="1"/>
          <p:nvPr/>
        </p:nvSpPr>
        <p:spPr>
          <a:xfrm>
            <a:off x="8474005" y="293807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FUZZ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29834-4359-498A-B15E-B9DEDFA83B99}"/>
              </a:ext>
            </a:extLst>
          </p:cNvPr>
          <p:cNvSpPr txBox="1"/>
          <p:nvPr/>
        </p:nvSpPr>
        <p:spPr>
          <a:xfrm>
            <a:off x="9109589" y="2927669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EXACT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EC4115-03AD-4A4F-B317-8E861E1521E7}"/>
              </a:ext>
            </a:extLst>
          </p:cNvPr>
          <p:cNvSpPr txBox="1"/>
          <p:nvPr/>
        </p:nvSpPr>
        <p:spPr>
          <a:xfrm>
            <a:off x="9844523" y="29367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NEAR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EFD-5E1E-41EB-9FC8-F479E88DB1CD}"/>
              </a:ext>
            </a:extLst>
          </p:cNvPr>
          <p:cNvSpPr txBox="1"/>
          <p:nvPr/>
        </p:nvSpPr>
        <p:spPr>
          <a:xfrm>
            <a:off x="10717618" y="292766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COORD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BD5318-F519-4C37-822C-55568C4C0B3B}"/>
              </a:ext>
            </a:extLst>
          </p:cNvPr>
          <p:cNvSpPr txBox="1"/>
          <p:nvPr/>
        </p:nvSpPr>
        <p:spPr>
          <a:xfrm>
            <a:off x="8386469" y="34912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AAC-2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EC19F7-83E0-44A0-8208-57FD6E1DCDBD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AB3E77-261C-4530-8EE8-1F7139DA7336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3637F5-6C83-4818-8883-59CB66B92C94}"/>
              </a:ext>
            </a:extLst>
          </p:cNvPr>
          <p:cNvSpPr txBox="1"/>
          <p:nvPr/>
        </p:nvSpPr>
        <p:spPr>
          <a:xfrm>
            <a:off x="8386469" y="3226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00E900"/>
                </a:solidFill>
              </a:rPr>
              <a:t>search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F86730-3D39-4F6F-BD39-5D61A55E2F58}"/>
              </a:ext>
            </a:extLst>
          </p:cNvPr>
          <p:cNvSpPr txBox="1"/>
          <p:nvPr/>
        </p:nvSpPr>
        <p:spPr>
          <a:xfrm>
            <a:off x="8347800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GAZ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4046E3-0F95-4330-B144-982F6E7FBED4}"/>
              </a:ext>
            </a:extLst>
          </p:cNvPr>
          <p:cNvSpPr txBox="1"/>
          <p:nvPr/>
        </p:nvSpPr>
        <p:spPr>
          <a:xfrm>
            <a:off x="9049150" y="373017"/>
            <a:ext cx="2842642" cy="3735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BR6 6EF</a:t>
            </a:r>
            <a:endParaRPr lang="en-GB" sz="1400" b="1" dirty="0">
              <a:ln w="635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48A7-DD73-4140-AABA-015C505644C6}"/>
              </a:ext>
            </a:extLst>
          </p:cNvPr>
          <p:cNvSpPr txBox="1"/>
          <p:nvPr/>
        </p:nvSpPr>
        <p:spPr>
          <a:xfrm>
            <a:off x="130902" y="6929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8A9292-6A94-4C7F-8FD8-75FDCE37062F}"/>
              </a:ext>
            </a:extLst>
          </p:cNvPr>
          <p:cNvGraphicFramePr/>
          <p:nvPr>
            <p:extLst/>
          </p:nvPr>
        </p:nvGraphicFramePr>
        <p:xfrm>
          <a:off x="8451417" y="3774725"/>
          <a:ext cx="3436771" cy="263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6040224E-69FD-4FA5-B390-C4F00794A527}"/>
              </a:ext>
            </a:extLst>
          </p:cNvPr>
          <p:cNvSpPr txBox="1"/>
          <p:nvPr/>
        </p:nvSpPr>
        <p:spPr>
          <a:xfrm>
            <a:off x="8488939" y="641981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ACTIONS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EBDA6-5557-4E43-8718-DCFEC5C30910}"/>
              </a:ext>
            </a:extLst>
          </p:cNvPr>
          <p:cNvSpPr txBox="1"/>
          <p:nvPr/>
        </p:nvSpPr>
        <p:spPr>
          <a:xfrm>
            <a:off x="9484523" y="6419785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BEST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2C385-7B51-4AF7-A1A3-DDDDFC1A96DE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A6EB0B-A772-4FDA-9566-32746B229659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87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5949774" y="6343972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 err="1">
                <a:ln w="6350">
                  <a:noFill/>
                </a:ln>
                <a:solidFill>
                  <a:srgbClr val="66FF66"/>
                </a:solidFill>
              </a:rPr>
              <a:t>OnBTN</a:t>
            </a:r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48A7-DD73-4140-AABA-015C505644C6}"/>
              </a:ext>
            </a:extLst>
          </p:cNvPr>
          <p:cNvSpPr txBox="1"/>
          <p:nvPr/>
        </p:nvSpPr>
        <p:spPr>
          <a:xfrm>
            <a:off x="130902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PLG1</a:t>
            </a:r>
          </a:p>
          <a:p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949EBD-F01C-4171-AA25-3557E4CEC371}"/>
              </a:ext>
            </a:extLst>
          </p:cNvPr>
          <p:cNvSpPr txBox="1"/>
          <p:nvPr/>
        </p:nvSpPr>
        <p:spPr>
          <a:xfrm>
            <a:off x="130902" y="4580718"/>
            <a:ext cx="720000" cy="338554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noAutofit/>
          </a:bodyPr>
          <a:lstStyle/>
          <a:p>
            <a:r>
              <a:rPr lang="en-GB" sz="1600" b="1" dirty="0" err="1">
                <a:ln w="6350">
                  <a:noFill/>
                </a:ln>
                <a:solidFill>
                  <a:srgbClr val="66FF66"/>
                </a:solidFill>
              </a:rPr>
              <a:t>OfBTN</a:t>
            </a:r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0C16D4A5-B4E6-4D9E-AADF-EBF30BCB031B}"/>
              </a:ext>
            </a:extLst>
          </p:cNvPr>
          <p:cNvSpPr/>
          <p:nvPr/>
        </p:nvSpPr>
        <p:spPr>
          <a:xfrm>
            <a:off x="6632040" y="5524797"/>
            <a:ext cx="1461764" cy="819175"/>
          </a:xfrm>
          <a:prstGeom prst="wedgeRectCallout">
            <a:avLst>
              <a:gd name="adj1" fmla="val -72961"/>
              <a:gd name="adj2" fmla="val 4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3-screen mode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A0EA4081-2082-4EC1-AB3F-0B771F2CEEBF}"/>
              </a:ext>
            </a:extLst>
          </p:cNvPr>
          <p:cNvSpPr/>
          <p:nvPr/>
        </p:nvSpPr>
        <p:spPr>
          <a:xfrm>
            <a:off x="827331" y="490833"/>
            <a:ext cx="1461764" cy="819175"/>
          </a:xfrm>
          <a:prstGeom prst="wedgeRectCallout">
            <a:avLst>
              <a:gd name="adj1" fmla="val -65142"/>
              <a:gd name="adj2" fmla="val -5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plugin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685935DE-CC42-4645-ABF3-AB067CEFAAD5}"/>
              </a:ext>
            </a:extLst>
          </p:cNvPr>
          <p:cNvSpPr/>
          <p:nvPr/>
        </p:nvSpPr>
        <p:spPr>
          <a:xfrm>
            <a:off x="1558213" y="3138741"/>
            <a:ext cx="1461764" cy="819175"/>
          </a:xfrm>
          <a:prstGeom prst="wedgeRectCallout">
            <a:avLst>
              <a:gd name="adj1" fmla="val -95949"/>
              <a:gd name="adj2" fmla="val 129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unselected</a:t>
            </a:r>
          </a:p>
        </p:txBody>
      </p:sp>
      <p:sp>
        <p:nvSpPr>
          <p:cNvPr id="114" name="Speech Bubble: Rectangle 113">
            <a:extLst>
              <a:ext uri="{FF2B5EF4-FFF2-40B4-BE49-F238E27FC236}">
                <a16:creationId xmlns:a16="http://schemas.microsoft.com/office/drawing/2014/main" id="{E1A228E3-C795-4B90-BC70-065C14BDE4E2}"/>
              </a:ext>
            </a:extLst>
          </p:cNvPr>
          <p:cNvSpPr/>
          <p:nvPr/>
        </p:nvSpPr>
        <p:spPr>
          <a:xfrm>
            <a:off x="1278038" y="5135932"/>
            <a:ext cx="1461764" cy="819175"/>
          </a:xfrm>
          <a:prstGeom prst="wedgeRectCallout">
            <a:avLst>
              <a:gd name="adj1" fmla="val -74570"/>
              <a:gd name="adj2" fmla="val -2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18625-478A-404B-95F7-69595C1F7D7C}"/>
              </a:ext>
            </a:extLst>
          </p:cNvPr>
          <p:cNvSpPr txBox="1"/>
          <p:nvPr/>
        </p:nvSpPr>
        <p:spPr>
          <a:xfrm>
            <a:off x="5203672" y="2954075"/>
            <a:ext cx="17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Full screen mode</a:t>
            </a:r>
          </a:p>
        </p:txBody>
      </p:sp>
    </p:spTree>
    <p:extLst>
      <p:ext uri="{BB962C8B-B14F-4D97-AF65-F5344CB8AC3E}">
        <p14:creationId xmlns:p14="http://schemas.microsoft.com/office/powerpoint/2010/main" val="371833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 err="1">
                <a:ln w="6350">
                  <a:noFill/>
                </a:ln>
                <a:solidFill>
                  <a:srgbClr val="66FF66"/>
                </a:solidFill>
              </a:rPr>
              <a:t>OnBTN</a:t>
            </a:r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BD5318-F519-4C37-822C-55568C4C0B3B}"/>
              </a:ext>
            </a:extLst>
          </p:cNvPr>
          <p:cNvSpPr txBox="1"/>
          <p:nvPr/>
        </p:nvSpPr>
        <p:spPr>
          <a:xfrm>
            <a:off x="8073147" y="350949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PLG3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EC19F7-83E0-44A0-8208-57FD6E1DCDBD}"/>
              </a:ext>
            </a:extLst>
          </p:cNvPr>
          <p:cNvSpPr txBox="1"/>
          <p:nvPr/>
        </p:nvSpPr>
        <p:spPr>
          <a:xfrm>
            <a:off x="8073147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PLG2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48A7-DD73-4140-AABA-015C505644C6}"/>
              </a:ext>
            </a:extLst>
          </p:cNvPr>
          <p:cNvSpPr txBox="1"/>
          <p:nvPr/>
        </p:nvSpPr>
        <p:spPr>
          <a:xfrm>
            <a:off x="130902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PLG1</a:t>
            </a:r>
          </a:p>
          <a:p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1EB644-D132-4D94-BA52-4ECB6FC45FF7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8A4DC8-D699-4A33-9181-6C9F9197116D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949EBD-F01C-4171-AA25-3557E4CEC371}"/>
              </a:ext>
            </a:extLst>
          </p:cNvPr>
          <p:cNvSpPr txBox="1"/>
          <p:nvPr/>
        </p:nvSpPr>
        <p:spPr>
          <a:xfrm>
            <a:off x="130902" y="4580718"/>
            <a:ext cx="720000" cy="338554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noAutofit/>
          </a:bodyPr>
          <a:lstStyle/>
          <a:p>
            <a:r>
              <a:rPr lang="en-GB" sz="1600" b="1" dirty="0" err="1">
                <a:ln w="6350">
                  <a:noFill/>
                </a:ln>
                <a:solidFill>
                  <a:srgbClr val="66FF66"/>
                </a:solidFill>
              </a:rPr>
              <a:t>OfBTN</a:t>
            </a:r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9F2DD51-599C-4174-BE6D-34659BCA2892}"/>
              </a:ext>
            </a:extLst>
          </p:cNvPr>
          <p:cNvSpPr/>
          <p:nvPr/>
        </p:nvSpPr>
        <p:spPr>
          <a:xfrm>
            <a:off x="8648700" y="400025"/>
            <a:ext cx="1461764" cy="819175"/>
          </a:xfrm>
          <a:prstGeom prst="wedgeRectCallout">
            <a:avLst>
              <a:gd name="adj1" fmla="val -65142"/>
              <a:gd name="adj2" fmla="val -5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plugin</a:t>
            </a:r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111F308F-7208-4618-B03D-FD127F4E9A24}"/>
              </a:ext>
            </a:extLst>
          </p:cNvPr>
          <p:cNvSpPr/>
          <p:nvPr/>
        </p:nvSpPr>
        <p:spPr>
          <a:xfrm>
            <a:off x="8648700" y="2294341"/>
            <a:ext cx="1461764" cy="819175"/>
          </a:xfrm>
          <a:prstGeom prst="wedgeRectCallout">
            <a:avLst>
              <a:gd name="adj1" fmla="val -72961"/>
              <a:gd name="adj2" fmla="val 4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Swap with main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503BBC37-AA66-4A11-AA03-5145F5449D5F}"/>
              </a:ext>
            </a:extLst>
          </p:cNvPr>
          <p:cNvSpPr/>
          <p:nvPr/>
        </p:nvSpPr>
        <p:spPr>
          <a:xfrm>
            <a:off x="10575656" y="1475166"/>
            <a:ext cx="1461764" cy="819175"/>
          </a:xfrm>
          <a:prstGeom prst="wedgeRectCallout">
            <a:avLst>
              <a:gd name="adj1" fmla="val 36509"/>
              <a:gd name="adj2" fmla="val 145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Expand down</a:t>
            </a:r>
          </a:p>
        </p:txBody>
      </p: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4E3757AF-23B3-4759-B71D-B90E37E6C834}"/>
              </a:ext>
            </a:extLst>
          </p:cNvPr>
          <p:cNvSpPr/>
          <p:nvPr/>
        </p:nvSpPr>
        <p:spPr>
          <a:xfrm>
            <a:off x="10110464" y="4008840"/>
            <a:ext cx="1461764" cy="819175"/>
          </a:xfrm>
          <a:prstGeom prst="wedgeRectCallout">
            <a:avLst>
              <a:gd name="adj1" fmla="val 63877"/>
              <a:gd name="adj2" fmla="val -7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Expand up</a:t>
            </a: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30868A7B-216E-453E-B541-13C7706D3589}"/>
              </a:ext>
            </a:extLst>
          </p:cNvPr>
          <p:cNvSpPr/>
          <p:nvPr/>
        </p:nvSpPr>
        <p:spPr>
          <a:xfrm>
            <a:off x="8648700" y="5776260"/>
            <a:ext cx="1461764" cy="819175"/>
          </a:xfrm>
          <a:prstGeom prst="wedgeRectCallout">
            <a:avLst>
              <a:gd name="adj1" fmla="val -72961"/>
              <a:gd name="adj2" fmla="val 4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Swap with main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0C16D4A5-B4E6-4D9E-AADF-EBF30BCB031B}"/>
              </a:ext>
            </a:extLst>
          </p:cNvPr>
          <p:cNvSpPr/>
          <p:nvPr/>
        </p:nvSpPr>
        <p:spPr>
          <a:xfrm>
            <a:off x="5141133" y="5490073"/>
            <a:ext cx="1461764" cy="819175"/>
          </a:xfrm>
          <a:prstGeom prst="wedgeRectCallout">
            <a:avLst>
              <a:gd name="adj1" fmla="val -72961"/>
              <a:gd name="adj2" fmla="val 4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3-screen mode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2512F6B7-7396-4F37-A615-A76DC36A1D4E}"/>
              </a:ext>
            </a:extLst>
          </p:cNvPr>
          <p:cNvSpPr/>
          <p:nvPr/>
        </p:nvSpPr>
        <p:spPr>
          <a:xfrm>
            <a:off x="2932437" y="4580718"/>
            <a:ext cx="1461764" cy="819175"/>
          </a:xfrm>
          <a:prstGeom prst="wedgeRectCallout">
            <a:avLst>
              <a:gd name="adj1" fmla="val 22826"/>
              <a:gd name="adj2" fmla="val 14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Full screen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4423E3C4-BAE3-4330-8F97-3A0702EA4A06}"/>
              </a:ext>
            </a:extLst>
          </p:cNvPr>
          <p:cNvSpPr/>
          <p:nvPr/>
        </p:nvSpPr>
        <p:spPr>
          <a:xfrm>
            <a:off x="8571410" y="3815058"/>
            <a:ext cx="1461764" cy="819175"/>
          </a:xfrm>
          <a:prstGeom prst="wedgeRectCallout">
            <a:avLst>
              <a:gd name="adj1" fmla="val -65142"/>
              <a:gd name="adj2" fmla="val -5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plugin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A0EA4081-2082-4EC1-AB3F-0B771F2CEEBF}"/>
              </a:ext>
            </a:extLst>
          </p:cNvPr>
          <p:cNvSpPr/>
          <p:nvPr/>
        </p:nvSpPr>
        <p:spPr>
          <a:xfrm>
            <a:off x="827331" y="490833"/>
            <a:ext cx="1461764" cy="819175"/>
          </a:xfrm>
          <a:prstGeom prst="wedgeRectCallout">
            <a:avLst>
              <a:gd name="adj1" fmla="val -65142"/>
              <a:gd name="adj2" fmla="val -5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plugin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685935DE-CC42-4645-ABF3-AB067CEFAAD5}"/>
              </a:ext>
            </a:extLst>
          </p:cNvPr>
          <p:cNvSpPr/>
          <p:nvPr/>
        </p:nvSpPr>
        <p:spPr>
          <a:xfrm>
            <a:off x="1558213" y="3138741"/>
            <a:ext cx="1461764" cy="819175"/>
          </a:xfrm>
          <a:prstGeom prst="wedgeRectCallout">
            <a:avLst>
              <a:gd name="adj1" fmla="val -95949"/>
              <a:gd name="adj2" fmla="val 129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unselected</a:t>
            </a:r>
          </a:p>
        </p:txBody>
      </p:sp>
      <p:sp>
        <p:nvSpPr>
          <p:cNvPr id="114" name="Speech Bubble: Rectangle 113">
            <a:extLst>
              <a:ext uri="{FF2B5EF4-FFF2-40B4-BE49-F238E27FC236}">
                <a16:creationId xmlns:a16="http://schemas.microsoft.com/office/drawing/2014/main" id="{E1A228E3-C795-4B90-BC70-065C14BDE4E2}"/>
              </a:ext>
            </a:extLst>
          </p:cNvPr>
          <p:cNvSpPr/>
          <p:nvPr/>
        </p:nvSpPr>
        <p:spPr>
          <a:xfrm>
            <a:off x="1278038" y="5135932"/>
            <a:ext cx="1461764" cy="819175"/>
          </a:xfrm>
          <a:prstGeom prst="wedgeRectCallout">
            <a:avLst>
              <a:gd name="adj1" fmla="val -74570"/>
              <a:gd name="adj2" fmla="val -2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5CC93-7FF9-4D0B-99C5-3E78CD026D84}"/>
              </a:ext>
            </a:extLst>
          </p:cNvPr>
          <p:cNvSpPr txBox="1"/>
          <p:nvPr/>
        </p:nvSpPr>
        <p:spPr>
          <a:xfrm>
            <a:off x="5203672" y="2954075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3-screen mode</a:t>
            </a:r>
          </a:p>
        </p:txBody>
      </p:sp>
    </p:spTree>
    <p:extLst>
      <p:ext uri="{BB962C8B-B14F-4D97-AF65-F5344CB8AC3E}">
        <p14:creationId xmlns:p14="http://schemas.microsoft.com/office/powerpoint/2010/main" val="28698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 err="1">
                <a:ln w="6350">
                  <a:noFill/>
                </a:ln>
                <a:solidFill>
                  <a:srgbClr val="66FF66"/>
                </a:solidFill>
              </a:rPr>
              <a:t>OnBTN</a:t>
            </a:r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83120" y="6509227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EC19F7-83E0-44A0-8208-57FD6E1DCDBD}"/>
              </a:ext>
            </a:extLst>
          </p:cNvPr>
          <p:cNvSpPr txBox="1"/>
          <p:nvPr/>
        </p:nvSpPr>
        <p:spPr>
          <a:xfrm>
            <a:off x="8073147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PLG2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48A7-DD73-4140-AABA-015C505644C6}"/>
              </a:ext>
            </a:extLst>
          </p:cNvPr>
          <p:cNvSpPr txBox="1"/>
          <p:nvPr/>
        </p:nvSpPr>
        <p:spPr>
          <a:xfrm>
            <a:off x="130902" y="6147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PLG1</a:t>
            </a:r>
          </a:p>
          <a:p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1EB644-D132-4D94-BA52-4ECB6FC45FF7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949EBD-F01C-4171-AA25-3557E4CEC371}"/>
              </a:ext>
            </a:extLst>
          </p:cNvPr>
          <p:cNvSpPr txBox="1"/>
          <p:nvPr/>
        </p:nvSpPr>
        <p:spPr>
          <a:xfrm>
            <a:off x="130902" y="4580718"/>
            <a:ext cx="720000" cy="338554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noAutofit/>
          </a:bodyPr>
          <a:lstStyle/>
          <a:p>
            <a:r>
              <a:rPr lang="en-GB" sz="1600" b="1" dirty="0" err="1">
                <a:ln w="6350">
                  <a:noFill/>
                </a:ln>
                <a:solidFill>
                  <a:srgbClr val="66FF66"/>
                </a:solidFill>
              </a:rPr>
              <a:t>OfBTN</a:t>
            </a:r>
            <a:endParaRPr lang="en-GB" sz="1600" b="1" dirty="0">
              <a:ln w="6350">
                <a:noFill/>
              </a:ln>
              <a:solidFill>
                <a:srgbClr val="66FF66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9F2DD51-599C-4174-BE6D-34659BCA2892}"/>
              </a:ext>
            </a:extLst>
          </p:cNvPr>
          <p:cNvSpPr/>
          <p:nvPr/>
        </p:nvSpPr>
        <p:spPr>
          <a:xfrm>
            <a:off x="8648700" y="400025"/>
            <a:ext cx="1461764" cy="819175"/>
          </a:xfrm>
          <a:prstGeom prst="wedgeRectCallout">
            <a:avLst>
              <a:gd name="adj1" fmla="val -65142"/>
              <a:gd name="adj2" fmla="val -5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plugin</a:t>
            </a:r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111F308F-7208-4618-B03D-FD127F4E9A24}"/>
              </a:ext>
            </a:extLst>
          </p:cNvPr>
          <p:cNvSpPr/>
          <p:nvPr/>
        </p:nvSpPr>
        <p:spPr>
          <a:xfrm>
            <a:off x="8648700" y="5680864"/>
            <a:ext cx="1461764" cy="819175"/>
          </a:xfrm>
          <a:prstGeom prst="wedgeRectCallout">
            <a:avLst>
              <a:gd name="adj1" fmla="val -72961"/>
              <a:gd name="adj2" fmla="val 4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Swap with main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503BBC37-AA66-4A11-AA03-5145F5449D5F}"/>
              </a:ext>
            </a:extLst>
          </p:cNvPr>
          <p:cNvSpPr/>
          <p:nvPr/>
        </p:nvSpPr>
        <p:spPr>
          <a:xfrm>
            <a:off x="10575656" y="4749995"/>
            <a:ext cx="1461764" cy="819175"/>
          </a:xfrm>
          <a:prstGeom prst="wedgeRectCallout">
            <a:avLst>
              <a:gd name="adj1" fmla="val 36509"/>
              <a:gd name="adj2" fmla="val 145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Expand down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0C16D4A5-B4E6-4D9E-AADF-EBF30BCB031B}"/>
              </a:ext>
            </a:extLst>
          </p:cNvPr>
          <p:cNvSpPr/>
          <p:nvPr/>
        </p:nvSpPr>
        <p:spPr>
          <a:xfrm>
            <a:off x="5141133" y="5490073"/>
            <a:ext cx="1461764" cy="819175"/>
          </a:xfrm>
          <a:prstGeom prst="wedgeRectCallout">
            <a:avLst>
              <a:gd name="adj1" fmla="val -72961"/>
              <a:gd name="adj2" fmla="val 4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3-screen mode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2512F6B7-7396-4F37-A615-A76DC36A1D4E}"/>
              </a:ext>
            </a:extLst>
          </p:cNvPr>
          <p:cNvSpPr/>
          <p:nvPr/>
        </p:nvSpPr>
        <p:spPr>
          <a:xfrm>
            <a:off x="2932437" y="4580718"/>
            <a:ext cx="1461764" cy="819175"/>
          </a:xfrm>
          <a:prstGeom prst="wedgeRectCallout">
            <a:avLst>
              <a:gd name="adj1" fmla="val 22826"/>
              <a:gd name="adj2" fmla="val 14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Full screen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A0EA4081-2082-4EC1-AB3F-0B771F2CEEBF}"/>
              </a:ext>
            </a:extLst>
          </p:cNvPr>
          <p:cNvSpPr/>
          <p:nvPr/>
        </p:nvSpPr>
        <p:spPr>
          <a:xfrm>
            <a:off x="827331" y="490833"/>
            <a:ext cx="1461764" cy="819175"/>
          </a:xfrm>
          <a:prstGeom prst="wedgeRectCallout">
            <a:avLst>
              <a:gd name="adj1" fmla="val -65142"/>
              <a:gd name="adj2" fmla="val -5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plugin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685935DE-CC42-4645-ABF3-AB067CEFAAD5}"/>
              </a:ext>
            </a:extLst>
          </p:cNvPr>
          <p:cNvSpPr/>
          <p:nvPr/>
        </p:nvSpPr>
        <p:spPr>
          <a:xfrm>
            <a:off x="1558213" y="3138741"/>
            <a:ext cx="1461764" cy="819175"/>
          </a:xfrm>
          <a:prstGeom prst="wedgeRectCallout">
            <a:avLst>
              <a:gd name="adj1" fmla="val -95949"/>
              <a:gd name="adj2" fmla="val 129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unselected</a:t>
            </a:r>
          </a:p>
        </p:txBody>
      </p:sp>
      <p:sp>
        <p:nvSpPr>
          <p:cNvPr id="114" name="Speech Bubble: Rectangle 113">
            <a:extLst>
              <a:ext uri="{FF2B5EF4-FFF2-40B4-BE49-F238E27FC236}">
                <a16:creationId xmlns:a16="http://schemas.microsoft.com/office/drawing/2014/main" id="{E1A228E3-C795-4B90-BC70-065C14BDE4E2}"/>
              </a:ext>
            </a:extLst>
          </p:cNvPr>
          <p:cNvSpPr/>
          <p:nvPr/>
        </p:nvSpPr>
        <p:spPr>
          <a:xfrm>
            <a:off x="1278038" y="5135932"/>
            <a:ext cx="1461764" cy="819175"/>
          </a:xfrm>
          <a:prstGeom prst="wedgeRectCallout">
            <a:avLst>
              <a:gd name="adj1" fmla="val -74570"/>
              <a:gd name="adj2" fmla="val -2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E5C73F-A5A6-45EB-8722-ED09D60B3059}"/>
              </a:ext>
            </a:extLst>
          </p:cNvPr>
          <p:cNvSpPr txBox="1"/>
          <p:nvPr/>
        </p:nvSpPr>
        <p:spPr>
          <a:xfrm>
            <a:off x="5203672" y="2954075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2-screen mode</a:t>
            </a:r>
          </a:p>
        </p:txBody>
      </p:sp>
    </p:spTree>
    <p:extLst>
      <p:ext uri="{BB962C8B-B14F-4D97-AF65-F5344CB8AC3E}">
        <p14:creationId xmlns:p14="http://schemas.microsoft.com/office/powerpoint/2010/main" val="348427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C2319BD-0ABA-4FCA-87DD-9DAA41D4AF4B}"/>
              </a:ext>
            </a:extLst>
          </p:cNvPr>
          <p:cNvSpPr txBox="1"/>
          <p:nvPr/>
        </p:nvSpPr>
        <p:spPr>
          <a:xfrm>
            <a:off x="4904611" y="2610259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SBP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25F5B-FDBF-4728-89A1-F54BFE665179}"/>
              </a:ext>
            </a:extLst>
          </p:cNvPr>
          <p:cNvSpPr txBox="1"/>
          <p:nvPr/>
        </p:nvSpPr>
        <p:spPr>
          <a:xfrm>
            <a:off x="3543049" y="0"/>
            <a:ext cx="5601464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38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  <a:alpha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QUEST</a:t>
            </a:r>
          </a:p>
          <a:p>
            <a:endParaRPr lang="en-GB" sz="13800" b="1" dirty="0">
              <a:ln w="6350">
                <a:noFill/>
              </a:ln>
              <a:solidFill>
                <a:schemeClr val="accent6">
                  <a:lumMod val="60000"/>
                  <a:lumOff val="40000"/>
                  <a:alpha val="26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20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C2319BD-0ABA-4FCA-87DD-9DAA41D4AF4B}"/>
              </a:ext>
            </a:extLst>
          </p:cNvPr>
          <p:cNvSpPr txBox="1"/>
          <p:nvPr/>
        </p:nvSpPr>
        <p:spPr>
          <a:xfrm>
            <a:off x="4904611" y="2610259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MAP</a:t>
            </a:r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		GAZ		SBP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8F5B3-79C1-4967-9500-A621992064B9}"/>
              </a:ext>
            </a:extLst>
          </p:cNvPr>
          <p:cNvSpPr txBox="1"/>
          <p:nvPr/>
        </p:nvSpPr>
        <p:spPr>
          <a:xfrm>
            <a:off x="3543049" y="0"/>
            <a:ext cx="5601464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38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  <a:alpha val="1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QUEST</a:t>
            </a:r>
          </a:p>
        </p:txBody>
      </p:sp>
    </p:spTree>
    <p:extLst>
      <p:ext uri="{BB962C8B-B14F-4D97-AF65-F5344CB8AC3E}">
        <p14:creationId xmlns:p14="http://schemas.microsoft.com/office/powerpoint/2010/main" val="31425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11471999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11472000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11471999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11471999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11471999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11471999" y="3320002"/>
            <a:ext cx="720000" cy="338554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2330264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3171378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4030637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7514078" y="6355674"/>
            <a:ext cx="720000" cy="338554"/>
          </a:xfrm>
          <a:prstGeom prst="rect">
            <a:avLst/>
          </a:prstGeom>
          <a:noFill/>
          <a:ln w="3175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8319041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9178300" y="6352357"/>
            <a:ext cx="720000" cy="33855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5620012" y="6312645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6182656" y="6312645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789FC9-16BB-41B4-BC07-F78D539E0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50"/>
          <a:stretch/>
        </p:blipFill>
        <p:spPr>
          <a:xfrm>
            <a:off x="781531" y="260638"/>
            <a:ext cx="10759839" cy="599632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143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14CFE5-59A9-4C28-AFA0-691980B6689C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241D87-5FDF-4D65-9B6C-B9554E74298F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473C5-1DB3-4E3F-B16A-51E950B8D8C3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81982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11471999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11472000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11471999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11471999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11471999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11471999" y="3320002"/>
            <a:ext cx="720000" cy="338554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2330264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3171378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4030637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7514078" y="6355674"/>
            <a:ext cx="720000" cy="338554"/>
          </a:xfrm>
          <a:prstGeom prst="rect">
            <a:avLst/>
          </a:prstGeom>
          <a:noFill/>
          <a:ln w="3175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8319041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9178300" y="6352357"/>
            <a:ext cx="720000" cy="338554"/>
          </a:xfrm>
          <a:prstGeom prst="rect">
            <a:avLst/>
          </a:prstGeom>
          <a:noFill/>
          <a:ln w="25400"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5620012" y="6312645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6182656" y="6312645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789FC9-16BB-41B4-BC07-F78D539E0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50"/>
          <a:stretch/>
        </p:blipFill>
        <p:spPr>
          <a:xfrm>
            <a:off x="781531" y="260638"/>
            <a:ext cx="10759839" cy="599632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143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14CFE5-59A9-4C28-AFA0-691980B6689C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241D87-5FDF-4D65-9B6C-B9554E74298F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3B034-CA67-413A-A4DD-FDFC8320D6D5}"/>
              </a:ext>
            </a:extLst>
          </p:cNvPr>
          <p:cNvSpPr txBox="1"/>
          <p:nvPr/>
        </p:nvSpPr>
        <p:spPr>
          <a:xfrm>
            <a:off x="568851" y="8060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38429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11471999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11472000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11471999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11471999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11471999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11471999" y="33200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2330264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3171378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4030637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7514078" y="635567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8319041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9178300" y="6352357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5620012" y="6312645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6182656" y="6312645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49" t="1804" r="5163" b="13502"/>
          <a:stretch/>
        </p:blipFill>
        <p:spPr>
          <a:xfrm>
            <a:off x="761386" y="241706"/>
            <a:ext cx="10710612" cy="5910263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47CC91-E504-43EA-8794-54E130235479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F658C6-C68A-4288-AD63-328E83B174A1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BF2F-7CF7-4BE2-AEED-D6884A75F223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52167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11471999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11472000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11471999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11471999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11471999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11471999" y="3320002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2330264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3171378" y="63586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4030637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7514078" y="635567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8319041" y="635235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9178300" y="6352357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5620012" y="6312645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6182656" y="6312645"/>
            <a:ext cx="292452" cy="381583"/>
            <a:chOff x="6182656" y="6312645"/>
            <a:chExt cx="292452" cy="381583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49" t="1804" r="5163" b="13502"/>
          <a:stretch/>
        </p:blipFill>
        <p:spPr>
          <a:xfrm>
            <a:off x="761386" y="241706"/>
            <a:ext cx="10710612" cy="5910263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47CC91-E504-43EA-8794-54E130235479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F658C6-C68A-4288-AD63-328E83B174A1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E64DA0-8246-46F7-8988-1A9319FB307B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3548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190C4-BF8E-4B39-BA6F-290CBCAE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1000"/>
                    </a14:imgEffect>
                  </a14:imgLayer>
                </a14:imgProps>
              </a:ext>
            </a:extLst>
          </a:blip>
          <a:srcRect l="-1149" t="1804" r="28112" b="-4218"/>
          <a:stretch/>
        </p:blipFill>
        <p:spPr>
          <a:xfrm>
            <a:off x="-154654" y="0"/>
            <a:ext cx="8161697" cy="7157296"/>
          </a:xfrm>
          <a:prstGeom prst="rect">
            <a:avLst/>
          </a:prstGeom>
          <a:effectLst>
            <a:softEdge rad="7747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DD51F1-E300-4C28-91E0-CAB0501171DB}"/>
              </a:ext>
            </a:extLst>
          </p:cNvPr>
          <p:cNvSpPr txBox="1"/>
          <p:nvPr/>
        </p:nvSpPr>
        <p:spPr>
          <a:xfrm>
            <a:off x="7431668" y="87551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89DCA-D5B3-4E23-992B-20F65EA84199}"/>
              </a:ext>
            </a:extLst>
          </p:cNvPr>
          <p:cNvSpPr txBox="1"/>
          <p:nvPr/>
        </p:nvSpPr>
        <p:spPr>
          <a:xfrm>
            <a:off x="7431669" y="136070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866B7-67A5-462A-839C-7D8BA07DD5F8}"/>
              </a:ext>
            </a:extLst>
          </p:cNvPr>
          <p:cNvSpPr txBox="1"/>
          <p:nvPr/>
        </p:nvSpPr>
        <p:spPr>
          <a:xfrm>
            <a:off x="7431668" y="1845898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D18B1-EF11-4CEE-AAD2-5C455EE61686}"/>
              </a:ext>
            </a:extLst>
          </p:cNvPr>
          <p:cNvSpPr txBox="1"/>
          <p:nvPr/>
        </p:nvSpPr>
        <p:spPr>
          <a:xfrm>
            <a:off x="7431668" y="233108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5D75-620A-4BBA-BDB9-C1C644A79E31}"/>
              </a:ext>
            </a:extLst>
          </p:cNvPr>
          <p:cNvSpPr txBox="1"/>
          <p:nvPr/>
        </p:nvSpPr>
        <p:spPr>
          <a:xfrm>
            <a:off x="7431668" y="281628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184F2-250E-4042-A376-AD7871D46864}"/>
              </a:ext>
            </a:extLst>
          </p:cNvPr>
          <p:cNvSpPr txBox="1"/>
          <p:nvPr/>
        </p:nvSpPr>
        <p:spPr>
          <a:xfrm>
            <a:off x="7431668" y="332900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3783-16A2-407C-97F6-1817F5714DD3}"/>
              </a:ext>
            </a:extLst>
          </p:cNvPr>
          <p:cNvSpPr txBox="1"/>
          <p:nvPr/>
        </p:nvSpPr>
        <p:spPr>
          <a:xfrm>
            <a:off x="496447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CCG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AB935-72DE-4DE8-A99A-2DEB774E657B}"/>
              </a:ext>
            </a:extLst>
          </p:cNvPr>
          <p:cNvSpPr txBox="1"/>
          <p:nvPr/>
        </p:nvSpPr>
        <p:spPr>
          <a:xfrm>
            <a:off x="1337561" y="634048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0CCAF-D38E-43AB-8C6F-EF1EE502C8E4}"/>
              </a:ext>
            </a:extLst>
          </p:cNvPr>
          <p:cNvSpPr txBox="1"/>
          <p:nvPr/>
        </p:nvSpPr>
        <p:spPr>
          <a:xfrm>
            <a:off x="2196820" y="6334159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24457-DADC-4DBA-BDD3-E75271252A9B}"/>
              </a:ext>
            </a:extLst>
          </p:cNvPr>
          <p:cNvSpPr txBox="1"/>
          <p:nvPr/>
        </p:nvSpPr>
        <p:spPr>
          <a:xfrm>
            <a:off x="5021511" y="629359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ROAD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6D407-F43D-4EB4-9D93-DB79C36AF9C1}"/>
              </a:ext>
            </a:extLst>
          </p:cNvPr>
          <p:cNvSpPr txBox="1"/>
          <p:nvPr/>
        </p:nvSpPr>
        <p:spPr>
          <a:xfrm>
            <a:off x="5826474" y="629027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SAT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EE6CB-6045-4DEC-80CC-6D5C6F367148}"/>
              </a:ext>
            </a:extLst>
          </p:cNvPr>
          <p:cNvSpPr txBox="1"/>
          <p:nvPr/>
        </p:nvSpPr>
        <p:spPr>
          <a:xfrm>
            <a:off x="6685733" y="6290276"/>
            <a:ext cx="720000" cy="338554"/>
          </a:xfrm>
          <a:prstGeom prst="rect">
            <a:avLst/>
          </a:prstGeom>
          <a:noFill/>
          <a:ln w="25400">
            <a:solidFill>
              <a:srgbClr val="00FF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OUTL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BBF662F-B02E-4CF4-9EDB-BCB15A99BA06}"/>
              </a:ext>
            </a:extLst>
          </p:cNvPr>
          <p:cNvSpPr/>
          <p:nvPr/>
        </p:nvSpPr>
        <p:spPr>
          <a:xfrm>
            <a:off x="3896223" y="6309248"/>
            <a:ext cx="292452" cy="381583"/>
          </a:xfrm>
          <a:prstGeom prst="roundRect">
            <a:avLst/>
          </a:prstGeom>
          <a:noFill/>
          <a:ln w="31750">
            <a:solidFill>
              <a:srgbClr val="00E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E9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D9E7FE-D57C-4EB3-BE59-AEB959360E98}"/>
              </a:ext>
            </a:extLst>
          </p:cNvPr>
          <p:cNvGrpSpPr/>
          <p:nvPr/>
        </p:nvGrpSpPr>
        <p:grpSpPr>
          <a:xfrm>
            <a:off x="4458867" y="6309248"/>
            <a:ext cx="292452" cy="381583"/>
            <a:chOff x="6182656" y="6312645"/>
            <a:chExt cx="292452" cy="38158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EE1A85-A2E1-4CB0-9863-E8252B0CF80F}"/>
                </a:ext>
              </a:extLst>
            </p:cNvPr>
            <p:cNvSpPr/>
            <p:nvPr/>
          </p:nvSpPr>
          <p:spPr>
            <a:xfrm>
              <a:off x="6182656" y="6312645"/>
              <a:ext cx="292452" cy="381583"/>
            </a:xfrm>
            <a:prstGeom prst="roundRect">
              <a:avLst/>
            </a:prstGeom>
            <a:noFill/>
            <a:ln w="31750">
              <a:solidFill>
                <a:srgbClr val="00E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E9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A222D5-B683-41F8-8B61-801203A7310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V="1">
              <a:off x="6182656" y="6503436"/>
              <a:ext cx="292452" cy="1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463E91-B0A4-4759-AD37-0BBF27631832}"/>
                </a:ext>
              </a:extLst>
            </p:cNvPr>
            <p:cNvCxnSpPr/>
            <p:nvPr/>
          </p:nvCxnSpPr>
          <p:spPr>
            <a:xfrm>
              <a:off x="6328882" y="6503436"/>
              <a:ext cx="0" cy="190792"/>
            </a:xfrm>
            <a:prstGeom prst="line">
              <a:avLst/>
            </a:prstGeom>
            <a:ln w="31750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08DC783-0F4B-440A-97D9-7A3956A82FC9}"/>
              </a:ext>
            </a:extLst>
          </p:cNvPr>
          <p:cNvSpPr txBox="1"/>
          <p:nvPr/>
        </p:nvSpPr>
        <p:spPr>
          <a:xfrm>
            <a:off x="130903" y="866513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AEU-C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A2321-14D0-4640-8650-7DD4EB71D203}"/>
              </a:ext>
            </a:extLst>
          </p:cNvPr>
          <p:cNvSpPr txBox="1"/>
          <p:nvPr/>
        </p:nvSpPr>
        <p:spPr>
          <a:xfrm>
            <a:off x="130903" y="1351704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FRU-C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EFC2D-8047-4842-A74C-A46AB4B0A31B}"/>
              </a:ext>
            </a:extLst>
          </p:cNvPr>
          <p:cNvSpPr txBox="1"/>
          <p:nvPr/>
        </p:nvSpPr>
        <p:spPr>
          <a:xfrm>
            <a:off x="130902" y="18368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COM-C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5A819-5140-4626-8ED7-23F22F6BE65B}"/>
              </a:ext>
            </a:extLst>
          </p:cNvPr>
          <p:cNvSpPr txBox="1"/>
          <p:nvPr/>
        </p:nvSpPr>
        <p:spPr>
          <a:xfrm>
            <a:off x="130902" y="2322086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HOLES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0F71DF-E989-4F4E-9A6A-FBE85C39096D}"/>
              </a:ext>
            </a:extLst>
          </p:cNvPr>
          <p:cNvSpPr txBox="1"/>
          <p:nvPr/>
        </p:nvSpPr>
        <p:spPr>
          <a:xfrm>
            <a:off x="130902" y="2807277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INC-C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B8EA9-3E8F-401E-A7C4-F65662BB1119}"/>
              </a:ext>
            </a:extLst>
          </p:cNvPr>
          <p:cNvGrpSpPr/>
          <p:nvPr/>
        </p:nvGrpSpPr>
        <p:grpSpPr>
          <a:xfrm>
            <a:off x="279602" y="148960"/>
            <a:ext cx="289249" cy="171450"/>
            <a:chOff x="74645" y="363894"/>
            <a:chExt cx="289249" cy="17145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48C8E-9001-4906-A720-9D623FB825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B7ADF-C3ED-4C79-89AB-65B9D13BE288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A57E2D-DE71-45E4-8227-F47621A94E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E01B93-B440-4DBF-BB12-149A2EBAE788}"/>
              </a:ext>
            </a:extLst>
          </p:cNvPr>
          <p:cNvSpPr txBox="1"/>
          <p:nvPr/>
        </p:nvSpPr>
        <p:spPr>
          <a:xfrm>
            <a:off x="130902" y="5094221"/>
            <a:ext cx="720000" cy="338554"/>
          </a:xfrm>
          <a:prstGeom prst="rect">
            <a:avLst/>
          </a:prstGeom>
          <a:noFill/>
          <a:ln w="31750">
            <a:solidFill>
              <a:srgbClr val="00E900"/>
            </a:solidFill>
          </a:ln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LOCK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7E850A-0336-49C9-BE8E-4468E5C123F3}"/>
              </a:ext>
            </a:extLst>
          </p:cNvPr>
          <p:cNvCxnSpPr/>
          <p:nvPr/>
        </p:nvCxnSpPr>
        <p:spPr>
          <a:xfrm>
            <a:off x="8028928" y="0"/>
            <a:ext cx="0" cy="685800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3DEA1C-2842-440B-991D-4169D39E21C9}"/>
              </a:ext>
            </a:extLst>
          </p:cNvPr>
          <p:cNvSpPr/>
          <p:nvPr/>
        </p:nvSpPr>
        <p:spPr>
          <a:xfrm>
            <a:off x="11771808" y="3548329"/>
            <a:ext cx="253410" cy="142812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7B77076-0E65-4943-AD34-82FA86B6AE25}"/>
              </a:ext>
            </a:extLst>
          </p:cNvPr>
          <p:cNvSpPr/>
          <p:nvPr/>
        </p:nvSpPr>
        <p:spPr>
          <a:xfrm rot="10800000">
            <a:off x="11771808" y="3154834"/>
            <a:ext cx="247650" cy="145846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32E4F2-A7D0-409A-BD7F-ADD95D26AE67}"/>
              </a:ext>
            </a:extLst>
          </p:cNvPr>
          <p:cNvSpPr/>
          <p:nvPr/>
        </p:nvSpPr>
        <p:spPr>
          <a:xfrm rot="16200000">
            <a:off x="8037158" y="3071855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F05147-25E7-48E6-B0A7-BC97346049F7}"/>
              </a:ext>
            </a:extLst>
          </p:cNvPr>
          <p:cNvGrpSpPr/>
          <p:nvPr/>
        </p:nvGrpSpPr>
        <p:grpSpPr>
          <a:xfrm>
            <a:off x="8138003" y="127199"/>
            <a:ext cx="188842" cy="157358"/>
            <a:chOff x="74645" y="363894"/>
            <a:chExt cx="289249" cy="171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D1B7D3-C1B5-4F63-96ED-0B2B6ECFF8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68468F5-38F4-439A-9671-F831540E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7555C4-0027-4D8E-98EB-3A437EB2B7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490B4A-7304-4BB8-B3DD-FC71E0FDE325}"/>
              </a:ext>
            </a:extLst>
          </p:cNvPr>
          <p:cNvGrpSpPr/>
          <p:nvPr/>
        </p:nvGrpSpPr>
        <p:grpSpPr>
          <a:xfrm>
            <a:off x="8146612" y="3586359"/>
            <a:ext cx="209376" cy="153945"/>
            <a:chOff x="74645" y="363894"/>
            <a:chExt cx="289249" cy="1714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B274FC-878D-49EA-B411-84070E68A03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36389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78FF31-2E7C-4761-A280-B7072949303A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449619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B8B27-6ADA-47A9-9C19-DBDF01E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5" y="535344"/>
              <a:ext cx="289249" cy="0"/>
            </a:xfrm>
            <a:prstGeom prst="line">
              <a:avLst/>
            </a:prstGeom>
            <a:ln w="31750" cap="rnd">
              <a:solidFill>
                <a:srgbClr val="00E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033497A-63CE-45E3-A1B1-BEB6DC8FA31F}"/>
              </a:ext>
            </a:extLst>
          </p:cNvPr>
          <p:cNvSpPr txBox="1"/>
          <p:nvPr/>
        </p:nvSpPr>
        <p:spPr>
          <a:xfrm>
            <a:off x="208851" y="4154995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179D7B-06FE-464F-921D-BE1820072A4E}"/>
              </a:ext>
            </a:extLst>
          </p:cNvPr>
          <p:cNvSpPr txBox="1"/>
          <p:nvPr/>
        </p:nvSpPr>
        <p:spPr>
          <a:xfrm>
            <a:off x="208851" y="4609030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_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8DF9D88C-8646-4AA2-B81C-B0237CAC97C6}"/>
              </a:ext>
            </a:extLst>
          </p:cNvPr>
          <p:cNvSpPr/>
          <p:nvPr/>
        </p:nvSpPr>
        <p:spPr>
          <a:xfrm rot="16200000">
            <a:off x="8037159" y="6506426"/>
            <a:ext cx="220394" cy="148415"/>
          </a:xfrm>
          <a:prstGeom prst="triangl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B794C7-38E5-435E-A38B-A49C28EFED04}"/>
              </a:ext>
            </a:extLst>
          </p:cNvPr>
          <p:cNvSpPr txBox="1"/>
          <p:nvPr/>
        </p:nvSpPr>
        <p:spPr>
          <a:xfrm>
            <a:off x="8924161" y="1019584"/>
            <a:ext cx="3433123" cy="20159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MAP		GAZ		AAC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PERF		DMP		COV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HELD		ROUTE	INC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1400" b="1" dirty="0">
                <a:ln w="635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TELE		REST		RES</a:t>
            </a:r>
          </a:p>
          <a:p>
            <a:endParaRPr lang="en-GB" sz="1400" b="1" dirty="0">
              <a:ln w="6350"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A0B95D-45BA-426E-A481-2BAE37627E92}"/>
              </a:ext>
            </a:extLst>
          </p:cNvPr>
          <p:cNvSpPr txBox="1"/>
          <p:nvPr/>
        </p:nvSpPr>
        <p:spPr>
          <a:xfrm>
            <a:off x="568851" y="71081"/>
            <a:ext cx="720000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b="1" dirty="0">
                <a:ln w="6350">
                  <a:noFill/>
                </a:ln>
                <a:solidFill>
                  <a:srgbClr val="66FF66"/>
                </a:solidFill>
              </a:rPr>
              <a:t>MAP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FF951E-3E9E-4063-B6AE-4D9297F54513}"/>
              </a:ext>
            </a:extLst>
          </p:cNvPr>
          <p:cNvCxnSpPr>
            <a:cxnSpLocks/>
          </p:cNvCxnSpPr>
          <p:nvPr/>
        </p:nvCxnSpPr>
        <p:spPr>
          <a:xfrm flipH="1">
            <a:off x="8028928" y="3429000"/>
            <a:ext cx="4163073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8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Words>1816</Words>
  <Application>Microsoft Office PowerPoint</Application>
  <PresentationFormat>Widescreen</PresentationFormat>
  <Paragraphs>890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Leelawadee UI Semilight</vt:lpstr>
      <vt:lpstr>Wingdings</vt:lpstr>
      <vt:lpstr>Office Theme</vt:lpstr>
      <vt:lpstr>Quest Screen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Poulton</dc:creator>
  <cp:lastModifiedBy>Marcus Poulton</cp:lastModifiedBy>
  <cp:revision>32</cp:revision>
  <dcterms:created xsi:type="dcterms:W3CDTF">2017-09-21T21:30:56Z</dcterms:created>
  <dcterms:modified xsi:type="dcterms:W3CDTF">2017-10-11T19:48:29Z</dcterms:modified>
</cp:coreProperties>
</file>