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h1RpFzP/JXWMROEW4nVvgO2FZ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a0b9cb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a0b9cb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ffa0b9cb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ffa0b9c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ffa0b9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ffa0b9cb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ffa0b9cb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bffa0b9cb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fa0b9cb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fa0b9cb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ffa0b9cb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fa0b9cb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fa0b9cb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bffa0b9cb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fa0b9cb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fa0b9cb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ffa0b9cb3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ffa0b9cb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bffa0b9c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ffa0b9cb3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ffa0b9c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2bffa0b9cb3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00" y="1805275"/>
            <a:ext cx="4690667" cy="34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bffa0b9cb3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000" y="1603700"/>
            <a:ext cx="4964801" cy="3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bffa0b9c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50" y="1666875"/>
            <a:ext cx="4919675" cy="368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bffa0b9cb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925" y="1553825"/>
            <a:ext cx="5496950" cy="41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bffa0b9cb3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900" y="1805275"/>
            <a:ext cx="5321675" cy="39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bffa0b9cb3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401" y="2026800"/>
            <a:ext cx="4189426" cy="31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bffa0b9cb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50" y="1209150"/>
            <a:ext cx="5234599" cy="38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bffa0b9cb3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050" y="1283000"/>
            <a:ext cx="5033501" cy="37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bffa0b9cb3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0725"/>
            <a:ext cx="5445775" cy="40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bffa0b9cb3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425" y="1467575"/>
            <a:ext cx="4897099" cy="36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bffa0b9cb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25" y="1427950"/>
            <a:ext cx="5260150" cy="38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bffa0b9cb3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600" y="1661925"/>
            <a:ext cx="4941949" cy="36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Testing results</a:t>
            </a:r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0725"/>
            <a:ext cx="12192000" cy="40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bffa0b9cb3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825"/>
            <a:ext cx="12192000" cy="3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bffa0b9cb3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984"/>
            <a:ext cx="12192000" cy="406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2024-03-04T15:58:45Z</dcterms:created>
  <dc:creator>Zhao, Shensheng</dc:creator>
</cp:coreProperties>
</file>