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pC/ybQHKwlL7Yfar7z+tGNEzS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c3bbf3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6ac3bbf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ac3bbf3a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6ac3bbf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ac3bbf3a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6ac3bbf3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f91e6871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bf91e68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f91e6871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bf91e687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Training loss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509367"/>
            <a:ext cx="6477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ac3bbf3a8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Validation</a:t>
            </a:r>
            <a:r>
              <a:rPr lang="en-US"/>
              <a:t> loss</a:t>
            </a:r>
            <a:endParaRPr/>
          </a:p>
        </p:txBody>
      </p:sp>
      <p:pic>
        <p:nvPicPr>
          <p:cNvPr id="99" name="Google Shape;99;g26ac3bbf3a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547017"/>
            <a:ext cx="6477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ac3bbf3a8_0_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Training Accuracy</a:t>
            </a:r>
            <a:endParaRPr/>
          </a:p>
        </p:txBody>
      </p:sp>
      <p:pic>
        <p:nvPicPr>
          <p:cNvPr id="105" name="Google Shape;105;g26ac3bbf3a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584842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ac3bbf3a8_0_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Validation</a:t>
            </a:r>
            <a:r>
              <a:rPr lang="en-US"/>
              <a:t> Accuracy</a:t>
            </a:r>
            <a:endParaRPr/>
          </a:p>
        </p:txBody>
      </p:sp>
      <p:pic>
        <p:nvPicPr>
          <p:cNvPr id="111" name="Google Shape;111;g26ac3bbf3a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565892"/>
            <a:ext cx="6477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f91e68711_0_0"/>
          <p:cNvSpPr txBox="1"/>
          <p:nvPr>
            <p:ph type="title"/>
          </p:nvPr>
        </p:nvSpPr>
        <p:spPr>
          <a:xfrm>
            <a:off x="0" y="1970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Sample Predictions</a:t>
            </a:r>
            <a:endParaRPr/>
          </a:p>
        </p:txBody>
      </p:sp>
      <p:pic>
        <p:nvPicPr>
          <p:cNvPr id="117" name="Google Shape;117;g2bf91e6871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569551" cy="568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91e68711_0_7"/>
          <p:cNvSpPr txBox="1"/>
          <p:nvPr>
            <p:ph type="title"/>
          </p:nvPr>
        </p:nvSpPr>
        <p:spPr>
          <a:xfrm>
            <a:off x="0" y="1970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Sample Predictions</a:t>
            </a:r>
            <a:endParaRPr/>
          </a:p>
        </p:txBody>
      </p:sp>
      <p:pic>
        <p:nvPicPr>
          <p:cNvPr id="123" name="Google Shape;123;g2bf91e6871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0542"/>
            <a:ext cx="11887201" cy="395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2024-03-04T15:58:45Z</dcterms:created>
  <dc:creator>Zhao, Shensheng</dc:creator>
</cp:coreProperties>
</file>