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FFD13F"/>
    <a:srgbClr val="009600"/>
    <a:srgbClr val="F2750F"/>
    <a:srgbClr val="F4E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1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1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134-949B-428F-9A82-7D09DE304FD2}" type="datetimeFigureOut">
              <a:rPr lang="en-IN" smtClean="0"/>
              <a:t>26-10-2015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577-78A9-4641-B9C9-7A9247A1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83" y="5877272"/>
            <a:ext cx="8928827" cy="769441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Q ? ! &gt; &amp; $ # </a:t>
            </a:r>
            <a:r>
              <a:rPr lang="en-US" dirty="0">
                <a:sym typeface="Wingdings"/>
              </a:rPr>
              <a:t></a:t>
            </a:r>
          </a:p>
        </p:txBody>
      </p:sp>
      <p:sp>
        <p:nvSpPr>
          <p:cNvPr id="7" name="Oval 6"/>
          <p:cNvSpPr/>
          <p:nvPr/>
        </p:nvSpPr>
        <p:spPr>
          <a:xfrm>
            <a:off x="4628963" y="152696"/>
            <a:ext cx="540000" cy="54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51773" y="152696"/>
            <a:ext cx="540000" cy="540000"/>
          </a:xfrm>
          <a:prstGeom prst="ellipse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73525" y="152696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62649" y="152696"/>
            <a:ext cx="54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207211" y="152696"/>
            <a:ext cx="540000" cy="540000"/>
          </a:xfrm>
          <a:prstGeom prst="ellipse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96331" y="152696"/>
            <a:ext cx="540000" cy="540000"/>
          </a:xfrm>
          <a:prstGeom prst="ellipse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60432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83" y="3717032"/>
            <a:ext cx="8928827" cy="2160240"/>
          </a:xfrm>
          <a:prstGeom prst="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400" b="1">
                <a:solidFill>
                  <a:srgbClr val="FFD13F"/>
                </a:solidFill>
                <a:latin typeface="Cooper Black" panose="0208090404030B0204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  <a:sym typeface="Wingdings"/>
              </a:rPr>
              <a:t>i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Q ? ! &gt; &amp; $ # </a:t>
            </a:r>
            <a:r>
              <a:rPr lang="en-US" dirty="0" smtClean="0">
                <a:solidFill>
                  <a:schemeClr val="tx1"/>
                </a:solidFill>
                <a:sym typeface="MS Outlook"/>
              </a:rPr>
              <a:t>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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</a:t>
            </a:r>
            <a:r>
              <a:rPr lang="en-US" dirty="0" smtClean="0">
                <a:solidFill>
                  <a:schemeClr val="tx1"/>
                </a:solidFill>
                <a:sym typeface="Webdings"/>
              </a:rPr>
              <a:t>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</a:t>
            </a:r>
            <a:endParaRPr lang="en-US" dirty="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96390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9600"/>
                </a:solidFill>
                <a:sym typeface="Wingdings"/>
              </a:rPr>
              <a:t></a:t>
            </a:r>
            <a:endParaRPr lang="en-IN" sz="5400" b="1" dirty="0">
              <a:solidFill>
                <a:srgbClr val="0096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32347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68304" y="3140968"/>
            <a:ext cx="540000" cy="540000"/>
          </a:xfrm>
          <a:prstGeom prst="ellipse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Q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029" y="152696"/>
            <a:ext cx="54000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ed Rectangle 30"/>
          <p:cNvSpPr/>
          <p:nvPr/>
        </p:nvSpPr>
        <p:spPr>
          <a:xfrm>
            <a:off x="761591" y="152696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2050715" y="152696"/>
            <a:ext cx="540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695277" y="152696"/>
            <a:ext cx="540000" cy="540000"/>
          </a:xfrm>
          <a:prstGeom prst="roundRect">
            <a:avLst/>
          </a:prstGeom>
          <a:solidFill>
            <a:srgbClr val="A4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39839" y="152696"/>
            <a:ext cx="540000" cy="540000"/>
          </a:xfrm>
          <a:prstGeom prst="roundRect">
            <a:avLst/>
          </a:prstGeom>
          <a:solidFill>
            <a:srgbClr val="F4EE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984401" y="152696"/>
            <a:ext cx="540000" cy="540000"/>
          </a:xfrm>
          <a:prstGeom prst="roundRect">
            <a:avLst/>
          </a:prstGeom>
          <a:solidFill>
            <a:srgbClr val="0096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solidFill>
                <a:srgbClr val="FFD13F"/>
              </a:solidFill>
            </a:endParaRPr>
          </a:p>
        </p:txBody>
      </p:sp>
      <p:pic>
        <p:nvPicPr>
          <p:cNvPr id="1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2" y="1678664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1406153" y="152696"/>
            <a:ext cx="540000" cy="540000"/>
          </a:xfrm>
          <a:prstGeom prst="roundRect">
            <a:avLst/>
          </a:prstGeom>
          <a:solidFill>
            <a:srgbClr val="FFD13F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918087" y="152696"/>
            <a:ext cx="540000" cy="540000"/>
          </a:xfrm>
          <a:prstGeom prst="ellipse">
            <a:avLst/>
          </a:prstGeom>
          <a:solidFill>
            <a:srgbClr val="FFD13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rgbClr val="FFD13F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131840" y="195289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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2483768" y="1952836"/>
            <a:ext cx="540000" cy="540000"/>
          </a:xfrm>
          <a:prstGeom prst="ellipse">
            <a:avLst/>
          </a:prstGeom>
          <a:noFill/>
          <a:ln/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MS Outlook"/>
              </a:rPr>
              <a:t></a:t>
            </a:r>
            <a:endParaRPr lang="en-IN" sz="36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871640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Q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57673" y="1895627"/>
            <a:ext cx="432000" cy="540000"/>
            <a:chOff x="1721662" y="1776334"/>
            <a:chExt cx="1309990" cy="1613847"/>
          </a:xfrm>
        </p:grpSpPr>
        <p:sp>
          <p:nvSpPr>
            <p:cNvPr id="54" name="Freeform 53"/>
            <p:cNvSpPr/>
            <p:nvPr/>
          </p:nvSpPr>
          <p:spPr>
            <a:xfrm>
              <a:off x="1721662" y="2372264"/>
              <a:ext cx="1309990" cy="1017917"/>
            </a:xfrm>
            <a:custGeom>
              <a:avLst/>
              <a:gdLst>
                <a:gd name="connsiteX0" fmla="*/ 641976 w 1309990"/>
                <a:gd name="connsiteY0" fmla="*/ 0 h 1017917"/>
                <a:gd name="connsiteX1" fmla="*/ 288293 w 1309990"/>
                <a:gd name="connsiteY1" fmla="*/ 120770 h 1017917"/>
                <a:gd name="connsiteX2" fmla="*/ 81259 w 1309990"/>
                <a:gd name="connsiteY2" fmla="*/ 336430 h 1017917"/>
                <a:gd name="connsiteX3" fmla="*/ 3621 w 1309990"/>
                <a:gd name="connsiteY3" fmla="*/ 621102 h 1017917"/>
                <a:gd name="connsiteX4" fmla="*/ 184776 w 1309990"/>
                <a:gd name="connsiteY4" fmla="*/ 879894 h 1017917"/>
                <a:gd name="connsiteX5" fmla="*/ 650602 w 1309990"/>
                <a:gd name="connsiteY5" fmla="*/ 1017917 h 1017917"/>
                <a:gd name="connsiteX6" fmla="*/ 1125055 w 1309990"/>
                <a:gd name="connsiteY6" fmla="*/ 879894 h 1017917"/>
                <a:gd name="connsiteX7" fmla="*/ 1306210 w 1309990"/>
                <a:gd name="connsiteY7" fmla="*/ 621102 h 1017917"/>
                <a:gd name="connsiteX8" fmla="*/ 1228572 w 1309990"/>
                <a:gd name="connsiteY8" fmla="*/ 336430 h 1017917"/>
                <a:gd name="connsiteX9" fmla="*/ 1004285 w 1309990"/>
                <a:gd name="connsiteY9" fmla="*/ 120770 h 1017917"/>
                <a:gd name="connsiteX10" fmla="*/ 641976 w 1309990"/>
                <a:gd name="connsiteY10" fmla="*/ 0 h 101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9990" h="1017917">
                  <a:moveTo>
                    <a:pt x="641976" y="0"/>
                  </a:moveTo>
                  <a:cubicBezTo>
                    <a:pt x="522644" y="0"/>
                    <a:pt x="381746" y="64698"/>
                    <a:pt x="288293" y="120770"/>
                  </a:cubicBezTo>
                  <a:cubicBezTo>
                    <a:pt x="194840" y="176842"/>
                    <a:pt x="128704" y="253041"/>
                    <a:pt x="81259" y="336430"/>
                  </a:cubicBezTo>
                  <a:cubicBezTo>
                    <a:pt x="33814" y="419819"/>
                    <a:pt x="-13632" y="530525"/>
                    <a:pt x="3621" y="621102"/>
                  </a:cubicBezTo>
                  <a:cubicBezTo>
                    <a:pt x="20874" y="711679"/>
                    <a:pt x="76946" y="813758"/>
                    <a:pt x="184776" y="879894"/>
                  </a:cubicBezTo>
                  <a:cubicBezTo>
                    <a:pt x="292606" y="946030"/>
                    <a:pt x="493889" y="1017917"/>
                    <a:pt x="650602" y="1017917"/>
                  </a:cubicBezTo>
                  <a:cubicBezTo>
                    <a:pt x="807315" y="1017917"/>
                    <a:pt x="1015787" y="946030"/>
                    <a:pt x="1125055" y="879894"/>
                  </a:cubicBezTo>
                  <a:cubicBezTo>
                    <a:pt x="1234323" y="813758"/>
                    <a:pt x="1288957" y="711679"/>
                    <a:pt x="1306210" y="621102"/>
                  </a:cubicBezTo>
                  <a:cubicBezTo>
                    <a:pt x="1323463" y="530525"/>
                    <a:pt x="1278893" y="419819"/>
                    <a:pt x="1228572" y="336430"/>
                  </a:cubicBezTo>
                  <a:cubicBezTo>
                    <a:pt x="1178251" y="253041"/>
                    <a:pt x="1100613" y="175404"/>
                    <a:pt x="1004285" y="120770"/>
                  </a:cubicBezTo>
                  <a:cubicBezTo>
                    <a:pt x="907957" y="66136"/>
                    <a:pt x="761308" y="0"/>
                    <a:pt x="641976" y="0"/>
                  </a:cubicBezTo>
                  <a:close/>
                </a:path>
              </a:pathLst>
            </a:cu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1908605" y="1776334"/>
              <a:ext cx="936104" cy="788570"/>
            </a:xfrm>
            <a:prstGeom prst="ellipse">
              <a:avLst/>
            </a:prstGeom>
            <a:solidFill>
              <a:srgbClr val="FFD13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rgbClr val="FFD13F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6709" y="1931621"/>
            <a:ext cx="539980" cy="468012"/>
            <a:chOff x="3275904" y="1880828"/>
            <a:chExt cx="539980" cy="468012"/>
          </a:xfrm>
        </p:grpSpPr>
        <p:grpSp>
          <p:nvGrpSpPr>
            <p:cNvPr id="162" name="Group 161"/>
            <p:cNvGrpSpPr/>
            <p:nvPr/>
          </p:nvGrpSpPr>
          <p:grpSpPr>
            <a:xfrm>
              <a:off x="3275904" y="1880828"/>
              <a:ext cx="288000" cy="360000"/>
              <a:chOff x="1721662" y="1776334"/>
              <a:chExt cx="1309990" cy="1613847"/>
            </a:xfrm>
          </p:grpSpPr>
          <p:sp>
            <p:nvSpPr>
              <p:cNvPr id="163" name="Freeform 162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3527884" y="1880868"/>
              <a:ext cx="288000" cy="360000"/>
              <a:chOff x="1721662" y="1776334"/>
              <a:chExt cx="1309990" cy="161384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28304" y="1988840"/>
              <a:ext cx="288000" cy="360000"/>
              <a:chOff x="1721662" y="1776334"/>
              <a:chExt cx="1309990" cy="161384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1721662" y="2372264"/>
                <a:ext cx="1309990" cy="1017917"/>
              </a:xfrm>
              <a:custGeom>
                <a:avLst/>
                <a:gdLst>
                  <a:gd name="connsiteX0" fmla="*/ 641976 w 1309990"/>
                  <a:gd name="connsiteY0" fmla="*/ 0 h 1017917"/>
                  <a:gd name="connsiteX1" fmla="*/ 288293 w 1309990"/>
                  <a:gd name="connsiteY1" fmla="*/ 120770 h 1017917"/>
                  <a:gd name="connsiteX2" fmla="*/ 81259 w 1309990"/>
                  <a:gd name="connsiteY2" fmla="*/ 336430 h 1017917"/>
                  <a:gd name="connsiteX3" fmla="*/ 3621 w 1309990"/>
                  <a:gd name="connsiteY3" fmla="*/ 621102 h 1017917"/>
                  <a:gd name="connsiteX4" fmla="*/ 184776 w 1309990"/>
                  <a:gd name="connsiteY4" fmla="*/ 879894 h 1017917"/>
                  <a:gd name="connsiteX5" fmla="*/ 650602 w 1309990"/>
                  <a:gd name="connsiteY5" fmla="*/ 1017917 h 1017917"/>
                  <a:gd name="connsiteX6" fmla="*/ 1125055 w 1309990"/>
                  <a:gd name="connsiteY6" fmla="*/ 879894 h 1017917"/>
                  <a:gd name="connsiteX7" fmla="*/ 1306210 w 1309990"/>
                  <a:gd name="connsiteY7" fmla="*/ 621102 h 1017917"/>
                  <a:gd name="connsiteX8" fmla="*/ 1228572 w 1309990"/>
                  <a:gd name="connsiteY8" fmla="*/ 336430 h 1017917"/>
                  <a:gd name="connsiteX9" fmla="*/ 1004285 w 1309990"/>
                  <a:gd name="connsiteY9" fmla="*/ 120770 h 1017917"/>
                  <a:gd name="connsiteX10" fmla="*/ 641976 w 1309990"/>
                  <a:gd name="connsiteY10" fmla="*/ 0 h 101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9990" h="1017917">
                    <a:moveTo>
                      <a:pt x="641976" y="0"/>
                    </a:moveTo>
                    <a:cubicBezTo>
                      <a:pt x="522644" y="0"/>
                      <a:pt x="381746" y="64698"/>
                      <a:pt x="288293" y="120770"/>
                    </a:cubicBezTo>
                    <a:cubicBezTo>
                      <a:pt x="194840" y="176842"/>
                      <a:pt x="128704" y="253041"/>
                      <a:pt x="81259" y="336430"/>
                    </a:cubicBezTo>
                    <a:cubicBezTo>
                      <a:pt x="33814" y="419819"/>
                      <a:pt x="-13632" y="530525"/>
                      <a:pt x="3621" y="621102"/>
                    </a:cubicBezTo>
                    <a:cubicBezTo>
                      <a:pt x="20874" y="711679"/>
                      <a:pt x="76946" y="813758"/>
                      <a:pt x="184776" y="879894"/>
                    </a:cubicBezTo>
                    <a:cubicBezTo>
                      <a:pt x="292606" y="946030"/>
                      <a:pt x="493889" y="1017917"/>
                      <a:pt x="650602" y="1017917"/>
                    </a:cubicBezTo>
                    <a:cubicBezTo>
                      <a:pt x="807315" y="1017917"/>
                      <a:pt x="1015787" y="946030"/>
                      <a:pt x="1125055" y="879894"/>
                    </a:cubicBezTo>
                    <a:cubicBezTo>
                      <a:pt x="1234323" y="813758"/>
                      <a:pt x="1288957" y="711679"/>
                      <a:pt x="1306210" y="621102"/>
                    </a:cubicBezTo>
                    <a:cubicBezTo>
                      <a:pt x="1323463" y="530525"/>
                      <a:pt x="1278893" y="419819"/>
                      <a:pt x="1228572" y="336430"/>
                    </a:cubicBezTo>
                    <a:cubicBezTo>
                      <a:pt x="1178251" y="253041"/>
                      <a:pt x="1100613" y="175404"/>
                      <a:pt x="1004285" y="120770"/>
                    </a:cubicBezTo>
                    <a:cubicBezTo>
                      <a:pt x="907957" y="66136"/>
                      <a:pt x="761308" y="0"/>
                      <a:pt x="641976" y="0"/>
                    </a:cubicBezTo>
                    <a:close/>
                  </a:path>
                </a:pathLst>
              </a:cu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>
                  <a:solidFill>
                    <a:srgbClr val="FFD13F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908605" y="1776334"/>
                <a:ext cx="936104" cy="788570"/>
              </a:xfrm>
              <a:prstGeom prst="ellipse">
                <a:avLst/>
              </a:prstGeom>
              <a:solidFill>
                <a:srgbClr val="FFD13F"/>
              </a:solidFill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rgbClr val="FFD13F"/>
                  </a:solidFill>
                </a:endParaRPr>
              </a:p>
            </p:txBody>
          </p:sp>
        </p:grpSp>
      </p:grpSp>
      <p:sp>
        <p:nvSpPr>
          <p:cNvPr id="186" name="Oval 185"/>
          <p:cNvSpPr/>
          <p:nvPr/>
        </p:nvSpPr>
        <p:spPr>
          <a:xfrm>
            <a:off x="1295636" y="189562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?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07904" y="1052736"/>
            <a:ext cx="648445" cy="540000"/>
            <a:chOff x="3905787" y="2600968"/>
            <a:chExt cx="648445" cy="540000"/>
          </a:xfrm>
        </p:grpSpPr>
        <p:sp>
          <p:nvSpPr>
            <p:cNvPr id="211" name="Oval 210"/>
            <p:cNvSpPr/>
            <p:nvPr/>
          </p:nvSpPr>
          <p:spPr>
            <a:xfrm>
              <a:off x="3905787" y="2600968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36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ebdings"/>
                </a:rPr>
                <a:t></a:t>
              </a:r>
              <a:endParaRPr lang="en-IN" sz="36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0" name="Down Arrow 209"/>
            <p:cNvSpPr/>
            <p:nvPr/>
          </p:nvSpPr>
          <p:spPr>
            <a:xfrm rot="13500000">
              <a:off x="4236336" y="2529143"/>
              <a:ext cx="221755" cy="414036"/>
            </a:xfrm>
            <a:prstGeom prst="downArrow">
              <a:avLst/>
            </a:prstGeom>
            <a:solidFill>
              <a:srgbClr val="FFD13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>
                <a:solidFill>
                  <a:srgbClr val="FFD13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177220" y="980728"/>
            <a:ext cx="602692" cy="600382"/>
            <a:chOff x="4454612" y="1931723"/>
            <a:chExt cx="602692" cy="600382"/>
          </a:xfrm>
        </p:grpSpPr>
        <p:sp>
          <p:nvSpPr>
            <p:cNvPr id="213" name="Oval 212"/>
            <p:cNvSpPr/>
            <p:nvPr/>
          </p:nvSpPr>
          <p:spPr>
            <a:xfrm>
              <a:off x="4454612" y="1992105"/>
              <a:ext cx="57804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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4517304" y="1931723"/>
              <a:ext cx="540000" cy="540000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  <a:sym typeface="Wingdings"/>
                </a:rPr>
                <a:t>/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sp>
        <p:nvSpPr>
          <p:cNvPr id="216" name="Oval 215"/>
          <p:cNvSpPr/>
          <p:nvPr/>
        </p:nvSpPr>
        <p:spPr>
          <a:xfrm>
            <a:off x="4898963" y="2044679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2519832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3095836" y="260090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2750F"/>
                </a:solidFill>
                <a:latin typeface="Cooper Black" panose="0208090404030B020404" pitchFamily="18" charset="0"/>
                <a:sym typeface="Webdings"/>
              </a:rPr>
              <a:t>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2750F"/>
              </a:solidFill>
              <a:latin typeface="Cooper Black" panose="0208090404030B020404" pitchFamily="18" charset="0"/>
            </a:endParaRPr>
          </a:p>
        </p:txBody>
      </p:sp>
      <p:sp>
        <p:nvSpPr>
          <p:cNvPr id="223" name="Oval 222"/>
          <p:cNvSpPr/>
          <p:nvPr/>
        </p:nvSpPr>
        <p:spPr>
          <a:xfrm rot="16200000">
            <a:off x="3671960" y="2672976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</a:t>
            </a:r>
            <a:endParaRPr lang="en-IN" sz="4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1988096" y="3069020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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1223628" y="263697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!</a:t>
            </a:r>
            <a:endParaRPr lang="en-IN" sz="5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2627844" y="3140968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  <a:sym typeface="Webdings"/>
              </a:rPr>
              <a:t>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89477" y="1022898"/>
            <a:ext cx="5400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743477" y="1076898"/>
            <a:ext cx="432000" cy="43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D13F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077594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205695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40978" r="16209" b="38208"/>
          <a:stretch/>
        </p:blipFill>
        <p:spPr bwMode="auto">
          <a:xfrm>
            <a:off x="752202" y="1333797"/>
            <a:ext cx="467993" cy="1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1926576" y="1019116"/>
            <a:ext cx="540000" cy="540000"/>
            <a:chOff x="791640" y="3123836"/>
            <a:chExt cx="557192" cy="557132"/>
          </a:xfrm>
        </p:grpSpPr>
        <p:grpSp>
          <p:nvGrpSpPr>
            <p:cNvPr id="82" name="Group 81"/>
            <p:cNvGrpSpPr/>
            <p:nvPr/>
          </p:nvGrpSpPr>
          <p:grpSpPr>
            <a:xfrm>
              <a:off x="791640" y="3140968"/>
              <a:ext cx="540000" cy="540000"/>
              <a:chOff x="863648" y="2961008"/>
              <a:chExt cx="540000" cy="540000"/>
            </a:xfrm>
          </p:grpSpPr>
          <p:sp>
            <p:nvSpPr>
              <p:cNvPr id="304" name="Rounded Rectangle 303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6" name="Oval 305"/>
            <p:cNvSpPr/>
            <p:nvPr/>
          </p:nvSpPr>
          <p:spPr>
            <a:xfrm>
              <a:off x="808832" y="3123836"/>
              <a:ext cx="540000" cy="53994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 smtClean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  <a:sym typeface="Webdings"/>
                </a:rPr>
                <a:t>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07504" y="1019116"/>
            <a:ext cx="540000" cy="540000"/>
            <a:chOff x="863648" y="2961008"/>
            <a:chExt cx="540000" cy="540000"/>
          </a:xfrm>
        </p:grpSpPr>
        <p:sp>
          <p:nvSpPr>
            <p:cNvPr id="311" name="Rounded Rectangle 310"/>
            <p:cNvSpPr/>
            <p:nvPr/>
          </p:nvSpPr>
          <p:spPr>
            <a:xfrm>
              <a:off x="863648" y="2961008"/>
              <a:ext cx="540000" cy="54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elaxedIns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2" name="Rounded Rectangle 311"/>
            <p:cNvSpPr/>
            <p:nvPr/>
          </p:nvSpPr>
          <p:spPr>
            <a:xfrm>
              <a:off x="917648" y="3015008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84000">
                  <a:srgbClr val="FFD13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95636" y="1016732"/>
            <a:ext cx="540000" cy="540000"/>
            <a:chOff x="186920" y="2630436"/>
            <a:chExt cx="556557" cy="552074"/>
          </a:xfrm>
        </p:grpSpPr>
        <p:grpSp>
          <p:nvGrpSpPr>
            <p:cNvPr id="307" name="Group 306"/>
            <p:cNvGrpSpPr/>
            <p:nvPr/>
          </p:nvGrpSpPr>
          <p:grpSpPr>
            <a:xfrm>
              <a:off x="203477" y="2642510"/>
              <a:ext cx="540000" cy="540000"/>
              <a:chOff x="863648" y="2961008"/>
              <a:chExt cx="540000" cy="540000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863648" y="296100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9" name="Rounded Rectangle 308"/>
              <p:cNvSpPr/>
              <p:nvPr/>
            </p:nvSpPr>
            <p:spPr>
              <a:xfrm>
                <a:off x="917648" y="301500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9" name="Oval 318"/>
            <p:cNvSpPr/>
            <p:nvPr/>
          </p:nvSpPr>
          <p:spPr>
            <a:xfrm>
              <a:off x="186920" y="2630436"/>
              <a:ext cx="539404" cy="522551"/>
            </a:xfrm>
            <a:prstGeom prst="ellipse">
              <a:avLst/>
            </a:prstGeom>
            <a:noFill/>
            <a:ln/>
            <a:scene3d>
              <a:camera prst="isometricOffAxis1Right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rPr>
                <a:t>?</a:t>
              </a:r>
              <a:endParaRPr lang="en-IN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579584" y="1043578"/>
            <a:ext cx="540000" cy="540000"/>
            <a:chOff x="5816350" y="1086619"/>
            <a:chExt cx="648698" cy="651693"/>
          </a:xfrm>
        </p:grpSpPr>
        <p:grpSp>
          <p:nvGrpSpPr>
            <p:cNvPr id="320" name="Group 319"/>
            <p:cNvGrpSpPr/>
            <p:nvPr/>
          </p:nvGrpSpPr>
          <p:grpSpPr>
            <a:xfrm>
              <a:off x="5816350" y="1086619"/>
              <a:ext cx="360000" cy="360000"/>
              <a:chOff x="269429" y="2600968"/>
              <a:chExt cx="540000" cy="540000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269429" y="2600968"/>
                <a:ext cx="540000" cy="54000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elaxedIns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323429" y="2654968"/>
                <a:ext cx="432000" cy="432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84000">
                    <a:srgbClr val="FFD13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pic>
            <p:nvPicPr>
              <p:cNvPr id="323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655664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4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783765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25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1" t="40978" r="16209" b="38208"/>
              <a:stretch/>
            </p:blipFill>
            <p:spPr bwMode="auto">
              <a:xfrm>
                <a:off x="332154" y="2911867"/>
                <a:ext cx="467993" cy="158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105048" y="1184492"/>
              <a:ext cx="360000" cy="360000"/>
              <a:chOff x="186920" y="2630436"/>
              <a:chExt cx="556557" cy="552074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03477" y="2642510"/>
                <a:ext cx="540000" cy="540000"/>
                <a:chOff x="863648" y="2961008"/>
                <a:chExt cx="540000" cy="540000"/>
              </a:xfrm>
            </p:grpSpPr>
            <p:sp>
              <p:nvSpPr>
                <p:cNvPr id="334" name="Rounded Rectangle 333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5" name="Rounded Rectangle 334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33" name="Oval 332"/>
              <p:cNvSpPr/>
              <p:nvPr/>
            </p:nvSpPr>
            <p:spPr>
              <a:xfrm>
                <a:off x="186920" y="2630436"/>
                <a:ext cx="539404" cy="522551"/>
              </a:xfrm>
              <a:prstGeom prst="ellipse">
                <a:avLst/>
              </a:prstGeom>
              <a:noFill/>
              <a:ln/>
              <a:scene3d>
                <a:camera prst="isometricOffAxis1Right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rgbClr val="FFD13F"/>
                    </a:solidFill>
                    <a:latin typeface="Cooper Black" panose="0208090404030B020404" pitchFamily="18" charset="0"/>
                  </a:rPr>
                  <a:t>?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5911274" y="1378312"/>
              <a:ext cx="360001" cy="360000"/>
              <a:chOff x="791640" y="3123836"/>
              <a:chExt cx="557193" cy="55713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791640" y="3140968"/>
                <a:ext cx="540000" cy="540000"/>
                <a:chOff x="863648" y="2961008"/>
                <a:chExt cx="540000" cy="540000"/>
              </a:xfrm>
            </p:grpSpPr>
            <p:sp>
              <p:nvSpPr>
                <p:cNvPr id="329" name="Rounded Rectangle 328"/>
                <p:cNvSpPr/>
                <p:nvPr/>
              </p:nvSpPr>
              <p:spPr>
                <a:xfrm>
                  <a:off x="863648" y="2961008"/>
                  <a:ext cx="540000" cy="54000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relaxedInset"/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>
                <a:xfrm>
                  <a:off x="917648" y="3015008"/>
                  <a:ext cx="432000" cy="432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84000">
                      <a:srgbClr val="FFD13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/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/>
                </a:p>
              </p:txBody>
            </p:sp>
          </p:grpSp>
          <p:sp>
            <p:nvSpPr>
              <p:cNvPr id="328" name="Oval 327"/>
              <p:cNvSpPr/>
              <p:nvPr/>
            </p:nvSpPr>
            <p:spPr>
              <a:xfrm>
                <a:off x="808833" y="3123836"/>
                <a:ext cx="540000" cy="539940"/>
              </a:xfrm>
              <a:prstGeom prst="ellipse">
                <a:avLst/>
              </a:prstGeom>
              <a:noFill/>
              <a:ln/>
              <a:scene3d>
                <a:camera prst="perspectiveAbove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sp3d extrusionH="57150">
                  <a:bevelT w="38100" h="38100"/>
                </a:sp3d>
              </a:bodyPr>
              <a:lstStyle/>
              <a:p>
                <a:pPr algn="ctr"/>
                <a:r>
                  <a:rPr lang="en-US" sz="2400" b="1" dirty="0" smtClean="0"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  <a:latin typeface="Cooper Black" panose="0208090404030B020404" pitchFamily="18" charset="0"/>
                    <a:sym typeface="Webdings"/>
                  </a:rPr>
                  <a:t></a:t>
                </a:r>
                <a:endParaRPr lang="en-IN" sz="2400" b="1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Cooper Black" panose="0208090404030B020404" pitchFamily="18" charset="0"/>
                </a:endParaRPr>
              </a:p>
            </p:txBody>
          </p:sp>
        </p:grpSp>
      </p:grpSp>
      <p:sp>
        <p:nvSpPr>
          <p:cNvPr id="339" name="Oval 338"/>
          <p:cNvSpPr/>
          <p:nvPr/>
        </p:nvSpPr>
        <p:spPr>
          <a:xfrm rot="19525482">
            <a:off x="3849443" y="1986363"/>
            <a:ext cx="540000" cy="540000"/>
          </a:xfrm>
          <a:prstGeom prst="ellipse">
            <a:avLst/>
          </a:prstGeom>
          <a:noFill/>
          <a:ln/>
          <a:scene3d>
            <a:camera prst="perspectiveAbove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</a:t>
            </a:r>
            <a:endParaRPr lang="en-IN" sz="60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667211" y="1073792"/>
            <a:ext cx="540000" cy="540000"/>
          </a:xfrm>
          <a:prstGeom prst="ellipse">
            <a:avLst/>
          </a:prstGeom>
          <a:noFill/>
          <a:ln/>
          <a:scene3d>
            <a:camera prst="obliqueTop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6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ingdings"/>
              </a:rPr>
              <a:t></a:t>
            </a:r>
            <a:endParaRPr lang="en-IN" sz="36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719572" y="2816992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800" b="1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FFD13F"/>
                </a:solidFill>
                <a:latin typeface="Cooper Black" panose="0208090404030B020404" pitchFamily="18" charset="0"/>
              </a:rPr>
              <a:t>i</a:t>
            </a:r>
            <a:endParaRPr lang="en-IN" sz="4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D13F"/>
              </a:solidFill>
              <a:latin typeface="Cooper Black" panose="0208090404030B0204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535996" y="1031668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+</a:t>
            </a:r>
            <a:endParaRPr lang="en-IN" sz="44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079743" y="1049163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000" b="1" dirty="0">
                <a:ln>
                  <a:solidFill>
                    <a:srgbClr val="009600"/>
                  </a:solidFill>
                </a:ln>
                <a:solidFill>
                  <a:srgbClr val="009600"/>
                </a:solidFill>
                <a:latin typeface="Cooper Black" panose="0208090404030B020404" pitchFamily="18" charset="0"/>
                <a:sym typeface="Wingdings"/>
              </a:rPr>
              <a:t></a:t>
            </a:r>
            <a:endParaRPr lang="en-IN" sz="4000" b="1" dirty="0">
              <a:ln>
                <a:solidFill>
                  <a:srgbClr val="009600"/>
                </a:solidFill>
              </a:ln>
              <a:solidFill>
                <a:srgbClr val="009600"/>
              </a:solidFill>
              <a:latin typeface="Cooper Black" panose="0208090404030B020404" pitchFamily="18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47795" y="1085107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 smtClean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Cooper Black" panose="0208090404030B020404" pitchFamily="18" charset="0"/>
                <a:sym typeface="Wingdings"/>
              </a:rPr>
              <a:t></a:t>
            </a:r>
            <a:endParaRPr lang="en-IN" sz="4400" b="1" dirty="0">
              <a:ln>
                <a:solidFill>
                  <a:srgbClr val="FFD13F"/>
                </a:solidFill>
              </a:ln>
              <a:solidFill>
                <a:schemeClr val="accent6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096788" y="108880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>
                  <a:solidFill>
                    <a:srgbClr val="A40000"/>
                  </a:solidFill>
                </a:ln>
                <a:solidFill>
                  <a:srgbClr val="A40000"/>
                </a:solidFill>
                <a:latin typeface="Cooper Black" panose="0208090404030B020404" pitchFamily="18" charset="0"/>
                <a:sym typeface="Wingdings"/>
              </a:rPr>
              <a:t></a:t>
            </a:r>
            <a:endParaRPr lang="en-IN" sz="4400" b="1" dirty="0">
              <a:ln>
                <a:solidFill>
                  <a:srgbClr val="A40000"/>
                </a:solidFill>
              </a:ln>
              <a:solidFill>
                <a:srgbClr val="A4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544168" y="1988840"/>
            <a:ext cx="540000" cy="540000"/>
          </a:xfrm>
          <a:prstGeom prst="ellipse">
            <a:avLst/>
          </a:prstGeom>
          <a:noFill/>
          <a:ln/>
          <a:scene3d>
            <a:camera prst="isometricOffAxis1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ooper Black" panose="0208090404030B020404" pitchFamily="18" charset="0"/>
                <a:sym typeface="Webdings"/>
              </a:rPr>
              <a:t></a:t>
            </a:r>
            <a:endParaRPr lang="en-IN" sz="5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60114" y="1920611"/>
            <a:ext cx="784194" cy="644293"/>
            <a:chOff x="4898963" y="2672976"/>
            <a:chExt cx="784194" cy="644293"/>
          </a:xfrm>
        </p:grpSpPr>
        <p:sp>
          <p:nvSpPr>
            <p:cNvPr id="102" name="Oval 101"/>
            <p:cNvSpPr/>
            <p:nvPr/>
          </p:nvSpPr>
          <p:spPr>
            <a:xfrm>
              <a:off x="4898963" y="2672976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4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  <a:endParaRPr lang="en-IN" sz="4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rot="2618559">
              <a:off x="5143157" y="2777269"/>
              <a:ext cx="540000" cy="540000"/>
            </a:xfrm>
            <a:prstGeom prst="ellipse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/>
            <a:p>
              <a:pPr algn="ctr"/>
              <a:r>
                <a:rPr lang="en-US" sz="6000" b="1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</a:rPr>
                <a:t>-</a:t>
              </a:r>
              <a:endParaRPr lang="en-IN" sz="60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1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4" y="1088740"/>
            <a:ext cx="4873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15616" y="468835"/>
            <a:ext cx="756064" cy="792160"/>
            <a:chOff x="5259900" y="2430942"/>
            <a:chExt cx="756064" cy="792160"/>
          </a:xfrm>
        </p:grpSpPr>
        <p:sp>
          <p:nvSpPr>
            <p:cNvPr id="4" name="TextBox 3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/>
                <a:t>.</a:t>
              </a:r>
              <a:endParaRPr lang="en-IN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/>
                <a:t>_ _ _</a:t>
              </a:r>
              <a:endParaRPr lang="en-IN" sz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473" y="440668"/>
            <a:ext cx="756064" cy="792160"/>
            <a:chOff x="5259900" y="2430942"/>
            <a:chExt cx="756064" cy="792160"/>
          </a:xfrm>
        </p:grpSpPr>
        <p:sp>
          <p:nvSpPr>
            <p:cNvPr id="7" name="TextBox 6"/>
            <p:cNvSpPr txBox="1"/>
            <p:nvPr/>
          </p:nvSpPr>
          <p:spPr>
            <a:xfrm>
              <a:off x="5259900" y="2430942"/>
              <a:ext cx="354584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800" dirty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.</a:t>
              </a:r>
              <a:endParaRPr lang="en-IN" sz="28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55292" y="2453661"/>
              <a:ext cx="660672" cy="769441"/>
            </a:xfrm>
            <a:prstGeom prst="rect">
              <a:avLst/>
            </a:prstGeom>
            <a:noFill/>
            <a:ln/>
            <a:scene3d>
              <a:camera prst="perspectiveAbove"/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8100" h="38100"/>
              </a:sp3d>
            </a:bodyPr>
            <a:lstStyle>
              <a:defPPr>
                <a:defRPr lang="en-US"/>
              </a:defPPr>
              <a:lvl1pPr algn="ctr">
                <a:defRPr sz="4400" b="1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rgbClr val="FFD13F"/>
                  </a:solidFill>
                  <a:latin typeface="Cooper Black" panose="0208090404030B0204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>
                  <a:ln>
                    <a:solidFill>
                      <a:srgbClr val="FFD13F"/>
                    </a:solidFill>
                  </a:ln>
                  <a:solidFill>
                    <a:schemeClr val="accent6">
                      <a:lumMod val="50000"/>
                    </a:schemeClr>
                  </a:solidFill>
                </a:rPr>
                <a:t>_ _ _</a:t>
              </a:r>
              <a:endParaRPr lang="en-IN" sz="1200" dirty="0">
                <a:ln>
                  <a:solidFill>
                    <a:srgbClr val="FFD13F"/>
                  </a:solidFill>
                </a:ln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72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58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Nittio Solution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RS</dc:creator>
  <cp:lastModifiedBy>Aravindan RS</cp:lastModifiedBy>
  <cp:revision>107</cp:revision>
  <dcterms:created xsi:type="dcterms:W3CDTF">2015-10-12T08:55:22Z</dcterms:created>
  <dcterms:modified xsi:type="dcterms:W3CDTF">2015-10-26T12:39:04Z</dcterms:modified>
</cp:coreProperties>
</file>