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50F"/>
    <a:srgbClr val="FFD13F"/>
    <a:srgbClr val="F4EE00"/>
    <a:srgbClr val="FFFB61"/>
    <a:srgbClr val="A40000"/>
    <a:srgbClr val="009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1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2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7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1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A7134-949B-428F-9A82-7D09DE304FD2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07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83" y="5877272"/>
            <a:ext cx="8928827" cy="76944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Q ? ! &gt; &amp; $ # </a:t>
            </a:r>
            <a:r>
              <a:rPr lang="en-US" dirty="0">
                <a:sym typeface="Wingdings"/>
              </a:rPr>
              <a:t></a:t>
            </a:r>
          </a:p>
        </p:txBody>
      </p:sp>
      <p:sp>
        <p:nvSpPr>
          <p:cNvPr id="7" name="Oval 6"/>
          <p:cNvSpPr/>
          <p:nvPr/>
        </p:nvSpPr>
        <p:spPr>
          <a:xfrm>
            <a:off x="4628963" y="152696"/>
            <a:ext cx="540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851773" y="152696"/>
            <a:ext cx="540000" cy="540000"/>
          </a:xfrm>
          <a:prstGeom prst="ellipse">
            <a:avLst/>
          </a:prstGeom>
          <a:solidFill>
            <a:srgbClr val="F4EE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73525" y="152696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62649" y="152696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07211" y="152696"/>
            <a:ext cx="540000" cy="540000"/>
          </a:xfrm>
          <a:prstGeom prst="ellipse">
            <a:avLst/>
          </a:prstGeom>
          <a:solidFill>
            <a:srgbClr val="A4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496331" y="152696"/>
            <a:ext cx="540000" cy="540000"/>
          </a:xfrm>
          <a:prstGeom prst="ellipse">
            <a:avLst/>
          </a:prstGeom>
          <a:solidFill>
            <a:srgbClr val="009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460432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D13F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583" y="3717032"/>
            <a:ext cx="8928827" cy="2160240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  <a:sym typeface="Wingdings"/>
              </a:rPr>
              <a:t>i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 Q ? ! &gt; &amp; $ # 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</a:t>
            </a:r>
            <a:r>
              <a:rPr lang="en-US" dirty="0" smtClean="0">
                <a:solidFill>
                  <a:schemeClr val="tx1"/>
                </a:solidFill>
                <a:sym typeface="MS Outlook"/>
              </a:rPr>
              <a:t>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</a:t>
            </a:r>
            <a:r>
              <a:rPr lang="en-US" dirty="0" smtClean="0">
                <a:solidFill>
                  <a:schemeClr val="tx1"/>
                </a:solidFill>
                <a:sym typeface="MS Outlook"/>
              </a:rPr>
              <a:t>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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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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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</a:t>
            </a:r>
            <a:endParaRPr lang="en-US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96390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9600"/>
                </a:solidFill>
                <a:sym typeface="Wingdings"/>
              </a:rPr>
              <a:t></a:t>
            </a:r>
            <a:endParaRPr lang="en-IN" sz="5400" b="1" dirty="0">
              <a:solidFill>
                <a:srgbClr val="0096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332347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68304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029" y="152696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761591" y="152696"/>
            <a:ext cx="540000" cy="5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2050715" y="152696"/>
            <a:ext cx="540000" cy="54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695277" y="152696"/>
            <a:ext cx="540000" cy="540000"/>
          </a:xfrm>
          <a:prstGeom prst="roundRect">
            <a:avLst/>
          </a:prstGeom>
          <a:solidFill>
            <a:srgbClr val="A4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39839" y="152696"/>
            <a:ext cx="540000" cy="540000"/>
          </a:xfrm>
          <a:prstGeom prst="roundRect">
            <a:avLst/>
          </a:prstGeom>
          <a:solidFill>
            <a:srgbClr val="F4EE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84401" y="152696"/>
            <a:ext cx="540000" cy="540000"/>
          </a:xfrm>
          <a:prstGeom prst="roundRect">
            <a:avLst/>
          </a:prstGeom>
          <a:solidFill>
            <a:srgbClr val="009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406153" y="152696"/>
            <a:ext cx="540000" cy="540000"/>
          </a:xfrm>
          <a:prstGeom prst="roundRect">
            <a:avLst/>
          </a:prstGeom>
          <a:solidFill>
            <a:srgbClr val="FFD13F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5918087" y="152696"/>
            <a:ext cx="540000" cy="540000"/>
          </a:xfrm>
          <a:prstGeom prst="ellipse">
            <a:avLst/>
          </a:prstGeom>
          <a:solidFill>
            <a:srgbClr val="FFD13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131840" y="1952896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MS Outlook"/>
              </a:rPr>
              <a:t>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2483768" y="1952836"/>
            <a:ext cx="540000" cy="540000"/>
          </a:xfrm>
          <a:prstGeom prst="ellipse">
            <a:avLst/>
          </a:prstGeom>
          <a:noFill/>
          <a:ln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6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MS Outlook"/>
              </a:rPr>
              <a:t></a:t>
            </a:r>
            <a:endParaRPr lang="en-IN" sz="36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871640" y="189562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Q</a:t>
            </a:r>
            <a:endParaRPr lang="en-IN" sz="4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57673" y="1895627"/>
            <a:ext cx="432000" cy="540000"/>
            <a:chOff x="1721662" y="1776334"/>
            <a:chExt cx="1309990" cy="1613847"/>
          </a:xfrm>
        </p:grpSpPr>
        <p:sp>
          <p:nvSpPr>
            <p:cNvPr id="54" name="Freeform 53"/>
            <p:cNvSpPr/>
            <p:nvPr/>
          </p:nvSpPr>
          <p:spPr>
            <a:xfrm>
              <a:off x="1721662" y="2372264"/>
              <a:ext cx="1309990" cy="1017917"/>
            </a:xfrm>
            <a:custGeom>
              <a:avLst/>
              <a:gdLst>
                <a:gd name="connsiteX0" fmla="*/ 641976 w 1309990"/>
                <a:gd name="connsiteY0" fmla="*/ 0 h 1017917"/>
                <a:gd name="connsiteX1" fmla="*/ 288293 w 1309990"/>
                <a:gd name="connsiteY1" fmla="*/ 120770 h 1017917"/>
                <a:gd name="connsiteX2" fmla="*/ 81259 w 1309990"/>
                <a:gd name="connsiteY2" fmla="*/ 336430 h 1017917"/>
                <a:gd name="connsiteX3" fmla="*/ 3621 w 1309990"/>
                <a:gd name="connsiteY3" fmla="*/ 621102 h 1017917"/>
                <a:gd name="connsiteX4" fmla="*/ 184776 w 1309990"/>
                <a:gd name="connsiteY4" fmla="*/ 879894 h 1017917"/>
                <a:gd name="connsiteX5" fmla="*/ 650602 w 1309990"/>
                <a:gd name="connsiteY5" fmla="*/ 1017917 h 1017917"/>
                <a:gd name="connsiteX6" fmla="*/ 1125055 w 1309990"/>
                <a:gd name="connsiteY6" fmla="*/ 879894 h 1017917"/>
                <a:gd name="connsiteX7" fmla="*/ 1306210 w 1309990"/>
                <a:gd name="connsiteY7" fmla="*/ 621102 h 1017917"/>
                <a:gd name="connsiteX8" fmla="*/ 1228572 w 1309990"/>
                <a:gd name="connsiteY8" fmla="*/ 336430 h 1017917"/>
                <a:gd name="connsiteX9" fmla="*/ 1004285 w 1309990"/>
                <a:gd name="connsiteY9" fmla="*/ 120770 h 1017917"/>
                <a:gd name="connsiteX10" fmla="*/ 641976 w 1309990"/>
                <a:gd name="connsiteY10" fmla="*/ 0 h 101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9990" h="1017917">
                  <a:moveTo>
                    <a:pt x="641976" y="0"/>
                  </a:moveTo>
                  <a:cubicBezTo>
                    <a:pt x="522644" y="0"/>
                    <a:pt x="381746" y="64698"/>
                    <a:pt x="288293" y="120770"/>
                  </a:cubicBezTo>
                  <a:cubicBezTo>
                    <a:pt x="194840" y="176842"/>
                    <a:pt x="128704" y="253041"/>
                    <a:pt x="81259" y="336430"/>
                  </a:cubicBezTo>
                  <a:cubicBezTo>
                    <a:pt x="33814" y="419819"/>
                    <a:pt x="-13632" y="530525"/>
                    <a:pt x="3621" y="621102"/>
                  </a:cubicBezTo>
                  <a:cubicBezTo>
                    <a:pt x="20874" y="711679"/>
                    <a:pt x="76946" y="813758"/>
                    <a:pt x="184776" y="879894"/>
                  </a:cubicBezTo>
                  <a:cubicBezTo>
                    <a:pt x="292606" y="946030"/>
                    <a:pt x="493889" y="1017917"/>
                    <a:pt x="650602" y="1017917"/>
                  </a:cubicBezTo>
                  <a:cubicBezTo>
                    <a:pt x="807315" y="1017917"/>
                    <a:pt x="1015787" y="946030"/>
                    <a:pt x="1125055" y="879894"/>
                  </a:cubicBezTo>
                  <a:cubicBezTo>
                    <a:pt x="1234323" y="813758"/>
                    <a:pt x="1288957" y="711679"/>
                    <a:pt x="1306210" y="621102"/>
                  </a:cubicBezTo>
                  <a:cubicBezTo>
                    <a:pt x="1323463" y="530525"/>
                    <a:pt x="1278893" y="419819"/>
                    <a:pt x="1228572" y="336430"/>
                  </a:cubicBezTo>
                  <a:cubicBezTo>
                    <a:pt x="1178251" y="253041"/>
                    <a:pt x="1100613" y="175404"/>
                    <a:pt x="1004285" y="120770"/>
                  </a:cubicBezTo>
                  <a:cubicBezTo>
                    <a:pt x="907957" y="66136"/>
                    <a:pt x="761308" y="0"/>
                    <a:pt x="641976" y="0"/>
                  </a:cubicBezTo>
                  <a:close/>
                </a:path>
              </a:pathLst>
            </a:custGeom>
            <a:solidFill>
              <a:srgbClr val="FFD13F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1908605" y="1776334"/>
              <a:ext cx="936104" cy="788570"/>
            </a:xfrm>
            <a:prstGeom prst="ellipse">
              <a:avLst/>
            </a:prstGeom>
            <a:solidFill>
              <a:srgbClr val="FFD13F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rgbClr val="FFD13F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6709" y="1931621"/>
            <a:ext cx="539980" cy="468012"/>
            <a:chOff x="3275904" y="1880828"/>
            <a:chExt cx="539980" cy="468012"/>
          </a:xfrm>
        </p:grpSpPr>
        <p:grpSp>
          <p:nvGrpSpPr>
            <p:cNvPr id="162" name="Group 161"/>
            <p:cNvGrpSpPr/>
            <p:nvPr/>
          </p:nvGrpSpPr>
          <p:grpSpPr>
            <a:xfrm>
              <a:off x="3275904" y="1880828"/>
              <a:ext cx="288000" cy="360000"/>
              <a:chOff x="1721662" y="1776334"/>
              <a:chExt cx="1309990" cy="1613847"/>
            </a:xfrm>
          </p:grpSpPr>
          <p:sp>
            <p:nvSpPr>
              <p:cNvPr id="163" name="Freeform 162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527884" y="1880868"/>
              <a:ext cx="288000" cy="360000"/>
              <a:chOff x="1721662" y="1776334"/>
              <a:chExt cx="1309990" cy="1613847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428304" y="1988840"/>
              <a:ext cx="288000" cy="360000"/>
              <a:chOff x="1721662" y="1776334"/>
              <a:chExt cx="1309990" cy="1613847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</p:grpSp>
      <p:sp>
        <p:nvSpPr>
          <p:cNvPr id="186" name="Oval 185"/>
          <p:cNvSpPr/>
          <p:nvPr/>
        </p:nvSpPr>
        <p:spPr>
          <a:xfrm>
            <a:off x="1295636" y="189562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?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707904" y="1052736"/>
            <a:ext cx="648445" cy="540000"/>
            <a:chOff x="3905787" y="2600968"/>
            <a:chExt cx="648445" cy="540000"/>
          </a:xfrm>
        </p:grpSpPr>
        <p:sp>
          <p:nvSpPr>
            <p:cNvPr id="211" name="Oval 210"/>
            <p:cNvSpPr/>
            <p:nvPr/>
          </p:nvSpPr>
          <p:spPr>
            <a:xfrm>
              <a:off x="3905787" y="2600968"/>
              <a:ext cx="54000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3600" b="1" dirty="0" smtClean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ebdings"/>
                </a:rPr>
                <a:t></a:t>
              </a:r>
              <a:endParaRPr lang="en-IN" sz="36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10" name="Down Arrow 209"/>
            <p:cNvSpPr/>
            <p:nvPr/>
          </p:nvSpPr>
          <p:spPr>
            <a:xfrm rot="13500000">
              <a:off x="4236336" y="2529143"/>
              <a:ext cx="221755" cy="414036"/>
            </a:xfrm>
            <a:prstGeom prst="downArrow">
              <a:avLst/>
            </a:prstGeom>
            <a:solidFill>
              <a:srgbClr val="FFD13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177220" y="980728"/>
            <a:ext cx="602692" cy="600382"/>
            <a:chOff x="4454612" y="1931723"/>
            <a:chExt cx="602692" cy="600382"/>
          </a:xfrm>
        </p:grpSpPr>
        <p:sp>
          <p:nvSpPr>
            <p:cNvPr id="213" name="Oval 212"/>
            <p:cNvSpPr/>
            <p:nvPr/>
          </p:nvSpPr>
          <p:spPr>
            <a:xfrm>
              <a:off x="4454612" y="1992105"/>
              <a:ext cx="57804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ingdings"/>
                </a:rPr>
                <a:t>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4517304" y="1931723"/>
              <a:ext cx="54000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ingdings"/>
                </a:rPr>
                <a:t>/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216" name="Oval 215"/>
          <p:cNvSpPr/>
          <p:nvPr/>
        </p:nvSpPr>
        <p:spPr>
          <a:xfrm>
            <a:off x="4898963" y="2044679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ebdings"/>
              </a:rPr>
              <a:t>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2519832" y="260090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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3095836" y="260090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2750F"/>
                </a:solidFill>
                <a:latin typeface="Cooper Black" panose="0208090404030B020404" pitchFamily="18" charset="0"/>
                <a:sym typeface="Webdings"/>
              </a:rPr>
              <a:t>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2750F"/>
              </a:solidFill>
              <a:latin typeface="Cooper Black" panose="0208090404030B020404" pitchFamily="18" charset="0"/>
            </a:endParaRPr>
          </a:p>
        </p:txBody>
      </p:sp>
      <p:sp>
        <p:nvSpPr>
          <p:cNvPr id="223" name="Oval 222"/>
          <p:cNvSpPr/>
          <p:nvPr/>
        </p:nvSpPr>
        <p:spPr>
          <a:xfrm rot="16200000">
            <a:off x="3671960" y="2672976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</a:t>
            </a:r>
            <a:endParaRPr lang="en-IN" sz="4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1988096" y="3069020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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1223628" y="2636972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!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2627844" y="3140968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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689477" y="1022898"/>
            <a:ext cx="540000" cy="5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6" name="Rounded Rectangle 295"/>
          <p:cNvSpPr/>
          <p:nvPr/>
        </p:nvSpPr>
        <p:spPr>
          <a:xfrm>
            <a:off x="743477" y="1076898"/>
            <a:ext cx="432000" cy="43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D13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077594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205695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333797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Group 85"/>
          <p:cNvGrpSpPr/>
          <p:nvPr/>
        </p:nvGrpSpPr>
        <p:grpSpPr>
          <a:xfrm>
            <a:off x="1926576" y="1019116"/>
            <a:ext cx="540000" cy="540000"/>
            <a:chOff x="791640" y="3123836"/>
            <a:chExt cx="557192" cy="557132"/>
          </a:xfrm>
        </p:grpSpPr>
        <p:grpSp>
          <p:nvGrpSpPr>
            <p:cNvPr id="82" name="Group 81"/>
            <p:cNvGrpSpPr/>
            <p:nvPr/>
          </p:nvGrpSpPr>
          <p:grpSpPr>
            <a:xfrm>
              <a:off x="791640" y="3140968"/>
              <a:ext cx="540000" cy="540000"/>
              <a:chOff x="863648" y="2961008"/>
              <a:chExt cx="540000" cy="540000"/>
            </a:xfrm>
          </p:grpSpPr>
          <p:sp>
            <p:nvSpPr>
              <p:cNvPr id="304" name="Rounded Rectangle 303"/>
              <p:cNvSpPr/>
              <p:nvPr/>
            </p:nvSpPr>
            <p:spPr>
              <a:xfrm>
                <a:off x="863648" y="296100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917648" y="301500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6" name="Oval 305"/>
            <p:cNvSpPr/>
            <p:nvPr/>
          </p:nvSpPr>
          <p:spPr>
            <a:xfrm>
              <a:off x="808832" y="3123836"/>
              <a:ext cx="540000" cy="539940"/>
            </a:xfrm>
            <a:prstGeom prst="ellipse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 smtClean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Cooper Black" panose="0208090404030B020404" pitchFamily="18" charset="0"/>
                  <a:sym typeface="Webdings"/>
                </a:rPr>
                <a:t>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95636" y="1016732"/>
            <a:ext cx="540000" cy="540000"/>
            <a:chOff x="186920" y="2630436"/>
            <a:chExt cx="556557" cy="552074"/>
          </a:xfrm>
        </p:grpSpPr>
        <p:grpSp>
          <p:nvGrpSpPr>
            <p:cNvPr id="307" name="Group 306"/>
            <p:cNvGrpSpPr/>
            <p:nvPr/>
          </p:nvGrpSpPr>
          <p:grpSpPr>
            <a:xfrm>
              <a:off x="203477" y="2642510"/>
              <a:ext cx="540000" cy="540000"/>
              <a:chOff x="863648" y="2961008"/>
              <a:chExt cx="540000" cy="540000"/>
            </a:xfrm>
          </p:grpSpPr>
          <p:sp>
            <p:nvSpPr>
              <p:cNvPr id="308" name="Rounded Rectangle 307"/>
              <p:cNvSpPr/>
              <p:nvPr/>
            </p:nvSpPr>
            <p:spPr>
              <a:xfrm>
                <a:off x="863648" y="296100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9" name="Rounded Rectangle 308"/>
              <p:cNvSpPr/>
              <p:nvPr/>
            </p:nvSpPr>
            <p:spPr>
              <a:xfrm>
                <a:off x="917648" y="301500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19" name="Oval 318"/>
            <p:cNvSpPr/>
            <p:nvPr/>
          </p:nvSpPr>
          <p:spPr>
            <a:xfrm>
              <a:off x="186920" y="2630436"/>
              <a:ext cx="539404" cy="522551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rPr>
                <a:t>?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579584" y="1043578"/>
            <a:ext cx="540000" cy="540000"/>
            <a:chOff x="5816350" y="1086619"/>
            <a:chExt cx="648698" cy="651693"/>
          </a:xfrm>
        </p:grpSpPr>
        <p:grpSp>
          <p:nvGrpSpPr>
            <p:cNvPr id="320" name="Group 319"/>
            <p:cNvGrpSpPr/>
            <p:nvPr/>
          </p:nvGrpSpPr>
          <p:grpSpPr>
            <a:xfrm>
              <a:off x="5816350" y="1086619"/>
              <a:ext cx="360000" cy="360000"/>
              <a:chOff x="269429" y="2600968"/>
              <a:chExt cx="540000" cy="540000"/>
            </a:xfrm>
          </p:grpSpPr>
          <p:sp>
            <p:nvSpPr>
              <p:cNvPr id="321" name="Rounded Rectangle 320"/>
              <p:cNvSpPr/>
              <p:nvPr/>
            </p:nvSpPr>
            <p:spPr>
              <a:xfrm>
                <a:off x="269429" y="260096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sp>
            <p:nvSpPr>
              <p:cNvPr id="322" name="Rounded Rectangle 321"/>
              <p:cNvSpPr/>
              <p:nvPr/>
            </p:nvSpPr>
            <p:spPr>
              <a:xfrm>
                <a:off x="323429" y="265496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pic>
            <p:nvPicPr>
              <p:cNvPr id="323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655664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4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783765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5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911867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31" name="Group 330"/>
            <p:cNvGrpSpPr/>
            <p:nvPr/>
          </p:nvGrpSpPr>
          <p:grpSpPr>
            <a:xfrm>
              <a:off x="6105048" y="1184492"/>
              <a:ext cx="360000" cy="360000"/>
              <a:chOff x="186920" y="2630436"/>
              <a:chExt cx="556557" cy="552074"/>
            </a:xfrm>
          </p:grpSpPr>
          <p:grpSp>
            <p:nvGrpSpPr>
              <p:cNvPr id="332" name="Group 331"/>
              <p:cNvGrpSpPr/>
              <p:nvPr/>
            </p:nvGrpSpPr>
            <p:grpSpPr>
              <a:xfrm>
                <a:off x="203477" y="2642510"/>
                <a:ext cx="540000" cy="540000"/>
                <a:chOff x="863648" y="2961008"/>
                <a:chExt cx="540000" cy="540000"/>
              </a:xfrm>
            </p:grpSpPr>
            <p:sp>
              <p:nvSpPr>
                <p:cNvPr id="334" name="Rounded Rectangle 333"/>
                <p:cNvSpPr/>
                <p:nvPr/>
              </p:nvSpPr>
              <p:spPr>
                <a:xfrm>
                  <a:off x="863648" y="2961008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  <p:sp>
              <p:nvSpPr>
                <p:cNvPr id="335" name="Rounded Rectangle 334"/>
                <p:cNvSpPr/>
                <p:nvPr/>
              </p:nvSpPr>
              <p:spPr>
                <a:xfrm>
                  <a:off x="917648" y="3015008"/>
                  <a:ext cx="432000" cy="432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84000">
                      <a:srgbClr val="FFD13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</p:grpSp>
          <p:sp>
            <p:nvSpPr>
              <p:cNvPr id="333" name="Oval 332"/>
              <p:cNvSpPr/>
              <p:nvPr/>
            </p:nvSpPr>
            <p:spPr>
              <a:xfrm>
                <a:off x="186920" y="2630436"/>
                <a:ext cx="539404" cy="522551"/>
              </a:xfrm>
              <a:prstGeom prst="ellipse">
                <a:avLst/>
              </a:prstGeom>
              <a:noFill/>
              <a:ln/>
              <a:scene3d>
                <a:camera prst="isometricOffAxis1Right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p3d extrusionH="57150">
                  <a:bevelT w="38100" h="38100"/>
                </a:sp3d>
              </a:bodyPr>
              <a:lstStyle/>
              <a:p>
                <a:pPr algn="ctr"/>
                <a:r>
                  <a:rPr lang="en-US" sz="2400" b="1" dirty="0"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  <a:solidFill>
                      <a:srgbClr val="FFD13F"/>
                    </a:solidFill>
                    <a:latin typeface="Cooper Black" panose="0208090404030B020404" pitchFamily="18" charset="0"/>
                  </a:rPr>
                  <a:t>?</a:t>
                </a:r>
                <a:endParaRPr lang="en-IN" sz="2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5911274" y="1378312"/>
              <a:ext cx="360001" cy="360000"/>
              <a:chOff x="791640" y="3123836"/>
              <a:chExt cx="557193" cy="557132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791640" y="3140968"/>
                <a:ext cx="540000" cy="540000"/>
                <a:chOff x="863648" y="2961008"/>
                <a:chExt cx="540000" cy="540000"/>
              </a:xfrm>
            </p:grpSpPr>
            <p:sp>
              <p:nvSpPr>
                <p:cNvPr id="329" name="Rounded Rectangle 328"/>
                <p:cNvSpPr/>
                <p:nvPr/>
              </p:nvSpPr>
              <p:spPr>
                <a:xfrm>
                  <a:off x="863648" y="2961008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  <p:sp>
              <p:nvSpPr>
                <p:cNvPr id="330" name="Rounded Rectangle 329"/>
                <p:cNvSpPr/>
                <p:nvPr/>
              </p:nvSpPr>
              <p:spPr>
                <a:xfrm>
                  <a:off x="917648" y="3015008"/>
                  <a:ext cx="432000" cy="432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84000">
                      <a:srgbClr val="FFD13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</p:grpSp>
          <p:sp>
            <p:nvSpPr>
              <p:cNvPr id="328" name="Oval 327"/>
              <p:cNvSpPr/>
              <p:nvPr/>
            </p:nvSpPr>
            <p:spPr>
              <a:xfrm>
                <a:off x="808833" y="3123836"/>
                <a:ext cx="540000" cy="539940"/>
              </a:xfrm>
              <a:prstGeom prst="ellipse">
                <a:avLst/>
              </a:prstGeom>
              <a:noFill/>
              <a:ln/>
              <a:scene3d>
                <a:camera prst="perspectiveAbove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p3d extrusionH="57150">
                  <a:bevelT w="38100" h="38100"/>
                </a:sp3d>
              </a:bodyPr>
              <a:lstStyle/>
              <a:p>
                <a:pPr algn="ctr"/>
                <a:r>
                  <a:rPr lang="en-US" sz="2400" b="1" dirty="0" smtClean="0"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  <a:solidFill>
                      <a:schemeClr val="accent6">
                        <a:lumMod val="50000"/>
                      </a:schemeClr>
                    </a:solidFill>
                    <a:latin typeface="Cooper Black" panose="0208090404030B020404" pitchFamily="18" charset="0"/>
                    <a:sym typeface="Webdings"/>
                  </a:rPr>
                  <a:t></a:t>
                </a:r>
                <a:endParaRPr lang="en-IN" sz="2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Cooper Black" panose="0208090404030B020404" pitchFamily="18" charset="0"/>
                </a:endParaRPr>
              </a:p>
            </p:txBody>
          </p:sp>
        </p:grpSp>
      </p:grpSp>
      <p:sp>
        <p:nvSpPr>
          <p:cNvPr id="339" name="Oval 338"/>
          <p:cNvSpPr/>
          <p:nvPr/>
        </p:nvSpPr>
        <p:spPr>
          <a:xfrm rot="19525482">
            <a:off x="3849443" y="1986363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6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</a:t>
            </a:r>
            <a:endParaRPr lang="en-IN" sz="6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6667211" y="1073792"/>
            <a:ext cx="540000" cy="540000"/>
          </a:xfrm>
          <a:prstGeom prst="ellipse">
            <a:avLst/>
          </a:prstGeom>
          <a:noFill/>
          <a:ln/>
          <a:scene3d>
            <a:camera prst="obliqueTop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6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ingdings"/>
              </a:rPr>
              <a:t></a:t>
            </a:r>
            <a:endParaRPr lang="en-IN" sz="36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719572" y="2816992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i</a:t>
            </a:r>
            <a:endParaRPr lang="en-IN" sz="4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4535996" y="103166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ingdings"/>
              </a:rPr>
              <a:t>+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5079743" y="1049163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  <a:sym typeface="Wingdings"/>
              </a:rPr>
              <a:t></a:t>
            </a:r>
            <a:endParaRPr lang="en-IN" sz="4000" b="1" dirty="0">
              <a:ln>
                <a:solidFill>
                  <a:srgbClr val="009600"/>
                </a:solidFill>
              </a:ln>
              <a:solidFill>
                <a:srgbClr val="009600"/>
              </a:solidFill>
              <a:latin typeface="Cooper Black" panose="0208090404030B020404" pitchFamily="18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47795" y="108510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 smtClean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ingdings"/>
              </a:rPr>
              <a:t></a:t>
            </a:r>
            <a:endParaRPr lang="en-IN" sz="4400" b="1" dirty="0">
              <a:ln>
                <a:solidFill>
                  <a:srgbClr val="FFD13F"/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096788" y="1088800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rgbClr val="A40000"/>
                  </a:solidFill>
                </a:ln>
                <a:solidFill>
                  <a:srgbClr val="A40000"/>
                </a:solidFill>
                <a:latin typeface="Cooper Black" panose="0208090404030B020404" pitchFamily="18" charset="0"/>
                <a:sym typeface="Wingdings"/>
              </a:rPr>
              <a:t></a:t>
            </a:r>
            <a:endParaRPr lang="en-IN" sz="4400" b="1" dirty="0">
              <a:ln>
                <a:solidFill>
                  <a:srgbClr val="A40000"/>
                </a:solidFill>
              </a:ln>
              <a:solidFill>
                <a:srgbClr val="A4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544168" y="1988840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</a:t>
            </a:r>
            <a:endParaRPr lang="en-IN" sz="5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60114" y="1920611"/>
            <a:ext cx="784194" cy="644293"/>
            <a:chOff x="4898963" y="2672976"/>
            <a:chExt cx="784194" cy="644293"/>
          </a:xfrm>
        </p:grpSpPr>
        <p:sp>
          <p:nvSpPr>
            <p:cNvPr id="102" name="Oval 101"/>
            <p:cNvSpPr/>
            <p:nvPr/>
          </p:nvSpPr>
          <p:spPr>
            <a:xfrm>
              <a:off x="4898963" y="2672976"/>
              <a:ext cx="540000" cy="540000"/>
            </a:xfrm>
            <a:prstGeom prst="ellipse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000" b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endParaRPr lang="en-IN" sz="4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 rot="2618559">
              <a:off x="5143157" y="2777269"/>
              <a:ext cx="540000" cy="540000"/>
            </a:xfrm>
            <a:prstGeom prst="ellipse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6000" b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-</a:t>
              </a:r>
              <a:endParaRPr lang="en-IN" sz="6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8" name="Oval 107"/>
          <p:cNvSpPr/>
          <p:nvPr/>
        </p:nvSpPr>
        <p:spPr>
          <a:xfrm>
            <a:off x="5176749" y="2924944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tx1"/>
                  </a:solidFill>
                </a:ln>
                <a:solidFill>
                  <a:srgbClr val="F2750F"/>
                </a:solidFill>
                <a:latin typeface="Cooper Black" panose="0208090404030B020404" pitchFamily="18" charset="0"/>
                <a:sym typeface="Webdings"/>
              </a:rPr>
              <a:t></a:t>
            </a:r>
            <a:endParaRPr lang="en-IN" sz="4400" b="1" dirty="0">
              <a:ln>
                <a:solidFill>
                  <a:schemeClr val="tx1"/>
                </a:solidFill>
              </a:ln>
              <a:solidFill>
                <a:srgbClr val="F2750F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59904" y="1171516"/>
            <a:ext cx="540000" cy="540000"/>
            <a:chOff x="863648" y="2961008"/>
            <a:chExt cx="540000" cy="540000"/>
          </a:xfrm>
        </p:grpSpPr>
        <p:sp>
          <p:nvSpPr>
            <p:cNvPr id="115" name="Rounded Rectangle 114"/>
            <p:cNvSpPr/>
            <p:nvPr/>
          </p:nvSpPr>
          <p:spPr>
            <a:xfrm>
              <a:off x="863648" y="2961008"/>
              <a:ext cx="54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917648" y="3015008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84000">
                  <a:srgbClr val="FFD13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3" name="Oval 132"/>
          <p:cNvSpPr/>
          <p:nvPr/>
        </p:nvSpPr>
        <p:spPr>
          <a:xfrm>
            <a:off x="6188087" y="2898943"/>
            <a:ext cx="540000" cy="540000"/>
          </a:xfrm>
          <a:prstGeom prst="ellipse">
            <a:avLst/>
          </a:prstGeom>
          <a:noFill/>
          <a:ln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tx1"/>
                  </a:solidFill>
                </a:ln>
                <a:solidFill>
                  <a:srgbClr val="F2750F"/>
                </a:solidFill>
                <a:latin typeface="Cooper Black" panose="0208090404030B020404" pitchFamily="18" charset="0"/>
                <a:sym typeface="Webdings"/>
              </a:rPr>
              <a:t></a:t>
            </a:r>
            <a:endParaRPr lang="en-IN" sz="4400" b="1" dirty="0">
              <a:ln>
                <a:solidFill>
                  <a:schemeClr val="tx1"/>
                </a:solidFill>
              </a:ln>
              <a:solidFill>
                <a:srgbClr val="F2750F"/>
              </a:solidFill>
              <a:latin typeface="Cooper Black" panose="0208090404030B020404" pitchFamily="18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619270" y="1825028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sym typeface="Webdings"/>
              </a:rPr>
              <a:t></a:t>
            </a:r>
            <a:endParaRPr lang="en-IN" sz="5400" b="1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35496" y="3356992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ingdings"/>
              </a:rPr>
              <a:t></a:t>
            </a:r>
            <a:endParaRPr lang="en-IN" sz="4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55576" y="3356992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ingdings"/>
              </a:rPr>
              <a:t></a:t>
            </a:r>
            <a:endParaRPr lang="en-IN" sz="4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403708" y="3356992"/>
            <a:ext cx="540000" cy="540000"/>
          </a:xfrm>
          <a:prstGeom prst="ellipse">
            <a:avLst/>
          </a:prstGeom>
          <a:noFill/>
          <a:ln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>
                  <a:solidFill>
                    <a:srgbClr val="F2750F"/>
                  </a:solidFill>
                </a:ln>
                <a:solidFill>
                  <a:srgbClr val="FFC000"/>
                </a:solidFill>
                <a:sym typeface="Wingdings"/>
              </a:rPr>
              <a:t></a:t>
            </a:r>
            <a:endParaRPr lang="en-IN" sz="4800" b="1" dirty="0">
              <a:ln>
                <a:solidFill>
                  <a:srgbClr val="F2750F"/>
                </a:solidFill>
              </a:ln>
              <a:solidFill>
                <a:srgbClr val="FFC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6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4" y="1088740"/>
            <a:ext cx="4873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115616" y="468835"/>
            <a:ext cx="756064" cy="792160"/>
            <a:chOff x="5259900" y="2430942"/>
            <a:chExt cx="756064" cy="792160"/>
          </a:xfrm>
        </p:grpSpPr>
        <p:sp>
          <p:nvSpPr>
            <p:cNvPr id="4" name="TextBox 3"/>
            <p:cNvSpPr txBox="1"/>
            <p:nvPr/>
          </p:nvSpPr>
          <p:spPr>
            <a:xfrm>
              <a:off x="5259900" y="2430942"/>
              <a:ext cx="354584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/>
                <a:t>.</a:t>
              </a:r>
              <a:endParaRPr lang="en-IN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55292" y="2453661"/>
              <a:ext cx="660672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smtClean="0"/>
                <a:t>_ _ _</a:t>
              </a:r>
              <a:endParaRPr lang="en-IN" sz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473" y="440668"/>
            <a:ext cx="756064" cy="792160"/>
            <a:chOff x="5259900" y="2430942"/>
            <a:chExt cx="756064" cy="792160"/>
          </a:xfrm>
        </p:grpSpPr>
        <p:sp>
          <p:nvSpPr>
            <p:cNvPr id="7" name="TextBox 6"/>
            <p:cNvSpPr txBox="1"/>
            <p:nvPr/>
          </p:nvSpPr>
          <p:spPr>
            <a:xfrm>
              <a:off x="5259900" y="2430942"/>
              <a:ext cx="354584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>
                  <a:ln>
                    <a:solidFill>
                      <a:srgbClr val="FFD13F"/>
                    </a:solidFill>
                  </a:ln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  <a:endParaRPr lang="en-IN" sz="2800" dirty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55292" y="2453661"/>
              <a:ext cx="660672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smtClean="0">
                  <a:ln>
                    <a:solidFill>
                      <a:srgbClr val="FFD13F"/>
                    </a:solidFill>
                  </a:ln>
                  <a:solidFill>
                    <a:schemeClr val="accent6">
                      <a:lumMod val="50000"/>
                    </a:schemeClr>
                  </a:solidFill>
                </a:rPr>
                <a:t>_ _ _</a:t>
              </a:r>
              <a:endParaRPr lang="en-IN" sz="1200" dirty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43808" y="872716"/>
            <a:ext cx="1177913" cy="1180916"/>
            <a:chOff x="7498543" y="1531708"/>
            <a:chExt cx="1177913" cy="1180916"/>
          </a:xfrm>
        </p:grpSpPr>
        <p:grpSp>
          <p:nvGrpSpPr>
            <p:cNvPr id="10" name="Group 9"/>
            <p:cNvGrpSpPr/>
            <p:nvPr/>
          </p:nvGrpSpPr>
          <p:grpSpPr>
            <a:xfrm>
              <a:off x="7498543" y="1531708"/>
              <a:ext cx="747607" cy="975812"/>
              <a:chOff x="7498543" y="1531708"/>
              <a:chExt cx="747607" cy="975812"/>
            </a:xfrm>
            <a:scene3d>
              <a:camera prst="isometricOffAxis1Right"/>
              <a:lightRig rig="threePt" dir="t"/>
            </a:scene3d>
          </p:grpSpPr>
          <p:sp>
            <p:nvSpPr>
              <p:cNvPr id="17" name="Rounded Rectangle 16"/>
              <p:cNvSpPr/>
              <p:nvPr/>
            </p:nvSpPr>
            <p:spPr>
              <a:xfrm>
                <a:off x="7498543" y="1531708"/>
                <a:ext cx="747607" cy="975812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7567843" y="1594784"/>
                <a:ext cx="606422" cy="85175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713696" y="1634260"/>
              <a:ext cx="747607" cy="975812"/>
              <a:chOff x="7498543" y="1531708"/>
              <a:chExt cx="747607" cy="975812"/>
            </a:xfrm>
            <a:scene3d>
              <a:camera prst="isometricOffAxis1Right"/>
              <a:lightRig rig="threePt" dir="t"/>
            </a:scene3d>
          </p:grpSpPr>
          <p:sp>
            <p:nvSpPr>
              <p:cNvPr id="15" name="Rounded Rectangle 14"/>
              <p:cNvSpPr/>
              <p:nvPr/>
            </p:nvSpPr>
            <p:spPr>
              <a:xfrm>
                <a:off x="7498543" y="1531708"/>
                <a:ext cx="747607" cy="975812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567843" y="1594784"/>
                <a:ext cx="606422" cy="85175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928849" y="1736812"/>
              <a:ext cx="747607" cy="975812"/>
              <a:chOff x="7498543" y="1531708"/>
              <a:chExt cx="747607" cy="975812"/>
            </a:xfrm>
            <a:scene3d>
              <a:camera prst="isometricOffAxis1Right"/>
              <a:lightRig rig="threePt" dir="t"/>
            </a:scene3d>
          </p:grpSpPr>
          <p:sp>
            <p:nvSpPr>
              <p:cNvPr id="13" name="Rounded Rectangle 12"/>
              <p:cNvSpPr/>
              <p:nvPr/>
            </p:nvSpPr>
            <p:spPr>
              <a:xfrm>
                <a:off x="7498543" y="1531708"/>
                <a:ext cx="747607" cy="975812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567843" y="1594784"/>
                <a:ext cx="606422" cy="85175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554841" y="783456"/>
            <a:ext cx="773243" cy="1109702"/>
            <a:chOff x="4554841" y="783456"/>
            <a:chExt cx="773243" cy="1109702"/>
          </a:xfrm>
          <a:scene3d>
            <a:camera prst="perspectiveRelaxedModerately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4554841" y="917346"/>
              <a:ext cx="747607" cy="97581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608244" y="979374"/>
              <a:ext cx="640800" cy="851757"/>
            </a:xfrm>
            <a:prstGeom prst="roundRect">
              <a:avLst>
                <a:gd name="adj" fmla="val 11282"/>
              </a:avLst>
            </a:prstGeom>
            <a:solidFill>
              <a:schemeClr val="bg1"/>
            </a:solidFill>
            <a:ln>
              <a:noFill/>
            </a:ln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b="1" dirty="0" smtClean="0">
                  <a:solidFill>
                    <a:schemeClr val="tx1"/>
                  </a:solidFill>
                </a:rPr>
                <a:t>----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 smtClean="0">
                  <a:solidFill>
                    <a:schemeClr val="tx1"/>
                  </a:solidFill>
                </a:rPr>
                <a:t>----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 smtClean="0">
                  <a:solidFill>
                    <a:schemeClr val="tx1"/>
                  </a:solidFill>
                </a:rPr>
                <a:t>----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 smtClean="0">
                  <a:solidFill>
                    <a:schemeClr val="tx1"/>
                  </a:solidFill>
                </a:rPr>
                <a:t>----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788084" y="872716"/>
              <a:ext cx="540000" cy="540000"/>
            </a:xfrm>
            <a:prstGeom prst="ellipse">
              <a:avLst/>
            </a:prstGeom>
            <a:noFill/>
            <a:ln/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2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788024" y="1052796"/>
              <a:ext cx="540000" cy="540000"/>
            </a:xfrm>
            <a:prstGeom prst="ellipse">
              <a:avLst/>
            </a:prstGeom>
            <a:noFill/>
            <a:ln/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2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788024" y="1232816"/>
              <a:ext cx="540000" cy="540000"/>
            </a:xfrm>
            <a:prstGeom prst="ellipse">
              <a:avLst/>
            </a:prstGeom>
            <a:noFill/>
            <a:ln/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2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58614" y="891468"/>
              <a:ext cx="540060" cy="1025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32" name="Oval 31"/>
            <p:cNvSpPr/>
            <p:nvPr/>
          </p:nvSpPr>
          <p:spPr>
            <a:xfrm>
              <a:off x="4838634" y="783456"/>
              <a:ext cx="180020" cy="1539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802886" y="404664"/>
            <a:ext cx="1361401" cy="1683562"/>
            <a:chOff x="5544108" y="322941"/>
            <a:chExt cx="1620180" cy="2277967"/>
          </a:xfrm>
        </p:grpSpPr>
        <p:sp>
          <p:nvSpPr>
            <p:cNvPr id="60" name="Freeform 59"/>
            <p:cNvSpPr/>
            <p:nvPr/>
          </p:nvSpPr>
          <p:spPr>
            <a:xfrm>
              <a:off x="5762361" y="549561"/>
              <a:ext cx="1183674" cy="1598999"/>
            </a:xfrm>
            <a:custGeom>
              <a:avLst/>
              <a:gdLst>
                <a:gd name="connsiteX0" fmla="*/ 589031 w 1183674"/>
                <a:gd name="connsiteY0" fmla="*/ 201 h 1598999"/>
                <a:gd name="connsiteX1" fmla="*/ 252442 w 1183674"/>
                <a:gd name="connsiteY1" fmla="*/ 106787 h 1598999"/>
                <a:gd name="connsiteX2" fmla="*/ 0 w 1183674"/>
                <a:gd name="connsiteY2" fmla="*/ 594841 h 1598999"/>
                <a:gd name="connsiteX3" fmla="*/ 252442 w 1183674"/>
                <a:gd name="connsiteY3" fmla="*/ 1077286 h 1598999"/>
                <a:gd name="connsiteX4" fmla="*/ 325369 w 1183674"/>
                <a:gd name="connsiteY4" fmla="*/ 1441924 h 1598999"/>
                <a:gd name="connsiteX5" fmla="*/ 325369 w 1183674"/>
                <a:gd name="connsiteY5" fmla="*/ 1598999 h 1598999"/>
                <a:gd name="connsiteX6" fmla="*/ 863912 w 1183674"/>
                <a:gd name="connsiteY6" fmla="*/ 1598999 h 1598999"/>
                <a:gd name="connsiteX7" fmla="*/ 863912 w 1183674"/>
                <a:gd name="connsiteY7" fmla="*/ 1441924 h 1598999"/>
                <a:gd name="connsiteX8" fmla="*/ 936839 w 1183674"/>
                <a:gd name="connsiteY8" fmla="*/ 1077286 h 1598999"/>
                <a:gd name="connsiteX9" fmla="*/ 1183671 w 1183674"/>
                <a:gd name="connsiteY9" fmla="*/ 594841 h 1598999"/>
                <a:gd name="connsiteX10" fmla="*/ 931229 w 1183674"/>
                <a:gd name="connsiteY10" fmla="*/ 118007 h 1598999"/>
                <a:gd name="connsiteX11" fmla="*/ 589031 w 1183674"/>
                <a:gd name="connsiteY11" fmla="*/ 201 h 159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3674" h="1598999">
                  <a:moveTo>
                    <a:pt x="589031" y="201"/>
                  </a:moveTo>
                  <a:cubicBezTo>
                    <a:pt x="475900" y="-1669"/>
                    <a:pt x="350614" y="7680"/>
                    <a:pt x="252442" y="106787"/>
                  </a:cubicBezTo>
                  <a:cubicBezTo>
                    <a:pt x="154270" y="205894"/>
                    <a:pt x="0" y="433091"/>
                    <a:pt x="0" y="594841"/>
                  </a:cubicBezTo>
                  <a:cubicBezTo>
                    <a:pt x="0" y="756591"/>
                    <a:pt x="198214" y="936106"/>
                    <a:pt x="252442" y="1077286"/>
                  </a:cubicBezTo>
                  <a:cubicBezTo>
                    <a:pt x="306670" y="1218466"/>
                    <a:pt x="313215" y="1354972"/>
                    <a:pt x="325369" y="1441924"/>
                  </a:cubicBezTo>
                  <a:cubicBezTo>
                    <a:pt x="337523" y="1528876"/>
                    <a:pt x="235612" y="1572820"/>
                    <a:pt x="325369" y="1598999"/>
                  </a:cubicBezTo>
                  <a:cubicBezTo>
                    <a:pt x="415126" y="1625178"/>
                    <a:pt x="774155" y="1625178"/>
                    <a:pt x="863912" y="1598999"/>
                  </a:cubicBezTo>
                  <a:cubicBezTo>
                    <a:pt x="953669" y="1572820"/>
                    <a:pt x="851758" y="1528876"/>
                    <a:pt x="863912" y="1441924"/>
                  </a:cubicBezTo>
                  <a:cubicBezTo>
                    <a:pt x="876066" y="1354972"/>
                    <a:pt x="883546" y="1218467"/>
                    <a:pt x="936839" y="1077286"/>
                  </a:cubicBezTo>
                  <a:cubicBezTo>
                    <a:pt x="990132" y="936106"/>
                    <a:pt x="1184606" y="754721"/>
                    <a:pt x="1183671" y="594841"/>
                  </a:cubicBezTo>
                  <a:cubicBezTo>
                    <a:pt x="1182736" y="434961"/>
                    <a:pt x="1029401" y="217114"/>
                    <a:pt x="931229" y="118007"/>
                  </a:cubicBezTo>
                  <a:cubicBezTo>
                    <a:pt x="833057" y="18900"/>
                    <a:pt x="702162" y="2071"/>
                    <a:pt x="589031" y="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B61"/>
                </a:gs>
                <a:gs pos="45000">
                  <a:srgbClr val="FFFF00"/>
                </a:gs>
                <a:gs pos="100000">
                  <a:srgbClr val="F2750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192180" y="2276872"/>
              <a:ext cx="324036" cy="3240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rgbClr val="FFD13F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030162" y="2024844"/>
              <a:ext cx="648072" cy="216024"/>
            </a:xfrm>
            <a:prstGeom prst="roundRect">
              <a:avLst>
                <a:gd name="adj" fmla="val 40483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030162" y="2240868"/>
              <a:ext cx="648072" cy="216024"/>
            </a:xfrm>
            <a:prstGeom prst="roundRect">
              <a:avLst>
                <a:gd name="adj" fmla="val 40483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94258" y="682981"/>
              <a:ext cx="270030" cy="45719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  <a:scene3d>
              <a:camera prst="orthographicFront">
                <a:rot lat="0" lon="0" rev="18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588224" y="322941"/>
              <a:ext cx="270030" cy="45719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  <a:scene3d>
              <a:camera prst="orthographicFront">
                <a:rot lat="0" lon="0" rev="36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50142" y="322941"/>
              <a:ext cx="270030" cy="45719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  <a:scene3d>
              <a:camera prst="orthographicFront">
                <a:rot lat="0" lon="0" rev="72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544108" y="682981"/>
              <a:ext cx="270030" cy="45719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  <a:scene3d>
              <a:camera prst="orthographicFront">
                <a:rot lat="0" lon="0" rev="90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55636" y="1282132"/>
            <a:ext cx="884831" cy="778716"/>
            <a:chOff x="755636" y="1282132"/>
            <a:chExt cx="884831" cy="778716"/>
          </a:xfrm>
        </p:grpSpPr>
        <p:grpSp>
          <p:nvGrpSpPr>
            <p:cNvPr id="78" name="Group 77"/>
            <p:cNvGrpSpPr/>
            <p:nvPr/>
          </p:nvGrpSpPr>
          <p:grpSpPr>
            <a:xfrm>
              <a:off x="1100467" y="1282132"/>
              <a:ext cx="540000" cy="668947"/>
              <a:chOff x="1100467" y="1282132"/>
              <a:chExt cx="540000" cy="668947"/>
            </a:xfrm>
            <a:scene3d>
              <a:camera prst="perspectiveLeft"/>
              <a:lightRig rig="threePt" dir="t"/>
            </a:scene3d>
          </p:grpSpPr>
          <p:sp>
            <p:nvSpPr>
              <p:cNvPr id="80" name="Rounded Rectangle 79"/>
              <p:cNvSpPr/>
              <p:nvPr/>
            </p:nvSpPr>
            <p:spPr>
              <a:xfrm>
                <a:off x="1100467" y="1282132"/>
                <a:ext cx="540000" cy="668947"/>
              </a:xfrm>
              <a:prstGeom prst="roundRect">
                <a:avLst>
                  <a:gd name="adj" fmla="val 1043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1136467" y="1317805"/>
                <a:ext cx="468000" cy="597600"/>
              </a:xfrm>
              <a:prstGeom prst="roundRect">
                <a:avLst>
                  <a:gd name="adj" fmla="val 4441"/>
                </a:avLst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----------------------------------------------------------------------------------------------------------------------------------------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928051" y="1337016"/>
              <a:ext cx="540000" cy="668947"/>
              <a:chOff x="1100467" y="1282132"/>
              <a:chExt cx="540000" cy="668947"/>
            </a:xfrm>
            <a:scene3d>
              <a:camera prst="perspectiveLeft"/>
              <a:lightRig rig="threePt" dir="t"/>
            </a:scene3d>
          </p:grpSpPr>
          <p:sp>
            <p:nvSpPr>
              <p:cNvPr id="85" name="Rounded Rectangle 84"/>
              <p:cNvSpPr/>
              <p:nvPr/>
            </p:nvSpPr>
            <p:spPr>
              <a:xfrm>
                <a:off x="1100467" y="1282132"/>
                <a:ext cx="540000" cy="668947"/>
              </a:xfrm>
              <a:prstGeom prst="roundRect">
                <a:avLst>
                  <a:gd name="adj" fmla="val 1043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136467" y="1317805"/>
                <a:ext cx="468000" cy="597600"/>
              </a:xfrm>
              <a:prstGeom prst="roundRect">
                <a:avLst>
                  <a:gd name="adj" fmla="val 4441"/>
                </a:avLst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----------------------------------------------------------------------------------------------------------------------------------------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55636" y="1391901"/>
              <a:ext cx="540000" cy="668947"/>
              <a:chOff x="1100467" y="1282132"/>
              <a:chExt cx="540000" cy="668947"/>
            </a:xfrm>
            <a:scene3d>
              <a:camera prst="perspectiveLeft"/>
              <a:lightRig rig="threePt" dir="t"/>
            </a:scene3d>
          </p:grpSpPr>
          <p:sp>
            <p:nvSpPr>
              <p:cNvPr id="88" name="Rounded Rectangle 87"/>
              <p:cNvSpPr/>
              <p:nvPr/>
            </p:nvSpPr>
            <p:spPr>
              <a:xfrm>
                <a:off x="1100467" y="1282132"/>
                <a:ext cx="540000" cy="668947"/>
              </a:xfrm>
              <a:prstGeom prst="roundRect">
                <a:avLst>
                  <a:gd name="adj" fmla="val 1043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136467" y="1317805"/>
                <a:ext cx="468000" cy="597600"/>
              </a:xfrm>
              <a:prstGeom prst="roundRect">
                <a:avLst>
                  <a:gd name="adj" fmla="val 4441"/>
                </a:avLst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----------------------------------------------------------------------------------------------------------------------------------------</a:t>
                </a: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727744" y="1985385"/>
            <a:ext cx="540000" cy="723535"/>
            <a:chOff x="1727744" y="1985385"/>
            <a:chExt cx="540000" cy="723535"/>
          </a:xfrm>
        </p:grpSpPr>
        <p:grpSp>
          <p:nvGrpSpPr>
            <p:cNvPr id="95" name="Group 94"/>
            <p:cNvGrpSpPr/>
            <p:nvPr/>
          </p:nvGrpSpPr>
          <p:grpSpPr>
            <a:xfrm>
              <a:off x="1727744" y="2039973"/>
              <a:ext cx="540000" cy="668947"/>
              <a:chOff x="1100467" y="1282132"/>
              <a:chExt cx="540000" cy="668947"/>
            </a:xfrm>
            <a:scene3d>
              <a:camera prst="perspectiveLeft"/>
              <a:lightRig rig="threePt" dir="t"/>
            </a:scene3d>
          </p:grpSpPr>
          <p:sp>
            <p:nvSpPr>
              <p:cNvPr id="96" name="Rounded Rectangle 95"/>
              <p:cNvSpPr/>
              <p:nvPr/>
            </p:nvSpPr>
            <p:spPr>
              <a:xfrm>
                <a:off x="1100467" y="1282132"/>
                <a:ext cx="540000" cy="668947"/>
              </a:xfrm>
              <a:prstGeom prst="roundRect">
                <a:avLst>
                  <a:gd name="adj" fmla="val 1043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1136467" y="1317805"/>
                <a:ext cx="468000" cy="597600"/>
              </a:xfrm>
              <a:prstGeom prst="roundRect">
                <a:avLst>
                  <a:gd name="adj" fmla="val 4441"/>
                </a:avLst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----------------------------------------------------------------------------------------------------------------------------------------</a:t>
                </a:r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1794368" y="2042598"/>
              <a:ext cx="406753" cy="645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/>
            <p:cNvSpPr/>
            <p:nvPr/>
          </p:nvSpPr>
          <p:spPr>
            <a:xfrm>
              <a:off x="1943738" y="1985385"/>
              <a:ext cx="108012" cy="719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/>
            <p:cNvSpPr/>
            <p:nvPr/>
          </p:nvSpPr>
          <p:spPr>
            <a:xfrm>
              <a:off x="2012817" y="2096852"/>
              <a:ext cx="215964" cy="18002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12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12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015776" y="2204864"/>
              <a:ext cx="215964" cy="18002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12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12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2015716" y="2312876"/>
              <a:ext cx="215964" cy="18002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12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12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4422914" y="3032956"/>
            <a:ext cx="761154" cy="684076"/>
          </a:xfrm>
          <a:prstGeom prst="ellipse">
            <a:avLst/>
          </a:prstGeom>
          <a:noFill/>
          <a:ln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60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Cooper Black" panose="0208090404030B020404" pitchFamily="18" charset="0"/>
                <a:sym typeface="Webdings"/>
              </a:rPr>
              <a:t></a:t>
            </a:r>
            <a:endParaRPr lang="en-IN" sz="6000" b="1" dirty="0">
              <a:ln>
                <a:solidFill>
                  <a:schemeClr val="bg2"/>
                </a:solidFill>
              </a:ln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879812" y="3861048"/>
            <a:ext cx="761154" cy="684076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000" b="1" dirty="0">
                <a:ln>
                  <a:solidFill>
                    <a:srgbClr val="F4EE00"/>
                  </a:solidFill>
                </a:ln>
                <a:solidFill>
                  <a:srgbClr val="FFC000"/>
                </a:solidFill>
                <a:latin typeface="Cooper Black" panose="0208090404030B020404" pitchFamily="18" charset="0"/>
              </a:rPr>
              <a:t>T</a:t>
            </a:r>
            <a:endParaRPr lang="en-IN" sz="2000" b="1" dirty="0">
              <a:ln>
                <a:solidFill>
                  <a:srgbClr val="F4EE00"/>
                </a:solidFill>
              </a:ln>
              <a:solidFill>
                <a:srgbClr val="FFC000"/>
              </a:solidFill>
              <a:latin typeface="Cooper Black" panose="0208090404030B0204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107886" y="2564904"/>
            <a:ext cx="852046" cy="846094"/>
          </a:xfrm>
          <a:prstGeom prst="ellipse">
            <a:avLst/>
          </a:prstGeom>
          <a:noFill/>
          <a:ln/>
          <a:scene3d>
            <a:camera prst="isometricOffAxis1Right">
              <a:rot lat="600000" lon="19200000" rev="120000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6000" b="1" dirty="0" smtClean="0">
                <a:ln>
                  <a:solidFill>
                    <a:srgbClr val="F4EE00"/>
                  </a:solidFill>
                </a:ln>
                <a:solidFill>
                  <a:srgbClr val="FFC000"/>
                </a:solidFill>
                <a:latin typeface="Cooper Black" panose="0208090404030B020404" pitchFamily="18" charset="0"/>
              </a:rPr>
              <a:t>Q</a:t>
            </a:r>
            <a:endParaRPr lang="en-IN" sz="6000" b="1" dirty="0">
              <a:ln>
                <a:solidFill>
                  <a:srgbClr val="F4EE00"/>
                </a:solidFill>
              </a:ln>
              <a:solidFill>
                <a:srgbClr val="FFC000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166532" y="2394114"/>
            <a:ext cx="2606845" cy="2585831"/>
            <a:chOff x="794995" y="1131200"/>
            <a:chExt cx="2606845" cy="2585831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45" t="3179" r="25800" b="2992"/>
            <a:stretch/>
          </p:blipFill>
          <p:spPr bwMode="auto">
            <a:xfrm>
              <a:off x="850208" y="1131200"/>
              <a:ext cx="2551632" cy="2585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Oval 60"/>
            <p:cNvSpPr/>
            <p:nvPr/>
          </p:nvSpPr>
          <p:spPr>
            <a:xfrm>
              <a:off x="1789988" y="2092677"/>
              <a:ext cx="672072" cy="66287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rgbClr val="FFD13F"/>
                </a:solidFill>
              </a:endParaRPr>
            </a:p>
          </p:txBody>
        </p:sp>
        <p:sp>
          <p:nvSpPr>
            <p:cNvPr id="62" name="Right Arrow 61"/>
            <p:cNvSpPr/>
            <p:nvPr/>
          </p:nvSpPr>
          <p:spPr>
            <a:xfrm rot="19200000">
              <a:off x="2253733" y="1780649"/>
              <a:ext cx="1019124" cy="23777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63" name="Right Arrow 62"/>
            <p:cNvSpPr/>
            <p:nvPr/>
          </p:nvSpPr>
          <p:spPr>
            <a:xfrm rot="3780000">
              <a:off x="1968927" y="3038173"/>
              <a:ext cx="1019124" cy="23777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64" name="Right Arrow 63"/>
            <p:cNvSpPr/>
            <p:nvPr/>
          </p:nvSpPr>
          <p:spPr>
            <a:xfrm rot="9960000">
              <a:off x="794995" y="2495418"/>
              <a:ext cx="1019124" cy="23777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72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/>
          <p:cNvSpPr/>
          <p:nvPr/>
        </p:nvSpPr>
        <p:spPr>
          <a:xfrm>
            <a:off x="152400" y="457200"/>
            <a:ext cx="2057400" cy="2057400"/>
          </a:xfrm>
          <a:prstGeom prst="arc">
            <a:avLst>
              <a:gd name="adj1" fmla="val 16200000"/>
              <a:gd name="adj2" fmla="val 14421917"/>
            </a:avLst>
          </a:prstGeom>
          <a:ln w="127000">
            <a:solidFill>
              <a:srgbClr val="004455"/>
            </a:solidFill>
            <a:headEnd type="none" w="med" len="med"/>
            <a:tailEnd type="triangl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152400">
                <a:solidFill>
                  <a:schemeClr val="tx1"/>
                </a:solidFill>
              </a:ln>
            </a:endParaRPr>
          </a:p>
        </p:txBody>
      </p:sp>
      <p:sp>
        <p:nvSpPr>
          <p:cNvPr id="6" name="Arc 5"/>
          <p:cNvSpPr/>
          <p:nvPr/>
        </p:nvSpPr>
        <p:spPr>
          <a:xfrm>
            <a:off x="4648200" y="457200"/>
            <a:ext cx="2057400" cy="2057400"/>
          </a:xfrm>
          <a:prstGeom prst="arc">
            <a:avLst>
              <a:gd name="adj1" fmla="val 16200000"/>
              <a:gd name="adj2" fmla="val 14421917"/>
            </a:avLst>
          </a:prstGeom>
          <a:ln w="127000">
            <a:solidFill>
              <a:srgbClr val="004455"/>
            </a:solidFill>
            <a:headEnd type="none" w="med" len="med"/>
            <a:tailEnd type="triangle" w="med" len="med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152400">
                <a:solidFill>
                  <a:schemeClr val="tx1"/>
                </a:solidFill>
              </a:ln>
            </a:endParaRPr>
          </a:p>
        </p:txBody>
      </p:sp>
      <p:sp>
        <p:nvSpPr>
          <p:cNvPr id="8" name="Arc 7"/>
          <p:cNvSpPr/>
          <p:nvPr/>
        </p:nvSpPr>
        <p:spPr>
          <a:xfrm>
            <a:off x="152400" y="3581400"/>
            <a:ext cx="2057400" cy="2057400"/>
          </a:xfrm>
          <a:prstGeom prst="arc">
            <a:avLst>
              <a:gd name="adj1" fmla="val 16200000"/>
              <a:gd name="adj2" fmla="val 14421917"/>
            </a:avLst>
          </a:prstGeom>
          <a:ln w="127000">
            <a:solidFill>
              <a:srgbClr val="004455"/>
            </a:solidFill>
            <a:headEnd type="none" w="med" len="med"/>
            <a:tailEnd type="triangle" w="med" len="med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152400">
                <a:solidFill>
                  <a:schemeClr val="tx1"/>
                </a:solidFill>
              </a:ln>
            </a:endParaRPr>
          </a:p>
        </p:txBody>
      </p:sp>
      <p:sp>
        <p:nvSpPr>
          <p:cNvPr id="9" name="Arc 8"/>
          <p:cNvSpPr/>
          <p:nvPr/>
        </p:nvSpPr>
        <p:spPr>
          <a:xfrm>
            <a:off x="4622800" y="3581400"/>
            <a:ext cx="2057400" cy="2057400"/>
          </a:xfrm>
          <a:prstGeom prst="arc">
            <a:avLst>
              <a:gd name="adj1" fmla="val 16200000"/>
              <a:gd name="adj2" fmla="val 14421917"/>
            </a:avLst>
          </a:prstGeom>
          <a:ln w="127000">
            <a:solidFill>
              <a:srgbClr val="004455"/>
            </a:solidFill>
            <a:headEnd type="none" w="med" len="med"/>
            <a:tailEnd type="triangle" w="med" len="med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152400">
                <a:solidFill>
                  <a:schemeClr val="tx1"/>
                </a:solidFill>
              </a:ln>
            </a:endParaRPr>
          </a:p>
        </p:txBody>
      </p:sp>
      <p:sp>
        <p:nvSpPr>
          <p:cNvPr id="10" name="Arc 9"/>
          <p:cNvSpPr/>
          <p:nvPr/>
        </p:nvSpPr>
        <p:spPr>
          <a:xfrm>
            <a:off x="2413000" y="457200"/>
            <a:ext cx="2057400" cy="2057400"/>
          </a:xfrm>
          <a:prstGeom prst="arc">
            <a:avLst>
              <a:gd name="adj1" fmla="val 16200000"/>
              <a:gd name="adj2" fmla="val 14421917"/>
            </a:avLst>
          </a:prstGeom>
          <a:ln w="127000">
            <a:solidFill>
              <a:srgbClr val="004455"/>
            </a:solidFill>
            <a:headEnd type="none" w="med" len="med"/>
            <a:tailEnd type="triangle" w="med" len="med"/>
          </a:ln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152400">
                <a:solidFill>
                  <a:schemeClr val="tx1"/>
                </a:solidFill>
              </a:ln>
            </a:endParaRPr>
          </a:p>
        </p:txBody>
      </p:sp>
      <p:sp>
        <p:nvSpPr>
          <p:cNvPr id="11" name="Arc 10"/>
          <p:cNvSpPr/>
          <p:nvPr/>
        </p:nvSpPr>
        <p:spPr>
          <a:xfrm>
            <a:off x="6858000" y="457200"/>
            <a:ext cx="2057400" cy="2057400"/>
          </a:xfrm>
          <a:prstGeom prst="arc">
            <a:avLst>
              <a:gd name="adj1" fmla="val 16200000"/>
              <a:gd name="adj2" fmla="val 14421917"/>
            </a:avLst>
          </a:prstGeom>
          <a:ln w="127000">
            <a:solidFill>
              <a:srgbClr val="004455"/>
            </a:solidFill>
            <a:headEnd type="none" w="med" len="med"/>
            <a:tailEnd type="triangle" w="med" len="med"/>
          </a:ln>
          <a:scene3d>
            <a:camera prst="orthographicFront">
              <a:rot lat="0" lon="0" rev="13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152400">
                <a:solidFill>
                  <a:schemeClr val="tx1"/>
                </a:solidFill>
              </a:ln>
            </a:endParaRPr>
          </a:p>
        </p:txBody>
      </p:sp>
      <p:sp>
        <p:nvSpPr>
          <p:cNvPr id="12" name="Arc 11"/>
          <p:cNvSpPr/>
          <p:nvPr/>
        </p:nvSpPr>
        <p:spPr>
          <a:xfrm>
            <a:off x="2387600" y="3581400"/>
            <a:ext cx="2057400" cy="2057400"/>
          </a:xfrm>
          <a:prstGeom prst="arc">
            <a:avLst>
              <a:gd name="adj1" fmla="val 16200000"/>
              <a:gd name="adj2" fmla="val 14421917"/>
            </a:avLst>
          </a:prstGeom>
          <a:ln w="127000">
            <a:solidFill>
              <a:srgbClr val="004455"/>
            </a:solidFill>
            <a:headEnd type="none" w="med" len="med"/>
            <a:tailEnd type="triangle" w="med" len="med"/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152400">
                <a:solidFill>
                  <a:schemeClr val="tx1"/>
                </a:solidFill>
              </a:ln>
            </a:endParaRPr>
          </a:p>
        </p:txBody>
      </p:sp>
      <p:sp>
        <p:nvSpPr>
          <p:cNvPr id="13" name="Arc 12"/>
          <p:cNvSpPr/>
          <p:nvPr/>
        </p:nvSpPr>
        <p:spPr>
          <a:xfrm>
            <a:off x="6858000" y="3581400"/>
            <a:ext cx="2057400" cy="2057400"/>
          </a:xfrm>
          <a:prstGeom prst="arc">
            <a:avLst>
              <a:gd name="adj1" fmla="val 16200000"/>
              <a:gd name="adj2" fmla="val 14421917"/>
            </a:avLst>
          </a:prstGeom>
          <a:ln w="127000">
            <a:solidFill>
              <a:srgbClr val="004455"/>
            </a:solidFill>
            <a:headEnd type="none" w="med" len="med"/>
            <a:tailEnd type="triangle" w="med" len="med"/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1524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498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90</Words>
  <Application>Microsoft Office PowerPoint</Application>
  <PresentationFormat>On-screen Show (4:3)</PresentationFormat>
  <Paragraphs>70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Nittio Solution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Aravindan RS</dc:creator>
  <cp:lastModifiedBy>Aravindan RS</cp:lastModifiedBy>
  <cp:revision>140</cp:revision>
  <dcterms:created xsi:type="dcterms:W3CDTF">2015-10-12T08:55:22Z</dcterms:created>
  <dcterms:modified xsi:type="dcterms:W3CDTF">2016-09-10T00:57:46Z</dcterms:modified>
</cp:coreProperties>
</file>