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FFD13F"/>
    <a:srgbClr val="009600"/>
    <a:srgbClr val="F2750F"/>
    <a:srgbClr val="F4E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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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2" y="167866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07504" y="1019116"/>
            <a:ext cx="540000" cy="540000"/>
            <a:chOff x="863648" y="2961008"/>
            <a:chExt cx="540000" cy="540000"/>
          </a:xfrm>
        </p:grpSpPr>
        <p:sp>
          <p:nvSpPr>
            <p:cNvPr id="311" name="Rounded Rectangle 310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Rounded Rectangle 311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56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104</cp:revision>
  <dcterms:created xsi:type="dcterms:W3CDTF">2015-10-12T08:55:22Z</dcterms:created>
  <dcterms:modified xsi:type="dcterms:W3CDTF">2015-10-16T07:40:19Z</dcterms:modified>
</cp:coreProperties>
</file>