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009600"/>
    <a:srgbClr val="F2750F"/>
    <a:srgbClr val="A40000"/>
    <a:srgbClr val="F4E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</a:t>
            </a:r>
            <a:r>
              <a:rPr lang="en-US" dirty="0">
                <a:sym typeface="Wingdings"/>
              </a:rPr>
              <a:t></a:t>
            </a:r>
            <a:endParaRPr lang="en-US" dirty="0">
              <a:sym typeface="Wingding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687559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34579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49314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1106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72824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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83" y="443711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Q ? ! &gt; &amp; $ # </a:t>
            </a: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3" y="515719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 Q ? ! &gt; &amp; $ #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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</a:t>
            </a:r>
            <a:endParaRPr lang="en-US" dirty="0">
              <a:solidFill>
                <a:schemeClr val="accent6">
                  <a:lumMod val="50000"/>
                </a:schemeClr>
              </a:solidFill>
              <a:sym typeface="Wingding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878784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640539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02294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6404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25804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17029" y="1016792"/>
            <a:ext cx="540000" cy="540000"/>
            <a:chOff x="3203848" y="989112"/>
            <a:chExt cx="540000" cy="540000"/>
          </a:xfrm>
        </p:grpSpPr>
        <p:sp>
          <p:nvSpPr>
            <p:cNvPr id="151" name="Rounded Rectangle 150"/>
            <p:cNvSpPr/>
            <p:nvPr/>
          </p:nvSpPr>
          <p:spPr>
            <a:xfrm>
              <a:off x="3203848" y="989112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3257848" y="1043112"/>
              <a:ext cx="432000" cy="432000"/>
            </a:xfrm>
            <a:prstGeom prst="roundRect">
              <a:avLst/>
            </a:prstGeom>
            <a:solidFill>
              <a:srgbClr val="FFD13F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2" y="167866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827584" y="1016792"/>
            <a:ext cx="540000" cy="540000"/>
            <a:chOff x="3203848" y="989112"/>
            <a:chExt cx="540000" cy="540000"/>
          </a:xfrm>
        </p:grpSpPr>
        <p:sp>
          <p:nvSpPr>
            <p:cNvPr id="147" name="Rounded Rectangle 146"/>
            <p:cNvSpPr/>
            <p:nvPr/>
          </p:nvSpPr>
          <p:spPr>
            <a:xfrm>
              <a:off x="3203848" y="989112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257848" y="1043112"/>
              <a:ext cx="432000" cy="432000"/>
            </a:xfrm>
            <a:prstGeom prst="roundRect">
              <a:avLst/>
            </a:prstGeom>
            <a:solidFill>
              <a:srgbClr val="FFD13F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137567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26031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38306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Group 1035"/>
          <p:cNvGrpSpPr/>
          <p:nvPr/>
        </p:nvGrpSpPr>
        <p:grpSpPr>
          <a:xfrm>
            <a:off x="1538139" y="1016792"/>
            <a:ext cx="540000" cy="540000"/>
            <a:chOff x="1538139" y="1016792"/>
            <a:chExt cx="540000" cy="540000"/>
          </a:xfrm>
        </p:grpSpPr>
        <p:grpSp>
          <p:nvGrpSpPr>
            <p:cNvPr id="169" name="Group 168"/>
            <p:cNvGrpSpPr/>
            <p:nvPr/>
          </p:nvGrpSpPr>
          <p:grpSpPr>
            <a:xfrm>
              <a:off x="1538139" y="1016792"/>
              <a:ext cx="540000" cy="540000"/>
              <a:chOff x="3203848" y="989112"/>
              <a:chExt cx="540000" cy="5400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5" name="Oval 174"/>
            <p:cNvSpPr/>
            <p:nvPr/>
          </p:nvSpPr>
          <p:spPr>
            <a:xfrm>
              <a:off x="1628139" y="1106792"/>
              <a:ext cx="360000" cy="36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rPr>
                <a:t>?</a:t>
              </a:r>
              <a:endParaRPr lang="en-IN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2267744" y="1016792"/>
            <a:ext cx="540000" cy="540000"/>
            <a:chOff x="2267744" y="1016792"/>
            <a:chExt cx="540000" cy="540000"/>
          </a:xfrm>
        </p:grpSpPr>
        <p:grpSp>
          <p:nvGrpSpPr>
            <p:cNvPr id="178" name="Group 177"/>
            <p:cNvGrpSpPr/>
            <p:nvPr/>
          </p:nvGrpSpPr>
          <p:grpSpPr>
            <a:xfrm>
              <a:off x="2267744" y="1016792"/>
              <a:ext cx="540000" cy="540000"/>
              <a:chOff x="3203848" y="989112"/>
              <a:chExt cx="540000" cy="540000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2357744" y="1078217"/>
              <a:ext cx="360000" cy="36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rPr>
                <a:t>Q</a:t>
              </a:r>
              <a:endParaRPr lang="en-IN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2951880" y="1016792"/>
            <a:ext cx="540000" cy="540000"/>
            <a:chOff x="2951880" y="1016792"/>
            <a:chExt cx="540000" cy="540000"/>
          </a:xfrm>
        </p:grpSpPr>
        <p:grpSp>
          <p:nvGrpSpPr>
            <p:cNvPr id="182" name="Group 181"/>
            <p:cNvGrpSpPr/>
            <p:nvPr/>
          </p:nvGrpSpPr>
          <p:grpSpPr>
            <a:xfrm>
              <a:off x="2951880" y="1016792"/>
              <a:ext cx="540000" cy="540000"/>
              <a:chOff x="3203848" y="989112"/>
              <a:chExt cx="540000" cy="540000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5" name="Isosceles Triangle 184"/>
            <p:cNvSpPr/>
            <p:nvPr/>
          </p:nvSpPr>
          <p:spPr>
            <a:xfrm rot="5400000">
              <a:off x="3096930" y="1142792"/>
              <a:ext cx="288000" cy="2880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1039" name="Group 1038"/>
          <p:cNvGrpSpPr/>
          <p:nvPr/>
        </p:nvGrpSpPr>
        <p:grpSpPr>
          <a:xfrm>
            <a:off x="3707905" y="992131"/>
            <a:ext cx="658843" cy="661052"/>
            <a:chOff x="3707905" y="992131"/>
            <a:chExt cx="658843" cy="661052"/>
          </a:xfrm>
        </p:grpSpPr>
        <p:grpSp>
          <p:nvGrpSpPr>
            <p:cNvPr id="189" name="Group 188"/>
            <p:cNvGrpSpPr/>
            <p:nvPr/>
          </p:nvGrpSpPr>
          <p:grpSpPr>
            <a:xfrm>
              <a:off x="3707905" y="992131"/>
              <a:ext cx="396001" cy="396000"/>
              <a:chOff x="1187624" y="1232809"/>
              <a:chExt cx="540322" cy="539997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187624" y="1232809"/>
                <a:ext cx="540000" cy="539997"/>
                <a:chOff x="3203848" y="989112"/>
                <a:chExt cx="540000" cy="540000"/>
              </a:xfrm>
            </p:grpSpPr>
            <p:sp>
              <p:nvSpPr>
                <p:cNvPr id="194" name="Rounded Rectangle 193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91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2" y="1353584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3" y="1476331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3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2" y="1599085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6" name="Group 195"/>
            <p:cNvGrpSpPr/>
            <p:nvPr/>
          </p:nvGrpSpPr>
          <p:grpSpPr>
            <a:xfrm>
              <a:off x="3970748" y="1038259"/>
              <a:ext cx="396000" cy="396000"/>
              <a:chOff x="1538139" y="1016792"/>
              <a:chExt cx="540000" cy="540000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538139" y="1016792"/>
                <a:ext cx="540000" cy="540000"/>
                <a:chOff x="3203848" y="989112"/>
                <a:chExt cx="540000" cy="540000"/>
              </a:xfrm>
            </p:grpSpPr>
            <p:sp>
              <p:nvSpPr>
                <p:cNvPr id="199" name="Rounded Rectangle 198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8" name="Oval 197"/>
              <p:cNvSpPr/>
              <p:nvPr/>
            </p:nvSpPr>
            <p:spPr>
              <a:xfrm>
                <a:off x="1628139" y="1106792"/>
                <a:ext cx="360000" cy="360000"/>
              </a:xfrm>
              <a:prstGeom prst="ellipse">
                <a:avLst/>
              </a:prstGeom>
              <a:noFill/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</a:rPr>
                  <a:t>?</a:t>
                </a:r>
                <a:endParaRPr lang="en-IN" sz="1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762548" y="1257183"/>
              <a:ext cx="396000" cy="396000"/>
              <a:chOff x="2951880" y="1016792"/>
              <a:chExt cx="540000" cy="540000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2951880" y="1016792"/>
                <a:ext cx="540000" cy="540000"/>
                <a:chOff x="3203848" y="989112"/>
                <a:chExt cx="540000" cy="540000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3" name="Isosceles Triangle 202"/>
              <p:cNvSpPr/>
              <p:nvPr/>
            </p:nvSpPr>
            <p:spPr>
              <a:xfrm rot="5400000">
                <a:off x="3096930" y="1142792"/>
                <a:ext cx="288000" cy="288000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040" name="Curved Down Arrow 1039"/>
          <p:cNvSpPr/>
          <p:nvPr/>
        </p:nvSpPr>
        <p:spPr>
          <a:xfrm rot="19386675">
            <a:off x="4594464" y="1128768"/>
            <a:ext cx="600854" cy="275239"/>
          </a:xfrm>
          <a:prstGeom prst="curvedDownArrow">
            <a:avLst>
              <a:gd name="adj1" fmla="val 39673"/>
              <a:gd name="adj2" fmla="val 88979"/>
              <a:gd name="adj3" fmla="val 42303"/>
            </a:avLst>
          </a:prstGeom>
          <a:solidFill>
            <a:srgbClr val="FFD13F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053" name="Group 1052"/>
          <p:cNvGrpSpPr/>
          <p:nvPr/>
        </p:nvGrpSpPr>
        <p:grpSpPr>
          <a:xfrm>
            <a:off x="5292080" y="1166645"/>
            <a:ext cx="611544" cy="407633"/>
            <a:chOff x="5292080" y="1166645"/>
            <a:chExt cx="611544" cy="407633"/>
          </a:xfrm>
        </p:grpSpPr>
        <p:sp>
          <p:nvSpPr>
            <p:cNvPr id="214" name="Rounded Rectangle 213"/>
            <p:cNvSpPr/>
            <p:nvPr/>
          </p:nvSpPr>
          <p:spPr>
            <a:xfrm>
              <a:off x="5292080" y="1214278"/>
              <a:ext cx="468000" cy="360000"/>
            </a:xfrm>
            <a:prstGeom prst="roundRect">
              <a:avLst/>
            </a:pr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1" name="Down Arrow 1050"/>
            <p:cNvSpPr/>
            <p:nvPr/>
          </p:nvSpPr>
          <p:spPr>
            <a:xfrm rot="13500000">
              <a:off x="5585728" y="1070505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42</cp:revision>
  <dcterms:created xsi:type="dcterms:W3CDTF">2015-10-12T08:55:22Z</dcterms:created>
  <dcterms:modified xsi:type="dcterms:W3CDTF">2015-10-13T09:44:03Z</dcterms:modified>
</cp:coreProperties>
</file>