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1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7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5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14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55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6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6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1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3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7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6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9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0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688DE0-6736-4F5C-9C33-417B0219B968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8855-2A72-463B-BA10-F44BDD601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8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ADDAF-5966-49B8-9DB2-000F4BA7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Online Bus Booking System</a:t>
            </a:r>
          </a:p>
        </p:txBody>
      </p:sp>
      <p:pic>
        <p:nvPicPr>
          <p:cNvPr id="5" name="Picture 4" descr="Inside of a train&#10;&#10;Description automatically generated with low confidence">
            <a:extLst>
              <a:ext uri="{FF2B5EF4-FFF2-40B4-BE49-F238E27FC236}">
                <a16:creationId xmlns:a16="http://schemas.microsoft.com/office/drawing/2014/main" id="{3C958B69-BFB5-401E-88DE-CC15796C97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95" r="5584"/>
          <a:stretch/>
        </p:blipFill>
        <p:spPr>
          <a:xfrm>
            <a:off x="648930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245537-BE03-4974-A3B1-6D4536F47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0752" y="3031957"/>
            <a:ext cx="4338409" cy="32164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b="1" dirty="0">
                <a:solidFill>
                  <a:srgbClr val="FFC000"/>
                </a:solidFill>
              </a:rPr>
              <a:t>Submitted by: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C000"/>
                </a:solidFill>
              </a:rPr>
              <a:t>              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Kishan Dwivedi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C000"/>
                </a:solidFill>
              </a:rPr>
              <a:t>                  (205120043)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C000"/>
                </a:solidFill>
              </a:rPr>
              <a:t>              Submitted to: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C000"/>
                </a:solidFill>
              </a:rPr>
              <a:t>             Dr. Jitendra </a:t>
            </a:r>
            <a:r>
              <a:rPr lang="en-US" b="1" dirty="0" err="1">
                <a:solidFill>
                  <a:srgbClr val="FFC000"/>
                </a:solidFill>
              </a:rPr>
              <a:t>kumar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7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4F74-377E-464A-90D0-E1B586EE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301" y="609601"/>
            <a:ext cx="10235551" cy="834188"/>
          </a:xfrm>
        </p:spPr>
        <p:txBody>
          <a:bodyPr/>
          <a:lstStyle/>
          <a:p>
            <a:r>
              <a:rPr lang="en-US" sz="6600" b="1" dirty="0">
                <a:solidFill>
                  <a:srgbClr val="FF0000"/>
                </a:solidFill>
              </a:rPr>
              <a:t>About Project</a:t>
            </a:r>
            <a:endParaRPr lang="en-IN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554F-42F8-42DF-8A41-C05A1029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854726" cy="4195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Online bus ticketing system is a web based system which will help bus owner and passenger to easy the ticketing process</a:t>
            </a:r>
            <a:r>
              <a:rPr lang="en-US" sz="3200" dirty="0"/>
              <a:t>. </a:t>
            </a:r>
            <a:endParaRPr lang="en-IN" sz="3200" b="1" dirty="0">
              <a:solidFill>
                <a:srgbClr val="FF0000"/>
              </a:solidFill>
            </a:endParaRPr>
          </a:p>
          <a:p>
            <a:endParaRPr lang="en-IN" sz="320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23C8D140-4398-4292-9F25-0427B9CF7E14}"/>
              </a:ext>
            </a:extLst>
          </p:cNvPr>
          <p:cNvGrpSpPr/>
          <p:nvPr/>
        </p:nvGrpSpPr>
        <p:grpSpPr>
          <a:xfrm>
            <a:off x="6233964" y="478351"/>
            <a:ext cx="5702155" cy="5901297"/>
            <a:chOff x="4925567" y="644651"/>
            <a:chExt cx="4124325" cy="409956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2B1FB4F6-F39F-4595-98E2-EFADB95F97C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8521" y="657605"/>
              <a:ext cx="4098035" cy="4073652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3CC0C09-3387-4394-BD40-5A965B196069}"/>
                </a:ext>
              </a:extLst>
            </p:cNvPr>
            <p:cNvSpPr/>
            <p:nvPr/>
          </p:nvSpPr>
          <p:spPr>
            <a:xfrm>
              <a:off x="4938521" y="657605"/>
              <a:ext cx="4098290" cy="4074160"/>
            </a:xfrm>
            <a:custGeom>
              <a:avLst/>
              <a:gdLst/>
              <a:ahLst/>
              <a:cxnLst/>
              <a:rect l="l" t="t" r="r" b="b"/>
              <a:pathLst>
                <a:path w="4098290" h="4074160">
                  <a:moveTo>
                    <a:pt x="0" y="2036826"/>
                  </a:moveTo>
                  <a:lnTo>
                    <a:pt x="2049018" y="0"/>
                  </a:lnTo>
                  <a:lnTo>
                    <a:pt x="4098035" y="2036826"/>
                  </a:lnTo>
                  <a:lnTo>
                    <a:pt x="2049018" y="4073652"/>
                  </a:lnTo>
                  <a:lnTo>
                    <a:pt x="0" y="2036826"/>
                  </a:lnTo>
                  <a:close/>
                </a:path>
              </a:pathLst>
            </a:custGeom>
            <a:ln w="25908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52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7BD3-F75C-4A83-96AD-94493089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520095"/>
            <a:ext cx="9404723" cy="1400530"/>
          </a:xfrm>
        </p:spPr>
        <p:txBody>
          <a:bodyPr/>
          <a:lstStyle/>
          <a:p>
            <a:r>
              <a:rPr lang="en-US" sz="5400" b="1" spc="-30" dirty="0">
                <a:solidFill>
                  <a:srgbClr val="FF0000"/>
                </a:solidFill>
              </a:rPr>
              <a:t>Key</a:t>
            </a:r>
            <a:r>
              <a:rPr lang="en-US" sz="5400" b="1" spc="-50" dirty="0">
                <a:solidFill>
                  <a:srgbClr val="FF0000"/>
                </a:solidFill>
              </a:rPr>
              <a:t> </a:t>
            </a:r>
            <a:r>
              <a:rPr lang="en-US" sz="5400" b="1" spc="-5" dirty="0">
                <a:solidFill>
                  <a:srgbClr val="FF0000"/>
                </a:solidFill>
              </a:rPr>
              <a:t>features</a:t>
            </a:r>
            <a:r>
              <a:rPr lang="en-US" sz="5400" b="1" spc="-50" dirty="0">
                <a:solidFill>
                  <a:srgbClr val="FF0000"/>
                </a:solidFill>
              </a:rPr>
              <a:t> </a:t>
            </a:r>
            <a:r>
              <a:rPr lang="en-US" sz="5400" b="1" spc="10" dirty="0">
                <a:solidFill>
                  <a:srgbClr val="FF0000"/>
                </a:solidFill>
              </a:rPr>
              <a:t>of</a:t>
            </a:r>
            <a:r>
              <a:rPr lang="en-US" sz="5400" b="1" spc="-30" dirty="0">
                <a:solidFill>
                  <a:srgbClr val="FF0000"/>
                </a:solidFill>
              </a:rPr>
              <a:t> </a:t>
            </a:r>
            <a:r>
              <a:rPr lang="en-US" sz="5400" b="1" spc="-15" dirty="0">
                <a:solidFill>
                  <a:srgbClr val="FF0000"/>
                </a:solidFill>
              </a:rPr>
              <a:t>the</a:t>
            </a:r>
            <a:r>
              <a:rPr lang="en-US" sz="5400" b="1" spc="-55" dirty="0">
                <a:solidFill>
                  <a:srgbClr val="FF0000"/>
                </a:solidFill>
              </a:rPr>
              <a:t> </a:t>
            </a:r>
            <a:r>
              <a:rPr lang="en-US" sz="5400" b="1" spc="-5" dirty="0">
                <a:solidFill>
                  <a:srgbClr val="FF0000"/>
                </a:solidFill>
              </a:rPr>
              <a:t>system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381CA90-AEB9-4BD4-987C-03B185B3C4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3" y="2052638"/>
            <a:ext cx="8947150" cy="3295133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dirty="0">
                <a:solidFill>
                  <a:schemeClr val="accent3">
                    <a:lumMod val="75000"/>
                  </a:schemeClr>
                </a:solidFill>
                <a:latin typeface="Segoe UI Symbol"/>
                <a:cs typeface="Segoe UI Symbol"/>
              </a:rPr>
              <a:t>▰</a:t>
            </a:r>
            <a:r>
              <a:rPr sz="3600" spc="-18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Ad</a:t>
            </a:r>
            <a:r>
              <a:rPr sz="3600" spc="-2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m</a:t>
            </a:r>
            <a:r>
              <a:rPr sz="3600" spc="-13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in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7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can</a:t>
            </a:r>
            <a:r>
              <a:rPr sz="3600" spc="-4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7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add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20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b</a:t>
            </a:r>
            <a:r>
              <a:rPr sz="3600" spc="-19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u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</a:t>
            </a:r>
            <a:r>
              <a:rPr sz="3600" spc="-6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7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owner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8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and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7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us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e</a:t>
            </a:r>
            <a:r>
              <a:rPr sz="3600" spc="-7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r.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600" dirty="0">
                <a:solidFill>
                  <a:schemeClr val="accent3">
                    <a:lumMod val="75000"/>
                  </a:schemeClr>
                </a:solidFill>
                <a:latin typeface="Segoe UI Symbol"/>
                <a:cs typeface="Segoe UI Symbol"/>
              </a:rPr>
              <a:t>▰</a:t>
            </a:r>
            <a:r>
              <a:rPr sz="3600" spc="-21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Bu</a:t>
            </a:r>
            <a:r>
              <a:rPr sz="3600" spc="-18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9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owne</a:t>
            </a:r>
            <a:r>
              <a:rPr sz="3600" spc="-114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r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c</a:t>
            </a:r>
            <a:r>
              <a:rPr sz="3600" spc="-19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an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a</a:t>
            </a:r>
            <a:r>
              <a:rPr sz="3600" spc="-18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d</a:t>
            </a:r>
            <a:r>
              <a:rPr sz="3600" spc="-17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d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4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tra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v</a:t>
            </a:r>
            <a:r>
              <a:rPr sz="3600" spc="-8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el</a:t>
            </a:r>
            <a:r>
              <a:rPr sz="3600" spc="-4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,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9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bu</a:t>
            </a:r>
            <a:r>
              <a:rPr sz="3600" spc="-17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</a:t>
            </a:r>
            <a:r>
              <a:rPr sz="3600" spc="-5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8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and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1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r</a:t>
            </a:r>
            <a:r>
              <a:rPr sz="3600" spc="-18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o</a:t>
            </a:r>
            <a:r>
              <a:rPr sz="3600" spc="-14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ut</a:t>
            </a:r>
            <a:r>
              <a:rPr sz="3600" spc="-15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e</a:t>
            </a:r>
            <a:r>
              <a:rPr sz="3600" spc="-1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.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600" dirty="0">
                <a:solidFill>
                  <a:schemeClr val="accent3">
                    <a:lumMod val="75000"/>
                  </a:schemeClr>
                </a:solidFill>
                <a:latin typeface="Segoe UI Symbol"/>
                <a:cs typeface="Segoe UI Symbol"/>
              </a:rPr>
              <a:t>▰</a:t>
            </a:r>
            <a:r>
              <a:rPr sz="3600" spc="-21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Bu</a:t>
            </a:r>
            <a:r>
              <a:rPr sz="3600" spc="-18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9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owne</a:t>
            </a:r>
            <a:r>
              <a:rPr sz="3600" spc="-114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r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c</a:t>
            </a:r>
            <a:r>
              <a:rPr sz="3600" spc="-19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an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sch</a:t>
            </a:r>
            <a:r>
              <a:rPr sz="3600" spc="-15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e</a:t>
            </a:r>
            <a:r>
              <a:rPr sz="3600" spc="-14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dul</a:t>
            </a:r>
            <a:r>
              <a:rPr sz="3600" spc="-15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e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20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b</a:t>
            </a:r>
            <a:r>
              <a:rPr sz="3600" spc="-19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u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</a:t>
            </a:r>
            <a:r>
              <a:rPr sz="3600" spc="-4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0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t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o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2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route.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Roboto"/>
              <a:cs typeface="Roboto"/>
            </a:endParaRPr>
          </a:p>
          <a:p>
            <a:pPr marL="241300" marR="5080" indent="-229235">
              <a:lnSpc>
                <a:spcPct val="100000"/>
              </a:lnSpc>
              <a:spcBef>
                <a:spcPts val="994"/>
              </a:spcBef>
            </a:pPr>
            <a:r>
              <a:rPr sz="3600" dirty="0">
                <a:solidFill>
                  <a:schemeClr val="accent3">
                    <a:lumMod val="75000"/>
                  </a:schemeClr>
                </a:solidFill>
                <a:latin typeface="Segoe UI Symbol"/>
                <a:cs typeface="Segoe UI Symbol"/>
              </a:rPr>
              <a:t>▰</a:t>
            </a:r>
            <a:r>
              <a:rPr sz="3600" spc="-2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U</a:t>
            </a:r>
            <a:r>
              <a:rPr sz="3600" spc="-204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</a:t>
            </a:r>
            <a:r>
              <a:rPr sz="3600" spc="-15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e</a:t>
            </a:r>
            <a:r>
              <a:rPr sz="3600" spc="-10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r</a:t>
            </a:r>
            <a:r>
              <a:rPr sz="3600" spc="-5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7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can</a:t>
            </a:r>
            <a:r>
              <a:rPr sz="3600" spc="-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5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sea</a:t>
            </a:r>
            <a:r>
              <a:rPr sz="3600" spc="-1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rc</a:t>
            </a:r>
            <a:r>
              <a:rPr sz="3600" spc="-18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h</a:t>
            </a:r>
            <a:r>
              <a:rPr sz="3600" spc="-5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20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b</a:t>
            </a:r>
            <a:r>
              <a:rPr sz="3600" spc="-19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u</a:t>
            </a:r>
            <a:r>
              <a:rPr sz="3600" spc="-16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</a:t>
            </a:r>
            <a:r>
              <a:rPr sz="3600" spc="-4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8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and</a:t>
            </a:r>
            <a:r>
              <a:rPr sz="3600" spc="-5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7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boo</a:t>
            </a:r>
            <a:r>
              <a:rPr sz="3600" spc="-1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k</a:t>
            </a:r>
            <a:r>
              <a:rPr sz="3600" spc="-4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12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ticket</a:t>
            </a:r>
            <a:r>
              <a:rPr sz="3600" spc="-15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</a:t>
            </a:r>
            <a:r>
              <a:rPr sz="3600" spc="-4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9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for  </a:t>
            </a:r>
            <a:r>
              <a:rPr lang="en-IN" sz="3600" spc="-9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       </a:t>
            </a:r>
            <a:r>
              <a:rPr lang="en-IN" sz="3600" spc="-14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   a</a:t>
            </a:r>
            <a:r>
              <a:rPr sz="3600" spc="-145" dirty="0" err="1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vai</a:t>
            </a:r>
            <a:r>
              <a:rPr sz="3600" spc="-130" dirty="0" err="1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lab</a:t>
            </a:r>
            <a:r>
              <a:rPr sz="3600" spc="-70" dirty="0" err="1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l</a:t>
            </a:r>
            <a:r>
              <a:rPr sz="3600" spc="-135" dirty="0" err="1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e</a:t>
            </a:r>
            <a:r>
              <a:rPr sz="3600" spc="-7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 </a:t>
            </a:r>
            <a:r>
              <a:rPr sz="3600" spc="-20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b</a:t>
            </a:r>
            <a:r>
              <a:rPr sz="3600" spc="-195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u</a:t>
            </a:r>
            <a:r>
              <a:rPr sz="3600" spc="-12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ses</a:t>
            </a:r>
            <a:r>
              <a:rPr lang="en-US" sz="3600" spc="-120" dirty="0">
                <a:solidFill>
                  <a:schemeClr val="accent3">
                    <a:lumMod val="75000"/>
                  </a:schemeClr>
                </a:solidFill>
                <a:latin typeface="Roboto"/>
                <a:cs typeface="Roboto"/>
              </a:rPr>
              <a:t>.</a:t>
            </a:r>
            <a:endParaRPr sz="24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092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749F-7650-4F1F-96BB-634D5E55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83" y="-125128"/>
            <a:ext cx="9404723" cy="2135259"/>
          </a:xfrm>
        </p:spPr>
        <p:txBody>
          <a:bodyPr/>
          <a:lstStyle/>
          <a:p>
            <a:r>
              <a:rPr lang="en-IN" sz="6600" b="1" dirty="0">
                <a:solidFill>
                  <a:srgbClr val="FF0000"/>
                </a:solidFill>
              </a:rPr>
              <a:t>ER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60C885B-839F-4D7F-8327-42F4F35AE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50" y="1020278"/>
            <a:ext cx="9153626" cy="5025992"/>
          </a:xfrm>
        </p:spPr>
      </p:pic>
    </p:spTree>
    <p:extLst>
      <p:ext uri="{BB962C8B-B14F-4D97-AF65-F5344CB8AC3E}">
        <p14:creationId xmlns:p14="http://schemas.microsoft.com/office/powerpoint/2010/main" val="202366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39E7-301C-4EA5-A43E-31082503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538" y="539345"/>
            <a:ext cx="9404723" cy="1400530"/>
          </a:xfrm>
        </p:spPr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</a:rPr>
              <a:t>Relational Schema</a:t>
            </a:r>
            <a:endParaRPr lang="en-IN" sz="60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2B37C4C-B17A-4DC0-A7EB-DFEE12023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73" y="2261937"/>
            <a:ext cx="7088254" cy="3089709"/>
          </a:xfrm>
        </p:spPr>
      </p:pic>
    </p:spTree>
    <p:extLst>
      <p:ext uri="{BB962C8B-B14F-4D97-AF65-F5344CB8AC3E}">
        <p14:creationId xmlns:p14="http://schemas.microsoft.com/office/powerpoint/2010/main" val="10374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3E5D-C9A9-4C56-A9B7-DD506A5D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773" y="1524802"/>
            <a:ext cx="588103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b="1" i="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F0BF077F-401E-466E-8C5A-64CA22B8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3849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100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Roboto</vt:lpstr>
      <vt:lpstr>Segoe UI Symbol</vt:lpstr>
      <vt:lpstr>Wingdings 3</vt:lpstr>
      <vt:lpstr>Ion</vt:lpstr>
      <vt:lpstr>Online Bus Booking System</vt:lpstr>
      <vt:lpstr>About Project</vt:lpstr>
      <vt:lpstr>Key features of the system</vt:lpstr>
      <vt:lpstr>ER Diagram</vt:lpstr>
      <vt:lpstr>Relational Schema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Bus Booking System</dc:title>
  <dc:creator>Kishan Dwivedi</dc:creator>
  <cp:lastModifiedBy>Kishan Dwivedi</cp:lastModifiedBy>
  <cp:revision>10</cp:revision>
  <dcterms:created xsi:type="dcterms:W3CDTF">2021-06-17T15:30:44Z</dcterms:created>
  <dcterms:modified xsi:type="dcterms:W3CDTF">2021-06-17T19:14:32Z</dcterms:modified>
</cp:coreProperties>
</file>