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55231-7266-4A41-9C99-48B7FA24C470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342FE-C0D3-434B-B7CF-4A3254A7E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84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342FE-C0D3-434B-B7CF-4A3254A7EE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54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FC76-2670-4DB2-959D-0EC31BE1DB61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DA33-A69C-4888-AFD1-E53D8F7F99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FC76-2670-4DB2-959D-0EC31BE1DB61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DA33-A69C-4888-AFD1-E53D8F7F99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FC76-2670-4DB2-959D-0EC31BE1DB61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DA33-A69C-4888-AFD1-E53D8F7F99E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FC76-2670-4DB2-959D-0EC31BE1DB61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DA33-A69C-4888-AFD1-E53D8F7F99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FC76-2670-4DB2-959D-0EC31BE1DB61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DA33-A69C-4888-AFD1-E53D8F7F99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FC76-2670-4DB2-959D-0EC31BE1DB61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DA33-A69C-4888-AFD1-E53D8F7F99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FC76-2670-4DB2-959D-0EC31BE1DB61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DA33-A69C-4888-AFD1-E53D8F7F99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FC76-2670-4DB2-959D-0EC31BE1DB61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DA33-A69C-4888-AFD1-E53D8F7F99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FC76-2670-4DB2-959D-0EC31BE1DB61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DA33-A69C-4888-AFD1-E53D8F7F99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FC76-2670-4DB2-959D-0EC31BE1DB61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DA33-A69C-4888-AFD1-E53D8F7F99E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FC76-2670-4DB2-959D-0EC31BE1DB61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DA33-A69C-4888-AFD1-E53D8F7F99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8BDFC76-2670-4DB2-959D-0EC31BE1DB61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712DA33-A69C-4888-AFD1-E53D8F7F99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1780108"/>
          </a:xfrm>
        </p:spPr>
        <p:txBody>
          <a:bodyPr/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1828800"/>
            <a:ext cx="7772400" cy="1780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Online Car Rental System</a:t>
            </a:r>
            <a:endParaRPr lang="en-US" dirty="0"/>
          </a:p>
        </p:txBody>
      </p:sp>
      <p:pic>
        <p:nvPicPr>
          <p:cNvPr id="1026" name="Picture 2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831" y="3733800"/>
            <a:ext cx="1248738" cy="78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13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55073" y="1371600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Front End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071712"/>
            <a:ext cx="976288" cy="976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430" y="2133600"/>
            <a:ext cx="999943" cy="9999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133600"/>
            <a:ext cx="900545" cy="90054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62000" y="3657600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Back End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5" y="4114800"/>
            <a:ext cx="1181095" cy="11810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223901"/>
            <a:ext cx="929990" cy="92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3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04800"/>
            <a:ext cx="4648200" cy="457200"/>
          </a:xfrm>
        </p:spPr>
        <p:txBody>
          <a:bodyPr>
            <a:normAutofit/>
          </a:bodyPr>
          <a:lstStyle/>
          <a:p>
            <a:r>
              <a:rPr lang="en-US" sz="2000" dirty="0"/>
              <a:t>Objective of </a:t>
            </a:r>
            <a:r>
              <a:rPr lang="en-US" sz="2000" dirty="0" smtClean="0"/>
              <a:t>Online car rental system : -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762000"/>
            <a:ext cx="6400800" cy="1473200"/>
          </a:xfrm>
        </p:spPr>
        <p:txBody>
          <a:bodyPr/>
          <a:lstStyle/>
          <a:p>
            <a:r>
              <a:rPr lang="en-US" dirty="0" smtClean="0"/>
              <a:t>In my Online Car Rental System, user can simply register and login to the website and then , they can rent the cars according to their preferences (brand , color , price).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276600" y="2686625"/>
            <a:ext cx="2286000" cy="404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/>
              <a:t>Project  Description</a:t>
            </a:r>
            <a:endParaRPr lang="en-US" b="1" u="sn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619291"/>
              </p:ext>
            </p:extLst>
          </p:nvPr>
        </p:nvGraphicFramePr>
        <p:xfrm>
          <a:off x="685800" y="3124200"/>
          <a:ext cx="7315200" cy="1789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596515">
                <a:tc>
                  <a:txBody>
                    <a:bodyPr/>
                    <a:lstStyle/>
                    <a:p>
                      <a:r>
                        <a:rPr lang="en-US" dirty="0" smtClean="0"/>
                        <a:t>No. of  Modules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     5 - 7</a:t>
                      </a:r>
                      <a:endParaRPr lang="en-US" dirty="0"/>
                    </a:p>
                  </a:txBody>
                  <a:tcPr/>
                </a:tc>
              </a:tr>
              <a:tr h="596515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r>
                        <a:rPr lang="en-US" baseline="0" dirty="0" smtClean="0"/>
                        <a:t> of Tables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        4</a:t>
                      </a:r>
                      <a:endParaRPr lang="en-US" dirty="0"/>
                    </a:p>
                  </a:txBody>
                  <a:tcPr/>
                </a:tc>
              </a:tr>
              <a:tr h="596515"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        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74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86545" y="457200"/>
            <a:ext cx="2811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Tables and Schemas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77952"/>
              </p:ext>
            </p:extLst>
          </p:nvPr>
        </p:nvGraphicFramePr>
        <p:xfrm>
          <a:off x="685800" y="1752598"/>
          <a:ext cx="2209800" cy="1905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728"/>
                <a:gridCol w="1136072"/>
              </a:tblGrid>
              <a:tr h="380469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</a:tr>
              <a:tr h="380469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804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</a:tr>
              <a:tr h="3831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</a:tr>
              <a:tr h="380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Mobile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561859"/>
              </p:ext>
            </p:extLst>
          </p:nvPr>
        </p:nvGraphicFramePr>
        <p:xfrm>
          <a:off x="685800" y="1315105"/>
          <a:ext cx="2209800" cy="437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</a:tblGrid>
              <a:tr h="437495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Register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8518"/>
              </p:ext>
            </p:extLst>
          </p:nvPr>
        </p:nvGraphicFramePr>
        <p:xfrm>
          <a:off x="3179618" y="1316951"/>
          <a:ext cx="1219200" cy="127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</a:tblGrid>
              <a:tr h="401782">
                <a:tc>
                  <a:txBody>
                    <a:bodyPr/>
                    <a:lstStyle/>
                    <a:p>
                      <a:r>
                        <a:rPr lang="en-US" dirty="0" smtClean="0"/>
                        <a:t>     Login 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     email</a:t>
                      </a:r>
                      <a:endParaRPr lang="en-US" dirty="0"/>
                    </a:p>
                  </a:txBody>
                  <a:tcPr/>
                </a:tc>
              </a:tr>
              <a:tr h="414867">
                <a:tc>
                  <a:txBody>
                    <a:bodyPr/>
                    <a:lstStyle/>
                    <a:p>
                      <a:r>
                        <a:rPr lang="en-US" dirty="0" smtClean="0"/>
                        <a:t> Password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746736"/>
              </p:ext>
            </p:extLst>
          </p:nvPr>
        </p:nvGraphicFramePr>
        <p:xfrm>
          <a:off x="4585194" y="1316951"/>
          <a:ext cx="1510805" cy="127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805"/>
              </a:tblGrid>
              <a:tr h="401782">
                <a:tc>
                  <a:txBody>
                    <a:bodyPr/>
                    <a:lstStyle/>
                    <a:p>
                      <a:r>
                        <a:rPr lang="en-US" dirty="0" smtClean="0"/>
                        <a:t>   Car</a:t>
                      </a:r>
                      <a:r>
                        <a:rPr lang="en-US" baseline="0" dirty="0" smtClean="0"/>
                        <a:t> Details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Price</a:t>
                      </a:r>
                      <a:endParaRPr lang="en-US" dirty="0"/>
                    </a:p>
                  </a:txBody>
                  <a:tcPr/>
                </a:tc>
              </a:tr>
              <a:tr h="414867">
                <a:tc>
                  <a:txBody>
                    <a:bodyPr/>
                    <a:lstStyle/>
                    <a:p>
                      <a:r>
                        <a:rPr lang="en-US" dirty="0" smtClean="0"/>
                        <a:t>    Phone</a:t>
                      </a:r>
                      <a:r>
                        <a:rPr lang="en-US" baseline="0" dirty="0" smtClean="0"/>
                        <a:t> No.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796743"/>
              </p:ext>
            </p:extLst>
          </p:nvPr>
        </p:nvGraphicFramePr>
        <p:xfrm>
          <a:off x="6324600" y="1752600"/>
          <a:ext cx="2438400" cy="2274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4478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     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</a:tr>
              <a:tr h="453514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r>
                        <a:rPr lang="en-US" baseline="0" dirty="0" smtClean="0"/>
                        <a:t> No.</a:t>
                      </a:r>
                      <a:endParaRPr lang="en-US" dirty="0"/>
                    </a:p>
                  </a:txBody>
                  <a:tcPr/>
                </a:tc>
              </a:tr>
              <a:tr h="4535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</a:tr>
              <a:tr h="4566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4535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 Drivers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48265"/>
              </p:ext>
            </p:extLst>
          </p:nvPr>
        </p:nvGraphicFramePr>
        <p:xfrm>
          <a:off x="6324600" y="1315105"/>
          <a:ext cx="2438400" cy="437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</a:tblGrid>
              <a:tr h="437495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My</a:t>
                      </a:r>
                      <a:r>
                        <a:rPr lang="en-US" baseline="0" dirty="0" smtClean="0"/>
                        <a:t> Bookings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43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400"/>
            <a:ext cx="9144000" cy="609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ER-Diagram for Online Car Rental System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836" y="381000"/>
            <a:ext cx="6975764" cy="697576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657600" y="6248400"/>
            <a:ext cx="2019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>
                <a:solidFill>
                  <a:srgbClr val="FF0000"/>
                </a:solidFill>
              </a:rPr>
              <a:t>Thank You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97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561</TotalTime>
  <Words>126</Words>
  <Application>Microsoft Office PowerPoint</Application>
  <PresentationFormat>On-screen Show (4:3)</PresentationFormat>
  <Paragraphs>40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Waveform</vt:lpstr>
      <vt:lpstr>Project Title</vt:lpstr>
      <vt:lpstr>Technology Used</vt:lpstr>
      <vt:lpstr>Objective of Online car rental system : -</vt:lpstr>
      <vt:lpstr>PowerPoint Presentation</vt:lpstr>
      <vt:lpstr>ER-Diagram for Online Car Rental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Windows User</dc:creator>
  <cp:lastModifiedBy>Windows User</cp:lastModifiedBy>
  <cp:revision>15</cp:revision>
  <dcterms:created xsi:type="dcterms:W3CDTF">2021-06-17T09:15:36Z</dcterms:created>
  <dcterms:modified xsi:type="dcterms:W3CDTF">2021-06-17T18:37:02Z</dcterms:modified>
</cp:coreProperties>
</file>