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670547" y="3895344"/>
            <a:ext cx="2470785" cy="2658110"/>
          </a:xfrm>
          <a:custGeom>
            <a:avLst/>
            <a:gdLst/>
            <a:ahLst/>
            <a:cxnLst/>
            <a:rect l="l" t="t" r="r" b="b"/>
            <a:pathLst>
              <a:path w="2470784" h="2658109">
                <a:moveTo>
                  <a:pt x="2470784" y="0"/>
                </a:moveTo>
                <a:lnTo>
                  <a:pt x="1714500" y="756284"/>
                </a:lnTo>
              </a:path>
              <a:path w="2470784" h="2658109">
                <a:moveTo>
                  <a:pt x="2470404" y="187451"/>
                </a:moveTo>
                <a:lnTo>
                  <a:pt x="0" y="2657906"/>
                </a:lnTo>
              </a:path>
              <a:path w="2470784" h="2658109">
                <a:moveTo>
                  <a:pt x="2470404" y="265175"/>
                </a:moveTo>
                <a:lnTo>
                  <a:pt x="899159" y="1836445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695438" y="4039361"/>
            <a:ext cx="1442085" cy="1504950"/>
          </a:xfrm>
          <a:custGeom>
            <a:avLst/>
            <a:gdLst/>
            <a:ahLst/>
            <a:cxnLst/>
            <a:rect l="l" t="t" r="r" b="b"/>
            <a:pathLst>
              <a:path w="1442084" h="1504950">
                <a:moveTo>
                  <a:pt x="1441322" y="0"/>
                </a:moveTo>
                <a:lnTo>
                  <a:pt x="0" y="1441323"/>
                </a:lnTo>
              </a:path>
              <a:path w="1442084" h="1504950">
                <a:moveTo>
                  <a:pt x="1441957" y="457200"/>
                </a:moveTo>
                <a:lnTo>
                  <a:pt x="394715" y="1504442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C00000"/>
                </a:solidFill>
                <a:latin typeface="Gabriola"/>
                <a:cs typeface="Gabriol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C00000"/>
                </a:solidFill>
                <a:latin typeface="Gabriola"/>
                <a:cs typeface="Gabriol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C00000"/>
                </a:solidFill>
                <a:latin typeface="Gabriola"/>
                <a:cs typeface="Gabriol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670547" y="3895344"/>
            <a:ext cx="2470785" cy="2658110"/>
          </a:xfrm>
          <a:custGeom>
            <a:avLst/>
            <a:gdLst/>
            <a:ahLst/>
            <a:cxnLst/>
            <a:rect l="l" t="t" r="r" b="b"/>
            <a:pathLst>
              <a:path w="2470784" h="2658109">
                <a:moveTo>
                  <a:pt x="2470784" y="0"/>
                </a:moveTo>
                <a:lnTo>
                  <a:pt x="1714500" y="756284"/>
                </a:lnTo>
              </a:path>
              <a:path w="2470784" h="2658109">
                <a:moveTo>
                  <a:pt x="2470404" y="187451"/>
                </a:moveTo>
                <a:lnTo>
                  <a:pt x="0" y="2657906"/>
                </a:lnTo>
              </a:path>
              <a:path w="2470784" h="2658109">
                <a:moveTo>
                  <a:pt x="2470404" y="265175"/>
                </a:moveTo>
                <a:lnTo>
                  <a:pt x="899159" y="1836445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695438" y="4039361"/>
            <a:ext cx="1442085" cy="1504950"/>
          </a:xfrm>
          <a:custGeom>
            <a:avLst/>
            <a:gdLst/>
            <a:ahLst/>
            <a:cxnLst/>
            <a:rect l="l" t="t" r="r" b="b"/>
            <a:pathLst>
              <a:path w="1442084" h="1504950">
                <a:moveTo>
                  <a:pt x="1441322" y="0"/>
                </a:moveTo>
                <a:lnTo>
                  <a:pt x="0" y="1441323"/>
                </a:lnTo>
              </a:path>
              <a:path w="1442084" h="1504950">
                <a:moveTo>
                  <a:pt x="1441957" y="457200"/>
                </a:moveTo>
                <a:lnTo>
                  <a:pt x="394715" y="1504442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5244" y="2450414"/>
            <a:ext cx="549351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C00000"/>
                </a:solidFill>
                <a:latin typeface="Gabriola"/>
                <a:cs typeface="Gabriol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8.png"/><Relationship Id="rId8" Type="http://schemas.openxmlformats.org/officeDocument/2006/relationships/image" Target="../media/image47.png"/><Relationship Id="rId9" Type="http://schemas.openxmlformats.org/officeDocument/2006/relationships/image" Target="../media/image4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5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1780" cy="6858000"/>
            <a:chOff x="0" y="0"/>
            <a:chExt cx="9161780" cy="6858000"/>
          </a:xfrm>
        </p:grpSpPr>
        <p:sp>
          <p:nvSpPr>
            <p:cNvPr id="3" name="object 3"/>
            <p:cNvSpPr/>
            <p:nvPr/>
          </p:nvSpPr>
          <p:spPr>
            <a:xfrm>
              <a:off x="6009132" y="1170432"/>
              <a:ext cx="3134995" cy="3134995"/>
            </a:xfrm>
            <a:custGeom>
              <a:avLst/>
              <a:gdLst/>
              <a:ahLst/>
              <a:cxnLst/>
              <a:rect l="l" t="t" r="r" b="b"/>
              <a:pathLst>
                <a:path w="3134995" h="3134995">
                  <a:moveTo>
                    <a:pt x="3134741" y="0"/>
                  </a:moveTo>
                  <a:lnTo>
                    <a:pt x="0" y="313474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334255" y="1353819"/>
              <a:ext cx="4810125" cy="4810125"/>
            </a:xfrm>
            <a:custGeom>
              <a:avLst/>
              <a:gdLst/>
              <a:ahLst/>
              <a:cxnLst/>
              <a:rect l="l" t="t" r="r" b="b"/>
              <a:pathLst>
                <a:path w="4810125" h="4810125">
                  <a:moveTo>
                    <a:pt x="4809744" y="0"/>
                  </a:moveTo>
                  <a:lnTo>
                    <a:pt x="0" y="480975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25796" y="1469136"/>
              <a:ext cx="3912235" cy="3912235"/>
            </a:xfrm>
            <a:custGeom>
              <a:avLst/>
              <a:gdLst/>
              <a:ahLst/>
              <a:cxnLst/>
              <a:rect l="l" t="t" r="r" b="b"/>
              <a:pathLst>
                <a:path w="3912234" h="3912235">
                  <a:moveTo>
                    <a:pt x="3912107" y="0"/>
                  </a:moveTo>
                  <a:lnTo>
                    <a:pt x="0" y="391210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05805" y="1308353"/>
              <a:ext cx="3839845" cy="3839845"/>
            </a:xfrm>
            <a:custGeom>
              <a:avLst/>
              <a:gdLst/>
              <a:ahLst/>
              <a:cxnLst/>
              <a:rect l="l" t="t" r="r" b="b"/>
              <a:pathLst>
                <a:path w="3839845" h="3839845">
                  <a:moveTo>
                    <a:pt x="3839464" y="0"/>
                  </a:moveTo>
                  <a:lnTo>
                    <a:pt x="0" y="383946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08141" y="1771650"/>
              <a:ext cx="3430904" cy="3430904"/>
            </a:xfrm>
            <a:custGeom>
              <a:avLst/>
              <a:gdLst/>
              <a:ahLst/>
              <a:cxnLst/>
              <a:rect l="l" t="t" r="r" b="b"/>
              <a:pathLst>
                <a:path w="3430904" h="3430904">
                  <a:moveTo>
                    <a:pt x="3430524" y="0"/>
                  </a:moveTo>
                  <a:lnTo>
                    <a:pt x="0" y="343052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850642" y="514604"/>
            <a:ext cx="3385820" cy="552450"/>
            <a:chOff x="2850642" y="514604"/>
            <a:chExt cx="3385820" cy="5524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1216" y="534924"/>
              <a:ext cx="3364991" cy="5318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6738" y="520700"/>
              <a:ext cx="3349752" cy="5173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3543" y="613029"/>
              <a:ext cx="133350" cy="1236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56738" y="520700"/>
              <a:ext cx="3350260" cy="517525"/>
            </a:xfrm>
            <a:custGeom>
              <a:avLst/>
              <a:gdLst/>
              <a:ahLst/>
              <a:cxnLst/>
              <a:rect l="l" t="t" r="r" b="b"/>
              <a:pathLst>
                <a:path w="3350260" h="517525">
                  <a:moveTo>
                    <a:pt x="1955291" y="87375"/>
                  </a:moveTo>
                  <a:lnTo>
                    <a:pt x="1904682" y="93773"/>
                  </a:lnTo>
                  <a:lnTo>
                    <a:pt x="1858645" y="113029"/>
                  </a:lnTo>
                  <a:lnTo>
                    <a:pt x="1819211" y="144240"/>
                  </a:lnTo>
                  <a:lnTo>
                    <a:pt x="1788160" y="186689"/>
                  </a:lnTo>
                  <a:lnTo>
                    <a:pt x="1768093" y="235537"/>
                  </a:lnTo>
                  <a:lnTo>
                    <a:pt x="1761363" y="286003"/>
                  </a:lnTo>
                  <a:lnTo>
                    <a:pt x="1763694" y="315148"/>
                  </a:lnTo>
                  <a:lnTo>
                    <a:pt x="1782312" y="366531"/>
                  </a:lnTo>
                  <a:lnTo>
                    <a:pt x="1819191" y="407229"/>
                  </a:lnTo>
                  <a:lnTo>
                    <a:pt x="1872618" y="428287"/>
                  </a:lnTo>
                  <a:lnTo>
                    <a:pt x="1905381" y="430911"/>
                  </a:lnTo>
                  <a:lnTo>
                    <a:pt x="1944243" y="427360"/>
                  </a:lnTo>
                  <a:lnTo>
                    <a:pt x="2012823" y="398924"/>
                  </a:lnTo>
                  <a:lnTo>
                    <a:pt x="2042540" y="374014"/>
                  </a:lnTo>
                  <a:lnTo>
                    <a:pt x="2067210" y="344011"/>
                  </a:lnTo>
                  <a:lnTo>
                    <a:pt x="2095404" y="274859"/>
                  </a:lnTo>
                  <a:lnTo>
                    <a:pt x="2098929" y="235712"/>
                  </a:lnTo>
                  <a:lnTo>
                    <a:pt x="2096452" y="203755"/>
                  </a:lnTo>
                  <a:lnTo>
                    <a:pt x="2076640" y="149844"/>
                  </a:lnTo>
                  <a:lnTo>
                    <a:pt x="2037945" y="110146"/>
                  </a:lnTo>
                  <a:lnTo>
                    <a:pt x="1985938" y="89902"/>
                  </a:lnTo>
                  <a:lnTo>
                    <a:pt x="1955291" y="87375"/>
                  </a:lnTo>
                  <a:close/>
                </a:path>
                <a:path w="3350260" h="517525">
                  <a:moveTo>
                    <a:pt x="3084829" y="12319"/>
                  </a:moveTo>
                  <a:lnTo>
                    <a:pt x="3349752" y="12319"/>
                  </a:lnTo>
                  <a:lnTo>
                    <a:pt x="3338322" y="99822"/>
                  </a:lnTo>
                  <a:lnTo>
                    <a:pt x="3166491" y="99822"/>
                  </a:lnTo>
                  <a:lnTo>
                    <a:pt x="3152394" y="201549"/>
                  </a:lnTo>
                  <a:lnTo>
                    <a:pt x="3325114" y="201549"/>
                  </a:lnTo>
                  <a:lnTo>
                    <a:pt x="3313938" y="288289"/>
                  </a:lnTo>
                  <a:lnTo>
                    <a:pt x="3140329" y="288289"/>
                  </a:lnTo>
                  <a:lnTo>
                    <a:pt x="3122167" y="418846"/>
                  </a:lnTo>
                  <a:lnTo>
                    <a:pt x="3296920" y="418846"/>
                  </a:lnTo>
                  <a:lnTo>
                    <a:pt x="3285744" y="504951"/>
                  </a:lnTo>
                  <a:lnTo>
                    <a:pt x="3017520" y="504951"/>
                  </a:lnTo>
                  <a:lnTo>
                    <a:pt x="3084829" y="12319"/>
                  </a:lnTo>
                  <a:close/>
                </a:path>
                <a:path w="3350260" h="517525">
                  <a:moveTo>
                    <a:pt x="2728214" y="12319"/>
                  </a:moveTo>
                  <a:lnTo>
                    <a:pt x="2993136" y="12319"/>
                  </a:lnTo>
                  <a:lnTo>
                    <a:pt x="2981706" y="99822"/>
                  </a:lnTo>
                  <a:lnTo>
                    <a:pt x="2809875" y="99822"/>
                  </a:lnTo>
                  <a:lnTo>
                    <a:pt x="2795778" y="201549"/>
                  </a:lnTo>
                  <a:lnTo>
                    <a:pt x="2968498" y="201549"/>
                  </a:lnTo>
                  <a:lnTo>
                    <a:pt x="2957322" y="288289"/>
                  </a:lnTo>
                  <a:lnTo>
                    <a:pt x="2783713" y="288289"/>
                  </a:lnTo>
                  <a:lnTo>
                    <a:pt x="2765552" y="418846"/>
                  </a:lnTo>
                  <a:lnTo>
                    <a:pt x="2940304" y="418846"/>
                  </a:lnTo>
                  <a:lnTo>
                    <a:pt x="2929128" y="504951"/>
                  </a:lnTo>
                  <a:lnTo>
                    <a:pt x="2660904" y="504951"/>
                  </a:lnTo>
                  <a:lnTo>
                    <a:pt x="2728214" y="12319"/>
                  </a:lnTo>
                  <a:close/>
                </a:path>
                <a:path w="3350260" h="517525">
                  <a:moveTo>
                    <a:pt x="2240407" y="12319"/>
                  </a:moveTo>
                  <a:lnTo>
                    <a:pt x="2334133" y="12319"/>
                  </a:lnTo>
                  <a:lnTo>
                    <a:pt x="2410841" y="209550"/>
                  </a:lnTo>
                  <a:lnTo>
                    <a:pt x="2550795" y="12319"/>
                  </a:lnTo>
                  <a:lnTo>
                    <a:pt x="2656966" y="12319"/>
                  </a:lnTo>
                  <a:lnTo>
                    <a:pt x="2446654" y="308101"/>
                  </a:lnTo>
                  <a:lnTo>
                    <a:pt x="2420239" y="504951"/>
                  </a:lnTo>
                  <a:lnTo>
                    <a:pt x="2327783" y="504951"/>
                  </a:lnTo>
                  <a:lnTo>
                    <a:pt x="2354961" y="308101"/>
                  </a:lnTo>
                  <a:lnTo>
                    <a:pt x="2240407" y="12319"/>
                  </a:lnTo>
                  <a:close/>
                </a:path>
                <a:path w="3350260" h="517525">
                  <a:moveTo>
                    <a:pt x="1431925" y="12319"/>
                  </a:moveTo>
                  <a:lnTo>
                    <a:pt x="1524889" y="12319"/>
                  </a:lnTo>
                  <a:lnTo>
                    <a:pt x="1468501" y="420242"/>
                  </a:lnTo>
                  <a:lnTo>
                    <a:pt x="1621409" y="420242"/>
                  </a:lnTo>
                  <a:lnTo>
                    <a:pt x="1610740" y="504951"/>
                  </a:lnTo>
                  <a:lnTo>
                    <a:pt x="1364614" y="504951"/>
                  </a:lnTo>
                  <a:lnTo>
                    <a:pt x="1431925" y="12319"/>
                  </a:lnTo>
                  <a:close/>
                </a:path>
                <a:path w="3350260" h="517525">
                  <a:moveTo>
                    <a:pt x="1047496" y="12319"/>
                  </a:moveTo>
                  <a:lnTo>
                    <a:pt x="1133856" y="12319"/>
                  </a:lnTo>
                  <a:lnTo>
                    <a:pt x="1170364" y="13176"/>
                  </a:lnTo>
                  <a:lnTo>
                    <a:pt x="1225903" y="20034"/>
                  </a:lnTo>
                  <a:lnTo>
                    <a:pt x="1263842" y="35440"/>
                  </a:lnTo>
                  <a:lnTo>
                    <a:pt x="1294183" y="59253"/>
                  </a:lnTo>
                  <a:lnTo>
                    <a:pt x="1321228" y="106727"/>
                  </a:lnTo>
                  <a:lnTo>
                    <a:pt x="1326388" y="145034"/>
                  </a:lnTo>
                  <a:lnTo>
                    <a:pt x="1324885" y="166893"/>
                  </a:lnTo>
                  <a:lnTo>
                    <a:pt x="1312832" y="207470"/>
                  </a:lnTo>
                  <a:lnTo>
                    <a:pt x="1289061" y="243141"/>
                  </a:lnTo>
                  <a:lnTo>
                    <a:pt x="1256573" y="269621"/>
                  </a:lnTo>
                  <a:lnTo>
                    <a:pt x="1213469" y="286480"/>
                  </a:lnTo>
                  <a:lnTo>
                    <a:pt x="1145651" y="295433"/>
                  </a:lnTo>
                  <a:lnTo>
                    <a:pt x="1101598" y="297052"/>
                  </a:lnTo>
                  <a:lnTo>
                    <a:pt x="1073023" y="504951"/>
                  </a:lnTo>
                  <a:lnTo>
                    <a:pt x="980186" y="504951"/>
                  </a:lnTo>
                  <a:lnTo>
                    <a:pt x="1047496" y="12319"/>
                  </a:lnTo>
                  <a:close/>
                </a:path>
                <a:path w="3350260" h="517525">
                  <a:moveTo>
                    <a:pt x="464565" y="12319"/>
                  </a:moveTo>
                  <a:lnTo>
                    <a:pt x="548513" y="12319"/>
                  </a:lnTo>
                  <a:lnTo>
                    <a:pt x="632078" y="355600"/>
                  </a:lnTo>
                  <a:lnTo>
                    <a:pt x="802259" y="12319"/>
                  </a:lnTo>
                  <a:lnTo>
                    <a:pt x="882014" y="12319"/>
                  </a:lnTo>
                  <a:lnTo>
                    <a:pt x="888746" y="504951"/>
                  </a:lnTo>
                  <a:lnTo>
                    <a:pt x="802259" y="504951"/>
                  </a:lnTo>
                  <a:lnTo>
                    <a:pt x="798322" y="210312"/>
                  </a:lnTo>
                  <a:lnTo>
                    <a:pt x="652145" y="504951"/>
                  </a:lnTo>
                  <a:lnTo>
                    <a:pt x="581533" y="504951"/>
                  </a:lnTo>
                  <a:lnTo>
                    <a:pt x="506475" y="195579"/>
                  </a:lnTo>
                  <a:lnTo>
                    <a:pt x="427863" y="504951"/>
                  </a:lnTo>
                  <a:lnTo>
                    <a:pt x="339470" y="504951"/>
                  </a:lnTo>
                  <a:lnTo>
                    <a:pt x="464565" y="12319"/>
                  </a:lnTo>
                  <a:close/>
                </a:path>
                <a:path w="3350260" h="517525">
                  <a:moveTo>
                    <a:pt x="67310" y="12319"/>
                  </a:moveTo>
                  <a:lnTo>
                    <a:pt x="332231" y="12319"/>
                  </a:lnTo>
                  <a:lnTo>
                    <a:pt x="320801" y="99822"/>
                  </a:lnTo>
                  <a:lnTo>
                    <a:pt x="148970" y="99822"/>
                  </a:lnTo>
                  <a:lnTo>
                    <a:pt x="134874" y="201549"/>
                  </a:lnTo>
                  <a:lnTo>
                    <a:pt x="307594" y="201549"/>
                  </a:lnTo>
                  <a:lnTo>
                    <a:pt x="296418" y="288289"/>
                  </a:lnTo>
                  <a:lnTo>
                    <a:pt x="122809" y="288289"/>
                  </a:lnTo>
                  <a:lnTo>
                    <a:pt x="104648" y="418846"/>
                  </a:lnTo>
                  <a:lnTo>
                    <a:pt x="279400" y="418846"/>
                  </a:lnTo>
                  <a:lnTo>
                    <a:pt x="268224" y="504951"/>
                  </a:lnTo>
                  <a:lnTo>
                    <a:pt x="0" y="504951"/>
                  </a:lnTo>
                  <a:lnTo>
                    <a:pt x="67310" y="12319"/>
                  </a:lnTo>
                  <a:close/>
                </a:path>
                <a:path w="3350260" h="517525">
                  <a:moveTo>
                    <a:pt x="1958721" y="0"/>
                  </a:moveTo>
                  <a:lnTo>
                    <a:pt x="2007199" y="4073"/>
                  </a:lnTo>
                  <a:lnTo>
                    <a:pt x="2051272" y="16303"/>
                  </a:lnTo>
                  <a:lnTo>
                    <a:pt x="2090916" y="36701"/>
                  </a:lnTo>
                  <a:lnTo>
                    <a:pt x="2126107" y="65277"/>
                  </a:lnTo>
                  <a:lnTo>
                    <a:pt x="2154943" y="100139"/>
                  </a:lnTo>
                  <a:lnTo>
                    <a:pt x="2175541" y="139382"/>
                  </a:lnTo>
                  <a:lnTo>
                    <a:pt x="2187900" y="183007"/>
                  </a:lnTo>
                  <a:lnTo>
                    <a:pt x="2192020" y="231012"/>
                  </a:lnTo>
                  <a:lnTo>
                    <a:pt x="2189589" y="268946"/>
                  </a:lnTo>
                  <a:lnTo>
                    <a:pt x="2170106" y="341526"/>
                  </a:lnTo>
                  <a:lnTo>
                    <a:pt x="2153031" y="376174"/>
                  </a:lnTo>
                  <a:lnTo>
                    <a:pt x="2131907" y="408295"/>
                  </a:lnTo>
                  <a:lnTo>
                    <a:pt x="2080039" y="460630"/>
                  </a:lnTo>
                  <a:lnTo>
                    <a:pt x="2015674" y="496824"/>
                  </a:lnTo>
                  <a:lnTo>
                    <a:pt x="1941240" y="515112"/>
                  </a:lnTo>
                  <a:lnTo>
                    <a:pt x="1900427" y="517398"/>
                  </a:lnTo>
                  <a:lnTo>
                    <a:pt x="1850493" y="513494"/>
                  </a:lnTo>
                  <a:lnTo>
                    <a:pt x="1805844" y="501792"/>
                  </a:lnTo>
                  <a:lnTo>
                    <a:pt x="1766482" y="482304"/>
                  </a:lnTo>
                  <a:lnTo>
                    <a:pt x="1732407" y="455040"/>
                  </a:lnTo>
                  <a:lnTo>
                    <a:pt x="1704976" y="421437"/>
                  </a:lnTo>
                  <a:lnTo>
                    <a:pt x="1685369" y="382904"/>
                  </a:lnTo>
                  <a:lnTo>
                    <a:pt x="1673596" y="339419"/>
                  </a:lnTo>
                  <a:lnTo>
                    <a:pt x="1669669" y="290957"/>
                  </a:lnTo>
                  <a:lnTo>
                    <a:pt x="1674360" y="235259"/>
                  </a:lnTo>
                  <a:lnTo>
                    <a:pt x="1688433" y="183610"/>
                  </a:lnTo>
                  <a:lnTo>
                    <a:pt x="1711888" y="136009"/>
                  </a:lnTo>
                  <a:lnTo>
                    <a:pt x="1744726" y="92455"/>
                  </a:lnTo>
                  <a:lnTo>
                    <a:pt x="1780051" y="59139"/>
                  </a:lnTo>
                  <a:lnTo>
                    <a:pt x="1819119" y="33247"/>
                  </a:lnTo>
                  <a:lnTo>
                    <a:pt x="1861924" y="14768"/>
                  </a:lnTo>
                  <a:lnTo>
                    <a:pt x="1908460" y="3690"/>
                  </a:lnTo>
                  <a:lnTo>
                    <a:pt x="1958721" y="0"/>
                  </a:lnTo>
                  <a:close/>
                </a:path>
              </a:pathLst>
            </a:custGeom>
            <a:ln w="12192">
              <a:solidFill>
                <a:srgbClr val="042E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2100452" y="1337563"/>
            <a:ext cx="4916170" cy="552450"/>
            <a:chOff x="2100452" y="1337563"/>
            <a:chExt cx="4916170" cy="5524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1407" y="1357883"/>
              <a:ext cx="4895088" cy="5318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548" y="1343659"/>
              <a:ext cx="4880609" cy="517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06548" y="1343659"/>
              <a:ext cx="4880610" cy="517525"/>
            </a:xfrm>
            <a:custGeom>
              <a:avLst/>
              <a:gdLst/>
              <a:ahLst/>
              <a:cxnLst/>
              <a:rect l="l" t="t" r="r" b="b"/>
              <a:pathLst>
                <a:path w="4880609" h="517525">
                  <a:moveTo>
                    <a:pt x="1912747" y="150875"/>
                  </a:moveTo>
                  <a:lnTo>
                    <a:pt x="1826005" y="313054"/>
                  </a:lnTo>
                  <a:lnTo>
                    <a:pt x="1952116" y="313054"/>
                  </a:lnTo>
                  <a:lnTo>
                    <a:pt x="1912747" y="150875"/>
                  </a:lnTo>
                  <a:close/>
                </a:path>
                <a:path w="4880609" h="517525">
                  <a:moveTo>
                    <a:pt x="897763" y="150875"/>
                  </a:moveTo>
                  <a:lnTo>
                    <a:pt x="811021" y="313054"/>
                  </a:lnTo>
                  <a:lnTo>
                    <a:pt x="937132" y="313054"/>
                  </a:lnTo>
                  <a:lnTo>
                    <a:pt x="897763" y="150875"/>
                  </a:lnTo>
                  <a:close/>
                </a:path>
                <a:path w="4880609" h="517525">
                  <a:moveTo>
                    <a:pt x="4579874" y="12318"/>
                  </a:moveTo>
                  <a:lnTo>
                    <a:pt x="4880609" y="12318"/>
                  </a:lnTo>
                  <a:lnTo>
                    <a:pt x="4869942" y="100075"/>
                  </a:lnTo>
                  <a:lnTo>
                    <a:pt x="4767199" y="100075"/>
                  </a:lnTo>
                  <a:lnTo>
                    <a:pt x="4711827" y="504951"/>
                  </a:lnTo>
                  <a:lnTo>
                    <a:pt x="4620133" y="504951"/>
                  </a:lnTo>
                  <a:lnTo>
                    <a:pt x="4675378" y="100075"/>
                  </a:lnTo>
                  <a:lnTo>
                    <a:pt x="4568444" y="100075"/>
                  </a:lnTo>
                  <a:lnTo>
                    <a:pt x="4579874" y="12318"/>
                  </a:lnTo>
                  <a:close/>
                </a:path>
                <a:path w="4880609" h="517525">
                  <a:moveTo>
                    <a:pt x="4136263" y="12318"/>
                  </a:moveTo>
                  <a:lnTo>
                    <a:pt x="4217035" y="12318"/>
                  </a:lnTo>
                  <a:lnTo>
                    <a:pt x="4394708" y="347217"/>
                  </a:lnTo>
                  <a:lnTo>
                    <a:pt x="4440428" y="12318"/>
                  </a:lnTo>
                  <a:lnTo>
                    <a:pt x="4530598" y="12318"/>
                  </a:lnTo>
                  <a:lnTo>
                    <a:pt x="4463669" y="504951"/>
                  </a:lnTo>
                  <a:lnTo>
                    <a:pt x="4384675" y="504951"/>
                  </a:lnTo>
                  <a:lnTo>
                    <a:pt x="4204716" y="166369"/>
                  </a:lnTo>
                  <a:lnTo>
                    <a:pt x="4158488" y="504951"/>
                  </a:lnTo>
                  <a:lnTo>
                    <a:pt x="4069715" y="504951"/>
                  </a:lnTo>
                  <a:lnTo>
                    <a:pt x="4136263" y="12318"/>
                  </a:lnTo>
                  <a:close/>
                </a:path>
                <a:path w="4880609" h="517525">
                  <a:moveTo>
                    <a:pt x="3774059" y="12318"/>
                  </a:moveTo>
                  <a:lnTo>
                    <a:pt x="4038980" y="12318"/>
                  </a:lnTo>
                  <a:lnTo>
                    <a:pt x="4027551" y="99822"/>
                  </a:lnTo>
                  <a:lnTo>
                    <a:pt x="3855720" y="99822"/>
                  </a:lnTo>
                  <a:lnTo>
                    <a:pt x="3841623" y="201549"/>
                  </a:lnTo>
                  <a:lnTo>
                    <a:pt x="4014342" y="201549"/>
                  </a:lnTo>
                  <a:lnTo>
                    <a:pt x="4003166" y="288289"/>
                  </a:lnTo>
                  <a:lnTo>
                    <a:pt x="3829558" y="288289"/>
                  </a:lnTo>
                  <a:lnTo>
                    <a:pt x="3811397" y="418845"/>
                  </a:lnTo>
                  <a:lnTo>
                    <a:pt x="3986149" y="418845"/>
                  </a:lnTo>
                  <a:lnTo>
                    <a:pt x="3974973" y="504951"/>
                  </a:lnTo>
                  <a:lnTo>
                    <a:pt x="3706749" y="504951"/>
                  </a:lnTo>
                  <a:lnTo>
                    <a:pt x="3774059" y="12318"/>
                  </a:lnTo>
                  <a:close/>
                </a:path>
                <a:path w="4880609" h="517525">
                  <a:moveTo>
                    <a:pt x="3197479" y="12318"/>
                  </a:moveTo>
                  <a:lnTo>
                    <a:pt x="3281426" y="12318"/>
                  </a:lnTo>
                  <a:lnTo>
                    <a:pt x="3364991" y="355600"/>
                  </a:lnTo>
                  <a:lnTo>
                    <a:pt x="3535172" y="12318"/>
                  </a:lnTo>
                  <a:lnTo>
                    <a:pt x="3614928" y="12318"/>
                  </a:lnTo>
                  <a:lnTo>
                    <a:pt x="3621659" y="504951"/>
                  </a:lnTo>
                  <a:lnTo>
                    <a:pt x="3535172" y="504951"/>
                  </a:lnTo>
                  <a:lnTo>
                    <a:pt x="3531235" y="210312"/>
                  </a:lnTo>
                  <a:lnTo>
                    <a:pt x="3385058" y="504951"/>
                  </a:lnTo>
                  <a:lnTo>
                    <a:pt x="3314446" y="504951"/>
                  </a:lnTo>
                  <a:lnTo>
                    <a:pt x="3239389" y="195579"/>
                  </a:lnTo>
                  <a:lnTo>
                    <a:pt x="3160776" y="504951"/>
                  </a:lnTo>
                  <a:lnTo>
                    <a:pt x="3072384" y="504951"/>
                  </a:lnTo>
                  <a:lnTo>
                    <a:pt x="3197479" y="12318"/>
                  </a:lnTo>
                  <a:close/>
                </a:path>
                <a:path w="4880609" h="517525">
                  <a:moveTo>
                    <a:pt x="2800223" y="12318"/>
                  </a:moveTo>
                  <a:lnTo>
                    <a:pt x="3065145" y="12318"/>
                  </a:lnTo>
                  <a:lnTo>
                    <a:pt x="3053715" y="99822"/>
                  </a:lnTo>
                  <a:lnTo>
                    <a:pt x="2881884" y="99822"/>
                  </a:lnTo>
                  <a:lnTo>
                    <a:pt x="2867787" y="201549"/>
                  </a:lnTo>
                  <a:lnTo>
                    <a:pt x="3040506" y="201549"/>
                  </a:lnTo>
                  <a:lnTo>
                    <a:pt x="3029330" y="288289"/>
                  </a:lnTo>
                  <a:lnTo>
                    <a:pt x="2855722" y="288289"/>
                  </a:lnTo>
                  <a:lnTo>
                    <a:pt x="2837561" y="418845"/>
                  </a:lnTo>
                  <a:lnTo>
                    <a:pt x="3012313" y="418845"/>
                  </a:lnTo>
                  <a:lnTo>
                    <a:pt x="3001137" y="504951"/>
                  </a:lnTo>
                  <a:lnTo>
                    <a:pt x="2732913" y="504951"/>
                  </a:lnTo>
                  <a:lnTo>
                    <a:pt x="2800223" y="12318"/>
                  </a:lnTo>
                  <a:close/>
                </a:path>
                <a:path w="4880609" h="517525">
                  <a:moveTo>
                    <a:pt x="1889887" y="12318"/>
                  </a:moveTo>
                  <a:lnTo>
                    <a:pt x="1967991" y="12318"/>
                  </a:lnTo>
                  <a:lnTo>
                    <a:pt x="2090674" y="504951"/>
                  </a:lnTo>
                  <a:lnTo>
                    <a:pt x="2000885" y="504951"/>
                  </a:lnTo>
                  <a:lnTo>
                    <a:pt x="1974850" y="400176"/>
                  </a:lnTo>
                  <a:lnTo>
                    <a:pt x="1779397" y="400176"/>
                  </a:lnTo>
                  <a:lnTo>
                    <a:pt x="1723389" y="504951"/>
                  </a:lnTo>
                  <a:lnTo>
                    <a:pt x="1623949" y="504951"/>
                  </a:lnTo>
                  <a:lnTo>
                    <a:pt x="1889887" y="12318"/>
                  </a:lnTo>
                  <a:close/>
                </a:path>
                <a:path w="4880609" h="517525">
                  <a:moveTo>
                    <a:pt x="1214754" y="12318"/>
                  </a:moveTo>
                  <a:lnTo>
                    <a:pt x="1295527" y="12318"/>
                  </a:lnTo>
                  <a:lnTo>
                    <a:pt x="1473200" y="347217"/>
                  </a:lnTo>
                  <a:lnTo>
                    <a:pt x="1518920" y="12318"/>
                  </a:lnTo>
                  <a:lnTo>
                    <a:pt x="1609089" y="12318"/>
                  </a:lnTo>
                  <a:lnTo>
                    <a:pt x="1542161" y="504951"/>
                  </a:lnTo>
                  <a:lnTo>
                    <a:pt x="1463166" y="504951"/>
                  </a:lnTo>
                  <a:lnTo>
                    <a:pt x="1283208" y="166369"/>
                  </a:lnTo>
                  <a:lnTo>
                    <a:pt x="1236979" y="504951"/>
                  </a:lnTo>
                  <a:lnTo>
                    <a:pt x="1148206" y="504951"/>
                  </a:lnTo>
                  <a:lnTo>
                    <a:pt x="1214754" y="12318"/>
                  </a:lnTo>
                  <a:close/>
                </a:path>
                <a:path w="4880609" h="517525">
                  <a:moveTo>
                    <a:pt x="874902" y="12318"/>
                  </a:moveTo>
                  <a:lnTo>
                    <a:pt x="953007" y="12318"/>
                  </a:lnTo>
                  <a:lnTo>
                    <a:pt x="1075689" y="504951"/>
                  </a:lnTo>
                  <a:lnTo>
                    <a:pt x="985901" y="504951"/>
                  </a:lnTo>
                  <a:lnTo>
                    <a:pt x="959865" y="400176"/>
                  </a:lnTo>
                  <a:lnTo>
                    <a:pt x="764413" y="400176"/>
                  </a:lnTo>
                  <a:lnTo>
                    <a:pt x="708406" y="504951"/>
                  </a:lnTo>
                  <a:lnTo>
                    <a:pt x="608964" y="504951"/>
                  </a:lnTo>
                  <a:lnTo>
                    <a:pt x="874902" y="12318"/>
                  </a:lnTo>
                  <a:close/>
                </a:path>
                <a:path w="4880609" h="517525">
                  <a:moveTo>
                    <a:pt x="125094" y="12318"/>
                  </a:moveTo>
                  <a:lnTo>
                    <a:pt x="209042" y="12318"/>
                  </a:lnTo>
                  <a:lnTo>
                    <a:pt x="292607" y="355600"/>
                  </a:lnTo>
                  <a:lnTo>
                    <a:pt x="462788" y="12318"/>
                  </a:lnTo>
                  <a:lnTo>
                    <a:pt x="542544" y="12318"/>
                  </a:lnTo>
                  <a:lnTo>
                    <a:pt x="549275" y="504951"/>
                  </a:lnTo>
                  <a:lnTo>
                    <a:pt x="462788" y="504951"/>
                  </a:lnTo>
                  <a:lnTo>
                    <a:pt x="458850" y="210312"/>
                  </a:lnTo>
                  <a:lnTo>
                    <a:pt x="312674" y="504951"/>
                  </a:lnTo>
                  <a:lnTo>
                    <a:pt x="242062" y="504951"/>
                  </a:lnTo>
                  <a:lnTo>
                    <a:pt x="167005" y="195579"/>
                  </a:lnTo>
                  <a:lnTo>
                    <a:pt x="88392" y="504951"/>
                  </a:lnTo>
                  <a:lnTo>
                    <a:pt x="0" y="504951"/>
                  </a:lnTo>
                  <a:lnTo>
                    <a:pt x="125094" y="12318"/>
                  </a:lnTo>
                  <a:close/>
                </a:path>
                <a:path w="4880609" h="517525">
                  <a:moveTo>
                    <a:pt x="2442083" y="0"/>
                  </a:moveTo>
                  <a:lnTo>
                    <a:pt x="2483119" y="3032"/>
                  </a:lnTo>
                  <a:lnTo>
                    <a:pt x="2523109" y="12064"/>
                  </a:lnTo>
                  <a:lnTo>
                    <a:pt x="2560748" y="26542"/>
                  </a:lnTo>
                  <a:lnTo>
                    <a:pt x="2594483" y="45974"/>
                  </a:lnTo>
                  <a:lnTo>
                    <a:pt x="2625629" y="71469"/>
                  </a:lnTo>
                  <a:lnTo>
                    <a:pt x="2655442" y="104393"/>
                  </a:lnTo>
                  <a:lnTo>
                    <a:pt x="2578480" y="154304"/>
                  </a:lnTo>
                  <a:lnTo>
                    <a:pt x="2561861" y="136705"/>
                  </a:lnTo>
                  <a:lnTo>
                    <a:pt x="2545540" y="121999"/>
                  </a:lnTo>
                  <a:lnTo>
                    <a:pt x="2497712" y="94718"/>
                  </a:lnTo>
                  <a:lnTo>
                    <a:pt x="2443099" y="86360"/>
                  </a:lnTo>
                  <a:lnTo>
                    <a:pt x="2402405" y="90648"/>
                  </a:lnTo>
                  <a:lnTo>
                    <a:pt x="2365676" y="103520"/>
                  </a:lnTo>
                  <a:lnTo>
                    <a:pt x="2332924" y="124989"/>
                  </a:lnTo>
                  <a:lnTo>
                    <a:pt x="2304161" y="155066"/>
                  </a:lnTo>
                  <a:lnTo>
                    <a:pt x="2272268" y="212597"/>
                  </a:lnTo>
                  <a:lnTo>
                    <a:pt x="2261616" y="276225"/>
                  </a:lnTo>
                  <a:lnTo>
                    <a:pt x="2264352" y="307754"/>
                  </a:lnTo>
                  <a:lnTo>
                    <a:pt x="2286208" y="362860"/>
                  </a:lnTo>
                  <a:lnTo>
                    <a:pt x="2328453" y="405890"/>
                  </a:lnTo>
                  <a:lnTo>
                    <a:pt x="2382277" y="428126"/>
                  </a:lnTo>
                  <a:lnTo>
                    <a:pt x="2413000" y="430911"/>
                  </a:lnTo>
                  <a:lnTo>
                    <a:pt x="2436266" y="429480"/>
                  </a:lnTo>
                  <a:lnTo>
                    <a:pt x="2479561" y="417998"/>
                  </a:lnTo>
                  <a:lnTo>
                    <a:pt x="2518183" y="394968"/>
                  </a:lnTo>
                  <a:lnTo>
                    <a:pt x="2550084" y="360435"/>
                  </a:lnTo>
                  <a:lnTo>
                    <a:pt x="2563367" y="338836"/>
                  </a:lnTo>
                  <a:lnTo>
                    <a:pt x="2409698" y="338836"/>
                  </a:lnTo>
                  <a:lnTo>
                    <a:pt x="2421001" y="251460"/>
                  </a:lnTo>
                  <a:lnTo>
                    <a:pt x="2670175" y="251460"/>
                  </a:lnTo>
                  <a:lnTo>
                    <a:pt x="2663390" y="309445"/>
                  </a:lnTo>
                  <a:lnTo>
                    <a:pt x="2648378" y="361108"/>
                  </a:lnTo>
                  <a:lnTo>
                    <a:pt x="2625151" y="406461"/>
                  </a:lnTo>
                  <a:lnTo>
                    <a:pt x="2593721" y="445515"/>
                  </a:lnTo>
                  <a:lnTo>
                    <a:pt x="2555668" y="476946"/>
                  </a:lnTo>
                  <a:lnTo>
                    <a:pt x="2512758" y="499411"/>
                  </a:lnTo>
                  <a:lnTo>
                    <a:pt x="2464990" y="512899"/>
                  </a:lnTo>
                  <a:lnTo>
                    <a:pt x="2412365" y="517398"/>
                  </a:lnTo>
                  <a:lnTo>
                    <a:pt x="2355590" y="512206"/>
                  </a:lnTo>
                  <a:lnTo>
                    <a:pt x="2305256" y="496633"/>
                  </a:lnTo>
                  <a:lnTo>
                    <a:pt x="2261328" y="470677"/>
                  </a:lnTo>
                  <a:lnTo>
                    <a:pt x="2223770" y="434339"/>
                  </a:lnTo>
                  <a:lnTo>
                    <a:pt x="2199600" y="399409"/>
                  </a:lnTo>
                  <a:lnTo>
                    <a:pt x="2182336" y="361299"/>
                  </a:lnTo>
                  <a:lnTo>
                    <a:pt x="2171977" y="320022"/>
                  </a:lnTo>
                  <a:lnTo>
                    <a:pt x="2168525" y="275589"/>
                  </a:lnTo>
                  <a:lnTo>
                    <a:pt x="2173575" y="221392"/>
                  </a:lnTo>
                  <a:lnTo>
                    <a:pt x="2188733" y="171005"/>
                  </a:lnTo>
                  <a:lnTo>
                    <a:pt x="2214012" y="124428"/>
                  </a:lnTo>
                  <a:lnTo>
                    <a:pt x="2249424" y="81661"/>
                  </a:lnTo>
                  <a:lnTo>
                    <a:pt x="2291760" y="45916"/>
                  </a:lnTo>
                  <a:lnTo>
                    <a:pt x="2337990" y="20399"/>
                  </a:lnTo>
                  <a:lnTo>
                    <a:pt x="2388102" y="5097"/>
                  </a:lnTo>
                  <a:lnTo>
                    <a:pt x="2442083" y="0"/>
                  </a:lnTo>
                  <a:close/>
                </a:path>
              </a:pathLst>
            </a:custGeom>
            <a:ln w="12192">
              <a:solidFill>
                <a:srgbClr val="042E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670304" y="2160270"/>
            <a:ext cx="5381625" cy="1864995"/>
            <a:chOff x="1670304" y="2160270"/>
            <a:chExt cx="5381625" cy="186499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6036" y="2180844"/>
              <a:ext cx="2353056" cy="53187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1939" y="2166620"/>
              <a:ext cx="2337689" cy="51739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21939" y="2166620"/>
              <a:ext cx="2338070" cy="517525"/>
            </a:xfrm>
            <a:custGeom>
              <a:avLst/>
              <a:gdLst/>
              <a:ahLst/>
              <a:cxnLst/>
              <a:rect l="l" t="t" r="r" b="b"/>
              <a:pathLst>
                <a:path w="2338070" h="517525">
                  <a:moveTo>
                    <a:pt x="1913509" y="12318"/>
                  </a:moveTo>
                  <a:lnTo>
                    <a:pt x="1997456" y="12318"/>
                  </a:lnTo>
                  <a:lnTo>
                    <a:pt x="2081022" y="355600"/>
                  </a:lnTo>
                  <a:lnTo>
                    <a:pt x="2251202" y="12318"/>
                  </a:lnTo>
                  <a:lnTo>
                    <a:pt x="2330958" y="12318"/>
                  </a:lnTo>
                  <a:lnTo>
                    <a:pt x="2337689" y="504951"/>
                  </a:lnTo>
                  <a:lnTo>
                    <a:pt x="2251202" y="504951"/>
                  </a:lnTo>
                  <a:lnTo>
                    <a:pt x="2247265" y="210312"/>
                  </a:lnTo>
                  <a:lnTo>
                    <a:pt x="2101088" y="504951"/>
                  </a:lnTo>
                  <a:lnTo>
                    <a:pt x="2030476" y="504951"/>
                  </a:lnTo>
                  <a:lnTo>
                    <a:pt x="1955419" y="195579"/>
                  </a:lnTo>
                  <a:lnTo>
                    <a:pt x="1876806" y="504951"/>
                  </a:lnTo>
                  <a:lnTo>
                    <a:pt x="1788414" y="504951"/>
                  </a:lnTo>
                  <a:lnTo>
                    <a:pt x="1913509" y="12318"/>
                  </a:lnTo>
                  <a:close/>
                </a:path>
                <a:path w="2338070" h="517525">
                  <a:moveTo>
                    <a:pt x="1516252" y="12318"/>
                  </a:moveTo>
                  <a:lnTo>
                    <a:pt x="1781175" y="12318"/>
                  </a:lnTo>
                  <a:lnTo>
                    <a:pt x="1769745" y="99821"/>
                  </a:lnTo>
                  <a:lnTo>
                    <a:pt x="1597914" y="99821"/>
                  </a:lnTo>
                  <a:lnTo>
                    <a:pt x="1583816" y="201549"/>
                  </a:lnTo>
                  <a:lnTo>
                    <a:pt x="1756537" y="201549"/>
                  </a:lnTo>
                  <a:lnTo>
                    <a:pt x="1745361" y="288289"/>
                  </a:lnTo>
                  <a:lnTo>
                    <a:pt x="1571752" y="288289"/>
                  </a:lnTo>
                  <a:lnTo>
                    <a:pt x="1553590" y="418845"/>
                  </a:lnTo>
                  <a:lnTo>
                    <a:pt x="1728343" y="418845"/>
                  </a:lnTo>
                  <a:lnTo>
                    <a:pt x="1717166" y="504951"/>
                  </a:lnTo>
                  <a:lnTo>
                    <a:pt x="1448943" y="504951"/>
                  </a:lnTo>
                  <a:lnTo>
                    <a:pt x="1516252" y="12318"/>
                  </a:lnTo>
                  <a:close/>
                </a:path>
                <a:path w="2338070" h="517525">
                  <a:moveTo>
                    <a:pt x="1169924" y="12318"/>
                  </a:moveTo>
                  <a:lnTo>
                    <a:pt x="1470660" y="12318"/>
                  </a:lnTo>
                  <a:lnTo>
                    <a:pt x="1459991" y="100075"/>
                  </a:lnTo>
                  <a:lnTo>
                    <a:pt x="1357249" y="100075"/>
                  </a:lnTo>
                  <a:lnTo>
                    <a:pt x="1301877" y="504951"/>
                  </a:lnTo>
                  <a:lnTo>
                    <a:pt x="1210183" y="504951"/>
                  </a:lnTo>
                  <a:lnTo>
                    <a:pt x="1265427" y="100075"/>
                  </a:lnTo>
                  <a:lnTo>
                    <a:pt x="1158494" y="100075"/>
                  </a:lnTo>
                  <a:lnTo>
                    <a:pt x="1169924" y="12318"/>
                  </a:lnTo>
                  <a:close/>
                </a:path>
                <a:path w="2338070" h="517525">
                  <a:moveTo>
                    <a:pt x="383794" y="12318"/>
                  </a:moveTo>
                  <a:lnTo>
                    <a:pt x="477520" y="12318"/>
                  </a:lnTo>
                  <a:lnTo>
                    <a:pt x="554227" y="209550"/>
                  </a:lnTo>
                  <a:lnTo>
                    <a:pt x="694182" y="12318"/>
                  </a:lnTo>
                  <a:lnTo>
                    <a:pt x="800353" y="12318"/>
                  </a:lnTo>
                  <a:lnTo>
                    <a:pt x="590041" y="308101"/>
                  </a:lnTo>
                  <a:lnTo>
                    <a:pt x="563626" y="504951"/>
                  </a:lnTo>
                  <a:lnTo>
                    <a:pt x="471170" y="504951"/>
                  </a:lnTo>
                  <a:lnTo>
                    <a:pt x="498348" y="308101"/>
                  </a:lnTo>
                  <a:lnTo>
                    <a:pt x="383794" y="12318"/>
                  </a:lnTo>
                  <a:close/>
                </a:path>
                <a:path w="2338070" h="517525">
                  <a:moveTo>
                    <a:pt x="981075" y="0"/>
                  </a:moveTo>
                  <a:lnTo>
                    <a:pt x="1023008" y="5070"/>
                  </a:lnTo>
                  <a:lnTo>
                    <a:pt x="1061370" y="20272"/>
                  </a:lnTo>
                  <a:lnTo>
                    <a:pt x="1096160" y="45594"/>
                  </a:lnTo>
                  <a:lnTo>
                    <a:pt x="1127378" y="81025"/>
                  </a:lnTo>
                  <a:lnTo>
                    <a:pt x="1060069" y="140588"/>
                  </a:lnTo>
                  <a:lnTo>
                    <a:pt x="1039661" y="117159"/>
                  </a:lnTo>
                  <a:lnTo>
                    <a:pt x="1019968" y="100409"/>
                  </a:lnTo>
                  <a:lnTo>
                    <a:pt x="1000990" y="90350"/>
                  </a:lnTo>
                  <a:lnTo>
                    <a:pt x="982726" y="86994"/>
                  </a:lnTo>
                  <a:lnTo>
                    <a:pt x="974246" y="87659"/>
                  </a:lnTo>
                  <a:lnTo>
                    <a:pt x="942314" y="115788"/>
                  </a:lnTo>
                  <a:lnTo>
                    <a:pt x="941577" y="122935"/>
                  </a:lnTo>
                  <a:lnTo>
                    <a:pt x="942244" y="129982"/>
                  </a:lnTo>
                  <a:lnTo>
                    <a:pt x="960370" y="164214"/>
                  </a:lnTo>
                  <a:lnTo>
                    <a:pt x="992858" y="201259"/>
                  </a:lnTo>
                  <a:lnTo>
                    <a:pt x="1017270" y="227329"/>
                  </a:lnTo>
                  <a:lnTo>
                    <a:pt x="1030416" y="241452"/>
                  </a:lnTo>
                  <a:lnTo>
                    <a:pt x="1055115" y="270509"/>
                  </a:lnTo>
                  <a:lnTo>
                    <a:pt x="1080833" y="312604"/>
                  </a:lnTo>
                  <a:lnTo>
                    <a:pt x="1093565" y="351472"/>
                  </a:lnTo>
                  <a:lnTo>
                    <a:pt x="1096010" y="377697"/>
                  </a:lnTo>
                  <a:lnTo>
                    <a:pt x="1093366" y="406130"/>
                  </a:lnTo>
                  <a:lnTo>
                    <a:pt x="1072221" y="455850"/>
                  </a:lnTo>
                  <a:lnTo>
                    <a:pt x="1031170" y="494734"/>
                  </a:lnTo>
                  <a:lnTo>
                    <a:pt x="977120" y="514875"/>
                  </a:lnTo>
                  <a:lnTo>
                    <a:pt x="945641" y="517397"/>
                  </a:lnTo>
                  <a:lnTo>
                    <a:pt x="897683" y="511423"/>
                  </a:lnTo>
                  <a:lnTo>
                    <a:pt x="854392" y="493506"/>
                  </a:lnTo>
                  <a:lnTo>
                    <a:pt x="815768" y="463659"/>
                  </a:lnTo>
                  <a:lnTo>
                    <a:pt x="781812" y="421893"/>
                  </a:lnTo>
                  <a:lnTo>
                    <a:pt x="852805" y="364616"/>
                  </a:lnTo>
                  <a:lnTo>
                    <a:pt x="874686" y="393193"/>
                  </a:lnTo>
                  <a:lnTo>
                    <a:pt x="897461" y="413591"/>
                  </a:lnTo>
                  <a:lnTo>
                    <a:pt x="921117" y="425821"/>
                  </a:lnTo>
                  <a:lnTo>
                    <a:pt x="945641" y="429894"/>
                  </a:lnTo>
                  <a:lnTo>
                    <a:pt x="957000" y="428940"/>
                  </a:lnTo>
                  <a:lnTo>
                    <a:pt x="992741" y="406427"/>
                  </a:lnTo>
                  <a:lnTo>
                    <a:pt x="1001902" y="377316"/>
                  </a:lnTo>
                  <a:lnTo>
                    <a:pt x="1001283" y="368772"/>
                  </a:lnTo>
                  <a:lnTo>
                    <a:pt x="984758" y="331686"/>
                  </a:lnTo>
                  <a:lnTo>
                    <a:pt x="956563" y="298209"/>
                  </a:lnTo>
                  <a:lnTo>
                    <a:pt x="935609" y="275589"/>
                  </a:lnTo>
                  <a:lnTo>
                    <a:pt x="913060" y="251202"/>
                  </a:lnTo>
                  <a:lnTo>
                    <a:pt x="880727" y="212046"/>
                  </a:lnTo>
                  <a:lnTo>
                    <a:pt x="855360" y="161718"/>
                  </a:lnTo>
                  <a:lnTo>
                    <a:pt x="850138" y="126872"/>
                  </a:lnTo>
                  <a:lnTo>
                    <a:pt x="851997" y="104701"/>
                  </a:lnTo>
                  <a:lnTo>
                    <a:pt x="866907" y="63882"/>
                  </a:lnTo>
                  <a:lnTo>
                    <a:pt x="900368" y="25396"/>
                  </a:lnTo>
                  <a:lnTo>
                    <a:pt x="950902" y="2813"/>
                  </a:lnTo>
                  <a:lnTo>
                    <a:pt x="981075" y="0"/>
                  </a:lnTo>
                  <a:close/>
                </a:path>
                <a:path w="2338070" h="517525">
                  <a:moveTo>
                    <a:pt x="199262" y="0"/>
                  </a:moveTo>
                  <a:lnTo>
                    <a:pt x="241196" y="5070"/>
                  </a:lnTo>
                  <a:lnTo>
                    <a:pt x="279558" y="20272"/>
                  </a:lnTo>
                  <a:lnTo>
                    <a:pt x="314348" y="45594"/>
                  </a:lnTo>
                  <a:lnTo>
                    <a:pt x="345566" y="81025"/>
                  </a:lnTo>
                  <a:lnTo>
                    <a:pt x="278257" y="140588"/>
                  </a:lnTo>
                  <a:lnTo>
                    <a:pt x="257849" y="117159"/>
                  </a:lnTo>
                  <a:lnTo>
                    <a:pt x="238156" y="100409"/>
                  </a:lnTo>
                  <a:lnTo>
                    <a:pt x="219178" y="90350"/>
                  </a:lnTo>
                  <a:lnTo>
                    <a:pt x="200913" y="86994"/>
                  </a:lnTo>
                  <a:lnTo>
                    <a:pt x="192434" y="87659"/>
                  </a:lnTo>
                  <a:lnTo>
                    <a:pt x="160502" y="115788"/>
                  </a:lnTo>
                  <a:lnTo>
                    <a:pt x="159765" y="122935"/>
                  </a:lnTo>
                  <a:lnTo>
                    <a:pt x="160432" y="129982"/>
                  </a:lnTo>
                  <a:lnTo>
                    <a:pt x="178558" y="164214"/>
                  </a:lnTo>
                  <a:lnTo>
                    <a:pt x="211046" y="201259"/>
                  </a:lnTo>
                  <a:lnTo>
                    <a:pt x="235458" y="227329"/>
                  </a:lnTo>
                  <a:lnTo>
                    <a:pt x="248604" y="241452"/>
                  </a:lnTo>
                  <a:lnTo>
                    <a:pt x="273303" y="270509"/>
                  </a:lnTo>
                  <a:lnTo>
                    <a:pt x="299021" y="312604"/>
                  </a:lnTo>
                  <a:lnTo>
                    <a:pt x="311753" y="351472"/>
                  </a:lnTo>
                  <a:lnTo>
                    <a:pt x="314198" y="377697"/>
                  </a:lnTo>
                  <a:lnTo>
                    <a:pt x="311554" y="406130"/>
                  </a:lnTo>
                  <a:lnTo>
                    <a:pt x="290409" y="455850"/>
                  </a:lnTo>
                  <a:lnTo>
                    <a:pt x="249358" y="494734"/>
                  </a:lnTo>
                  <a:lnTo>
                    <a:pt x="195308" y="514875"/>
                  </a:lnTo>
                  <a:lnTo>
                    <a:pt x="163830" y="517397"/>
                  </a:lnTo>
                  <a:lnTo>
                    <a:pt x="115871" y="511423"/>
                  </a:lnTo>
                  <a:lnTo>
                    <a:pt x="72580" y="493506"/>
                  </a:lnTo>
                  <a:lnTo>
                    <a:pt x="33956" y="463659"/>
                  </a:lnTo>
                  <a:lnTo>
                    <a:pt x="0" y="421893"/>
                  </a:lnTo>
                  <a:lnTo>
                    <a:pt x="70993" y="364616"/>
                  </a:lnTo>
                  <a:lnTo>
                    <a:pt x="92874" y="393193"/>
                  </a:lnTo>
                  <a:lnTo>
                    <a:pt x="115649" y="413591"/>
                  </a:lnTo>
                  <a:lnTo>
                    <a:pt x="139305" y="425821"/>
                  </a:lnTo>
                  <a:lnTo>
                    <a:pt x="163830" y="429894"/>
                  </a:lnTo>
                  <a:lnTo>
                    <a:pt x="175188" y="428940"/>
                  </a:lnTo>
                  <a:lnTo>
                    <a:pt x="210929" y="406427"/>
                  </a:lnTo>
                  <a:lnTo>
                    <a:pt x="220090" y="377316"/>
                  </a:lnTo>
                  <a:lnTo>
                    <a:pt x="219471" y="368772"/>
                  </a:lnTo>
                  <a:lnTo>
                    <a:pt x="202946" y="331686"/>
                  </a:lnTo>
                  <a:lnTo>
                    <a:pt x="174751" y="298209"/>
                  </a:lnTo>
                  <a:lnTo>
                    <a:pt x="153797" y="275589"/>
                  </a:lnTo>
                  <a:lnTo>
                    <a:pt x="131248" y="251202"/>
                  </a:lnTo>
                  <a:lnTo>
                    <a:pt x="98915" y="212046"/>
                  </a:lnTo>
                  <a:lnTo>
                    <a:pt x="73548" y="161718"/>
                  </a:lnTo>
                  <a:lnTo>
                    <a:pt x="68325" y="126872"/>
                  </a:lnTo>
                  <a:lnTo>
                    <a:pt x="70185" y="104701"/>
                  </a:lnTo>
                  <a:lnTo>
                    <a:pt x="85095" y="63882"/>
                  </a:lnTo>
                  <a:lnTo>
                    <a:pt x="118556" y="25396"/>
                  </a:lnTo>
                  <a:lnTo>
                    <a:pt x="169090" y="2813"/>
                  </a:lnTo>
                  <a:lnTo>
                    <a:pt x="199262" y="0"/>
                  </a:lnTo>
                  <a:close/>
                </a:path>
              </a:pathLst>
            </a:custGeom>
            <a:ln w="12192">
              <a:solidFill>
                <a:srgbClr val="042E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0304" y="2581656"/>
              <a:ext cx="5381244" cy="144322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70607" y="2764358"/>
            <a:ext cx="486981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25" b="1">
                <a:solidFill>
                  <a:srgbClr val="136093"/>
                </a:solidFill>
                <a:latin typeface="Tahoma"/>
                <a:cs typeface="Tahoma"/>
              </a:rPr>
              <a:t>Presented</a:t>
            </a:r>
            <a:r>
              <a:rPr dirty="0" sz="5400" b="1">
                <a:solidFill>
                  <a:srgbClr val="136093"/>
                </a:solidFill>
                <a:latin typeface="Tahoma"/>
                <a:cs typeface="Tahoma"/>
              </a:rPr>
              <a:t> </a:t>
            </a:r>
            <a:r>
              <a:rPr dirty="0" sz="5400" spc="-229" b="1">
                <a:solidFill>
                  <a:srgbClr val="136093"/>
                </a:solidFill>
                <a:latin typeface="Tahoma"/>
                <a:cs typeface="Tahoma"/>
              </a:rPr>
              <a:t>By:-</a:t>
            </a:r>
            <a:endParaRPr sz="5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25540" y="2581655"/>
            <a:ext cx="1120139" cy="1443228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3972433" y="3730752"/>
            <a:ext cx="1250315" cy="462280"/>
            <a:chOff x="3972433" y="3730752"/>
            <a:chExt cx="1250315" cy="46228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6784" y="3745992"/>
              <a:ext cx="1235964" cy="4465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975481" y="3733800"/>
              <a:ext cx="1225550" cy="438150"/>
            </a:xfrm>
            <a:custGeom>
              <a:avLst/>
              <a:gdLst/>
              <a:ahLst/>
              <a:cxnLst/>
              <a:rect l="l" t="t" r="r" b="b"/>
              <a:pathLst>
                <a:path w="1225550" h="438150">
                  <a:moveTo>
                    <a:pt x="854075" y="93725"/>
                  </a:moveTo>
                  <a:lnTo>
                    <a:pt x="810069" y="102743"/>
                  </a:lnTo>
                  <a:lnTo>
                    <a:pt x="773303" y="129667"/>
                  </a:lnTo>
                  <a:lnTo>
                    <a:pt x="748379" y="170719"/>
                  </a:lnTo>
                  <a:lnTo>
                    <a:pt x="740029" y="221869"/>
                  </a:lnTo>
                  <a:lnTo>
                    <a:pt x="742174" y="247898"/>
                  </a:lnTo>
                  <a:lnTo>
                    <a:pt x="759370" y="293288"/>
                  </a:lnTo>
                  <a:lnTo>
                    <a:pt x="792398" y="328602"/>
                  </a:lnTo>
                  <a:lnTo>
                    <a:pt x="833114" y="346838"/>
                  </a:lnTo>
                  <a:lnTo>
                    <a:pt x="855853" y="349123"/>
                  </a:lnTo>
                  <a:lnTo>
                    <a:pt x="866139" y="348666"/>
                  </a:lnTo>
                  <a:lnTo>
                    <a:pt x="903668" y="337319"/>
                  </a:lnTo>
                  <a:lnTo>
                    <a:pt x="930529" y="317245"/>
                  </a:lnTo>
                  <a:lnTo>
                    <a:pt x="991489" y="317245"/>
                  </a:lnTo>
                  <a:lnTo>
                    <a:pt x="991489" y="293369"/>
                  </a:lnTo>
                  <a:lnTo>
                    <a:pt x="866648" y="293369"/>
                  </a:lnTo>
                  <a:lnTo>
                    <a:pt x="853289" y="292088"/>
                  </a:lnTo>
                  <a:lnTo>
                    <a:pt x="819785" y="273050"/>
                  </a:lnTo>
                  <a:lnTo>
                    <a:pt x="801925" y="236259"/>
                  </a:lnTo>
                  <a:lnTo>
                    <a:pt x="800755" y="220980"/>
                  </a:lnTo>
                  <a:lnTo>
                    <a:pt x="801921" y="206307"/>
                  </a:lnTo>
                  <a:lnTo>
                    <a:pt x="819531" y="170052"/>
                  </a:lnTo>
                  <a:lnTo>
                    <a:pt x="852892" y="151247"/>
                  </a:lnTo>
                  <a:lnTo>
                    <a:pt x="866394" y="149987"/>
                  </a:lnTo>
                  <a:lnTo>
                    <a:pt x="991489" y="149987"/>
                  </a:lnTo>
                  <a:lnTo>
                    <a:pt x="991489" y="126745"/>
                  </a:lnTo>
                  <a:lnTo>
                    <a:pt x="930529" y="126745"/>
                  </a:lnTo>
                  <a:lnTo>
                    <a:pt x="922170" y="119054"/>
                  </a:lnTo>
                  <a:lnTo>
                    <a:pt x="913479" y="112363"/>
                  </a:lnTo>
                  <a:lnTo>
                    <a:pt x="875204" y="95805"/>
                  </a:lnTo>
                  <a:lnTo>
                    <a:pt x="864788" y="94247"/>
                  </a:lnTo>
                  <a:lnTo>
                    <a:pt x="854075" y="93725"/>
                  </a:lnTo>
                  <a:close/>
                </a:path>
                <a:path w="1225550" h="438150">
                  <a:moveTo>
                    <a:pt x="991489" y="317245"/>
                  </a:moveTo>
                  <a:lnTo>
                    <a:pt x="930529" y="317245"/>
                  </a:lnTo>
                  <a:lnTo>
                    <a:pt x="930529" y="342900"/>
                  </a:lnTo>
                  <a:lnTo>
                    <a:pt x="991489" y="342900"/>
                  </a:lnTo>
                  <a:lnTo>
                    <a:pt x="991489" y="317245"/>
                  </a:lnTo>
                  <a:close/>
                </a:path>
                <a:path w="1225550" h="438150">
                  <a:moveTo>
                    <a:pt x="991489" y="149987"/>
                  </a:moveTo>
                  <a:lnTo>
                    <a:pt x="866394" y="149987"/>
                  </a:lnTo>
                  <a:lnTo>
                    <a:pt x="880250" y="151223"/>
                  </a:lnTo>
                  <a:lnTo>
                    <a:pt x="892857" y="154924"/>
                  </a:lnTo>
                  <a:lnTo>
                    <a:pt x="922533" y="180242"/>
                  </a:lnTo>
                  <a:lnTo>
                    <a:pt x="933196" y="220980"/>
                  </a:lnTo>
                  <a:lnTo>
                    <a:pt x="932007" y="236406"/>
                  </a:lnTo>
                  <a:lnTo>
                    <a:pt x="914273" y="273304"/>
                  </a:lnTo>
                  <a:lnTo>
                    <a:pt x="880411" y="292109"/>
                  </a:lnTo>
                  <a:lnTo>
                    <a:pt x="866648" y="293369"/>
                  </a:lnTo>
                  <a:lnTo>
                    <a:pt x="991489" y="293369"/>
                  </a:lnTo>
                  <a:lnTo>
                    <a:pt x="991489" y="149987"/>
                  </a:lnTo>
                  <a:close/>
                </a:path>
                <a:path w="1225550" h="438150">
                  <a:moveTo>
                    <a:pt x="991489" y="99949"/>
                  </a:moveTo>
                  <a:lnTo>
                    <a:pt x="930529" y="99949"/>
                  </a:lnTo>
                  <a:lnTo>
                    <a:pt x="930529" y="126745"/>
                  </a:lnTo>
                  <a:lnTo>
                    <a:pt x="991489" y="126745"/>
                  </a:lnTo>
                  <a:lnTo>
                    <a:pt x="991489" y="99949"/>
                  </a:lnTo>
                  <a:close/>
                </a:path>
                <a:path w="1225550" h="438150">
                  <a:moveTo>
                    <a:pt x="189992" y="14477"/>
                  </a:moveTo>
                  <a:lnTo>
                    <a:pt x="126619" y="14477"/>
                  </a:lnTo>
                  <a:lnTo>
                    <a:pt x="0" y="342900"/>
                  </a:lnTo>
                  <a:lnTo>
                    <a:pt x="64897" y="342900"/>
                  </a:lnTo>
                  <a:lnTo>
                    <a:pt x="91694" y="275208"/>
                  </a:lnTo>
                  <a:lnTo>
                    <a:pt x="290311" y="275208"/>
                  </a:lnTo>
                  <a:lnTo>
                    <a:pt x="266856" y="214249"/>
                  </a:lnTo>
                  <a:lnTo>
                    <a:pt x="114681" y="214249"/>
                  </a:lnTo>
                  <a:lnTo>
                    <a:pt x="158623" y="101600"/>
                  </a:lnTo>
                  <a:lnTo>
                    <a:pt x="223513" y="101600"/>
                  </a:lnTo>
                  <a:lnTo>
                    <a:pt x="189992" y="14477"/>
                  </a:lnTo>
                  <a:close/>
                </a:path>
                <a:path w="1225550" h="438150">
                  <a:moveTo>
                    <a:pt x="290311" y="275208"/>
                  </a:moveTo>
                  <a:lnTo>
                    <a:pt x="225679" y="275208"/>
                  </a:lnTo>
                  <a:lnTo>
                    <a:pt x="251333" y="342900"/>
                  </a:lnTo>
                  <a:lnTo>
                    <a:pt x="316357" y="342900"/>
                  </a:lnTo>
                  <a:lnTo>
                    <a:pt x="290311" y="275208"/>
                  </a:lnTo>
                  <a:close/>
                </a:path>
                <a:path w="1225550" h="438150">
                  <a:moveTo>
                    <a:pt x="223513" y="101600"/>
                  </a:moveTo>
                  <a:lnTo>
                    <a:pt x="158623" y="101600"/>
                  </a:lnTo>
                  <a:lnTo>
                    <a:pt x="202438" y="214249"/>
                  </a:lnTo>
                  <a:lnTo>
                    <a:pt x="266856" y="214249"/>
                  </a:lnTo>
                  <a:lnTo>
                    <a:pt x="223513" y="101600"/>
                  </a:lnTo>
                  <a:close/>
                </a:path>
                <a:path w="1225550" h="438150">
                  <a:moveTo>
                    <a:pt x="1216914" y="99949"/>
                  </a:moveTo>
                  <a:lnTo>
                    <a:pt x="1156081" y="99949"/>
                  </a:lnTo>
                  <a:lnTo>
                    <a:pt x="1156081" y="342900"/>
                  </a:lnTo>
                  <a:lnTo>
                    <a:pt x="1216914" y="342900"/>
                  </a:lnTo>
                  <a:lnTo>
                    <a:pt x="1216914" y="99949"/>
                  </a:lnTo>
                  <a:close/>
                </a:path>
                <a:path w="1225550" h="438150">
                  <a:moveTo>
                    <a:pt x="582168" y="380873"/>
                  </a:moveTo>
                  <a:lnTo>
                    <a:pt x="582168" y="428879"/>
                  </a:lnTo>
                  <a:lnTo>
                    <a:pt x="595219" y="432879"/>
                  </a:lnTo>
                  <a:lnTo>
                    <a:pt x="607139" y="435737"/>
                  </a:lnTo>
                  <a:lnTo>
                    <a:pt x="617940" y="437451"/>
                  </a:lnTo>
                  <a:lnTo>
                    <a:pt x="627634" y="438023"/>
                  </a:lnTo>
                  <a:lnTo>
                    <a:pt x="637637" y="437451"/>
                  </a:lnTo>
                  <a:lnTo>
                    <a:pt x="675925" y="417734"/>
                  </a:lnTo>
                  <a:lnTo>
                    <a:pt x="688611" y="387731"/>
                  </a:lnTo>
                  <a:lnTo>
                    <a:pt x="607314" y="387731"/>
                  </a:lnTo>
                  <a:lnTo>
                    <a:pt x="601670" y="387302"/>
                  </a:lnTo>
                  <a:lnTo>
                    <a:pt x="595598" y="386016"/>
                  </a:lnTo>
                  <a:lnTo>
                    <a:pt x="589097" y="383873"/>
                  </a:lnTo>
                  <a:lnTo>
                    <a:pt x="582168" y="380873"/>
                  </a:lnTo>
                  <a:close/>
                </a:path>
                <a:path w="1225550" h="438150">
                  <a:moveTo>
                    <a:pt x="691515" y="99949"/>
                  </a:moveTo>
                  <a:lnTo>
                    <a:pt x="630555" y="99949"/>
                  </a:lnTo>
                  <a:lnTo>
                    <a:pt x="630555" y="355345"/>
                  </a:lnTo>
                  <a:lnTo>
                    <a:pt x="630195" y="363924"/>
                  </a:lnTo>
                  <a:lnTo>
                    <a:pt x="615061" y="387731"/>
                  </a:lnTo>
                  <a:lnTo>
                    <a:pt x="688611" y="387731"/>
                  </a:lnTo>
                  <a:lnTo>
                    <a:pt x="689800" y="381174"/>
                  </a:lnTo>
                  <a:lnTo>
                    <a:pt x="691086" y="367139"/>
                  </a:lnTo>
                  <a:lnTo>
                    <a:pt x="691397" y="355345"/>
                  </a:lnTo>
                  <a:lnTo>
                    <a:pt x="691515" y="99949"/>
                  </a:lnTo>
                  <a:close/>
                </a:path>
                <a:path w="1225550" h="438150">
                  <a:moveTo>
                    <a:pt x="418973" y="99949"/>
                  </a:moveTo>
                  <a:lnTo>
                    <a:pt x="358013" y="99949"/>
                  </a:lnTo>
                  <a:lnTo>
                    <a:pt x="358013" y="342900"/>
                  </a:lnTo>
                  <a:lnTo>
                    <a:pt x="418973" y="342900"/>
                  </a:lnTo>
                  <a:lnTo>
                    <a:pt x="419059" y="236474"/>
                  </a:lnTo>
                  <a:lnTo>
                    <a:pt x="419139" y="228183"/>
                  </a:lnTo>
                  <a:lnTo>
                    <a:pt x="424713" y="185856"/>
                  </a:lnTo>
                  <a:lnTo>
                    <a:pt x="454596" y="152669"/>
                  </a:lnTo>
                  <a:lnTo>
                    <a:pt x="471805" y="149606"/>
                  </a:lnTo>
                  <a:lnTo>
                    <a:pt x="569159" y="149606"/>
                  </a:lnTo>
                  <a:lnTo>
                    <a:pt x="568213" y="145542"/>
                  </a:lnTo>
                  <a:lnTo>
                    <a:pt x="561584" y="130972"/>
                  </a:lnTo>
                  <a:lnTo>
                    <a:pt x="556841" y="124841"/>
                  </a:lnTo>
                  <a:lnTo>
                    <a:pt x="418973" y="124841"/>
                  </a:lnTo>
                  <a:lnTo>
                    <a:pt x="418973" y="99949"/>
                  </a:lnTo>
                  <a:close/>
                </a:path>
                <a:path w="1225550" h="438150">
                  <a:moveTo>
                    <a:pt x="569159" y="149606"/>
                  </a:moveTo>
                  <a:lnTo>
                    <a:pt x="481330" y="149606"/>
                  </a:lnTo>
                  <a:lnTo>
                    <a:pt x="489204" y="152019"/>
                  </a:lnTo>
                  <a:lnTo>
                    <a:pt x="495681" y="157099"/>
                  </a:lnTo>
                  <a:lnTo>
                    <a:pt x="512238" y="200358"/>
                  </a:lnTo>
                  <a:lnTo>
                    <a:pt x="513207" y="342900"/>
                  </a:lnTo>
                  <a:lnTo>
                    <a:pt x="573532" y="342900"/>
                  </a:lnTo>
                  <a:lnTo>
                    <a:pt x="573532" y="182372"/>
                  </a:lnTo>
                  <a:lnTo>
                    <a:pt x="572200" y="162683"/>
                  </a:lnTo>
                  <a:lnTo>
                    <a:pt x="569159" y="149606"/>
                  </a:lnTo>
                  <a:close/>
                </a:path>
                <a:path w="1225550" h="438150">
                  <a:moveTo>
                    <a:pt x="490982" y="93725"/>
                  </a:moveTo>
                  <a:lnTo>
                    <a:pt x="447923" y="104677"/>
                  </a:lnTo>
                  <a:lnTo>
                    <a:pt x="418973" y="124841"/>
                  </a:lnTo>
                  <a:lnTo>
                    <a:pt x="556841" y="124841"/>
                  </a:lnTo>
                  <a:lnTo>
                    <a:pt x="524414" y="100028"/>
                  </a:lnTo>
                  <a:lnTo>
                    <a:pt x="490982" y="93725"/>
                  </a:lnTo>
                  <a:close/>
                </a:path>
                <a:path w="1225550" h="438150">
                  <a:moveTo>
                    <a:pt x="1107186" y="6223"/>
                  </a:moveTo>
                  <a:lnTo>
                    <a:pt x="1046353" y="6223"/>
                  </a:lnTo>
                  <a:lnTo>
                    <a:pt x="1046353" y="342900"/>
                  </a:lnTo>
                  <a:lnTo>
                    <a:pt x="1107186" y="342900"/>
                  </a:lnTo>
                  <a:lnTo>
                    <a:pt x="1107186" y="6223"/>
                  </a:lnTo>
                  <a:close/>
                </a:path>
                <a:path w="1225550" h="438150">
                  <a:moveTo>
                    <a:pt x="1186434" y="0"/>
                  </a:moveTo>
                  <a:lnTo>
                    <a:pt x="1150556" y="23907"/>
                  </a:lnTo>
                  <a:lnTo>
                    <a:pt x="1147699" y="38862"/>
                  </a:lnTo>
                  <a:lnTo>
                    <a:pt x="1148433" y="46914"/>
                  </a:lnTo>
                  <a:lnTo>
                    <a:pt x="1179176" y="78279"/>
                  </a:lnTo>
                  <a:lnTo>
                    <a:pt x="1186942" y="78993"/>
                  </a:lnTo>
                  <a:lnTo>
                    <a:pt x="1194577" y="78275"/>
                  </a:lnTo>
                  <a:lnTo>
                    <a:pt x="1224710" y="47561"/>
                  </a:lnTo>
                  <a:lnTo>
                    <a:pt x="1225423" y="39750"/>
                  </a:lnTo>
                  <a:lnTo>
                    <a:pt x="1224708" y="31773"/>
                  </a:lnTo>
                  <a:lnTo>
                    <a:pt x="1194201" y="714"/>
                  </a:lnTo>
                  <a:lnTo>
                    <a:pt x="1186434" y="0"/>
                  </a:lnTo>
                  <a:close/>
                </a:path>
                <a:path w="1225550" h="438150">
                  <a:moveTo>
                    <a:pt x="660908" y="0"/>
                  </a:moveTo>
                  <a:lnTo>
                    <a:pt x="625141" y="23875"/>
                  </a:lnTo>
                  <a:lnTo>
                    <a:pt x="622300" y="38735"/>
                  </a:lnTo>
                  <a:lnTo>
                    <a:pt x="623016" y="46787"/>
                  </a:lnTo>
                  <a:lnTo>
                    <a:pt x="653788" y="78255"/>
                  </a:lnTo>
                  <a:lnTo>
                    <a:pt x="661670" y="78993"/>
                  </a:lnTo>
                  <a:lnTo>
                    <a:pt x="669291" y="78277"/>
                  </a:lnTo>
                  <a:lnTo>
                    <a:pt x="699563" y="47434"/>
                  </a:lnTo>
                  <a:lnTo>
                    <a:pt x="700278" y="39624"/>
                  </a:lnTo>
                  <a:lnTo>
                    <a:pt x="699543" y="31720"/>
                  </a:lnTo>
                  <a:lnTo>
                    <a:pt x="668746" y="712"/>
                  </a:lnTo>
                  <a:lnTo>
                    <a:pt x="660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73168" y="3880739"/>
              <a:ext cx="138557" cy="1494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975481" y="3740023"/>
              <a:ext cx="1217295" cy="431800"/>
            </a:xfrm>
            <a:custGeom>
              <a:avLst/>
              <a:gdLst/>
              <a:ahLst/>
              <a:cxnLst/>
              <a:rect l="l" t="t" r="r" b="b"/>
              <a:pathLst>
                <a:path w="1217295" h="431800">
                  <a:moveTo>
                    <a:pt x="158623" y="95376"/>
                  </a:moveTo>
                  <a:lnTo>
                    <a:pt x="114681" y="208025"/>
                  </a:lnTo>
                  <a:lnTo>
                    <a:pt x="202438" y="208025"/>
                  </a:lnTo>
                  <a:lnTo>
                    <a:pt x="158623" y="95376"/>
                  </a:lnTo>
                  <a:close/>
                </a:path>
                <a:path w="1217295" h="431800">
                  <a:moveTo>
                    <a:pt x="1156081" y="93725"/>
                  </a:moveTo>
                  <a:lnTo>
                    <a:pt x="1216914" y="93725"/>
                  </a:lnTo>
                  <a:lnTo>
                    <a:pt x="1216914" y="336676"/>
                  </a:lnTo>
                  <a:lnTo>
                    <a:pt x="1156081" y="336676"/>
                  </a:lnTo>
                  <a:lnTo>
                    <a:pt x="1156081" y="93725"/>
                  </a:lnTo>
                  <a:close/>
                </a:path>
                <a:path w="1217295" h="431800">
                  <a:moveTo>
                    <a:pt x="630555" y="93725"/>
                  </a:moveTo>
                  <a:lnTo>
                    <a:pt x="691515" y="93725"/>
                  </a:lnTo>
                  <a:lnTo>
                    <a:pt x="691515" y="344677"/>
                  </a:lnTo>
                  <a:lnTo>
                    <a:pt x="687657" y="386772"/>
                  </a:lnTo>
                  <a:lnTo>
                    <a:pt x="663194" y="422656"/>
                  </a:lnTo>
                  <a:lnTo>
                    <a:pt x="627634" y="431800"/>
                  </a:lnTo>
                  <a:lnTo>
                    <a:pt x="617940" y="431228"/>
                  </a:lnTo>
                  <a:lnTo>
                    <a:pt x="607139" y="429514"/>
                  </a:lnTo>
                  <a:lnTo>
                    <a:pt x="595219" y="426656"/>
                  </a:lnTo>
                  <a:lnTo>
                    <a:pt x="582168" y="422656"/>
                  </a:lnTo>
                  <a:lnTo>
                    <a:pt x="582168" y="374650"/>
                  </a:lnTo>
                  <a:lnTo>
                    <a:pt x="589097" y="377650"/>
                  </a:lnTo>
                  <a:lnTo>
                    <a:pt x="595598" y="379793"/>
                  </a:lnTo>
                  <a:lnTo>
                    <a:pt x="601670" y="381079"/>
                  </a:lnTo>
                  <a:lnTo>
                    <a:pt x="607314" y="381507"/>
                  </a:lnTo>
                  <a:lnTo>
                    <a:pt x="615061" y="381507"/>
                  </a:lnTo>
                  <a:lnTo>
                    <a:pt x="630555" y="349122"/>
                  </a:lnTo>
                  <a:lnTo>
                    <a:pt x="630555" y="93725"/>
                  </a:lnTo>
                  <a:close/>
                </a:path>
                <a:path w="1217295" h="431800">
                  <a:moveTo>
                    <a:pt x="854075" y="87502"/>
                  </a:moveTo>
                  <a:lnTo>
                    <a:pt x="895096" y="95757"/>
                  </a:lnTo>
                  <a:lnTo>
                    <a:pt x="930529" y="120522"/>
                  </a:lnTo>
                  <a:lnTo>
                    <a:pt x="930529" y="93725"/>
                  </a:lnTo>
                  <a:lnTo>
                    <a:pt x="991489" y="93725"/>
                  </a:lnTo>
                  <a:lnTo>
                    <a:pt x="991489" y="336676"/>
                  </a:lnTo>
                  <a:lnTo>
                    <a:pt x="930529" y="336676"/>
                  </a:lnTo>
                  <a:lnTo>
                    <a:pt x="930529" y="311022"/>
                  </a:lnTo>
                  <a:lnTo>
                    <a:pt x="921575" y="318904"/>
                  </a:lnTo>
                  <a:lnTo>
                    <a:pt x="885571" y="338720"/>
                  </a:lnTo>
                  <a:lnTo>
                    <a:pt x="855853" y="342900"/>
                  </a:lnTo>
                  <a:lnTo>
                    <a:pt x="833114" y="340615"/>
                  </a:lnTo>
                  <a:lnTo>
                    <a:pt x="792398" y="322379"/>
                  </a:lnTo>
                  <a:lnTo>
                    <a:pt x="759370" y="287065"/>
                  </a:lnTo>
                  <a:lnTo>
                    <a:pt x="742174" y="241675"/>
                  </a:lnTo>
                  <a:lnTo>
                    <a:pt x="740029" y="215645"/>
                  </a:lnTo>
                  <a:lnTo>
                    <a:pt x="742120" y="188809"/>
                  </a:lnTo>
                  <a:lnTo>
                    <a:pt x="758781" y="142708"/>
                  </a:lnTo>
                  <a:lnTo>
                    <a:pt x="790781" y="107755"/>
                  </a:lnTo>
                  <a:lnTo>
                    <a:pt x="831167" y="89761"/>
                  </a:lnTo>
                  <a:lnTo>
                    <a:pt x="854075" y="87502"/>
                  </a:lnTo>
                  <a:close/>
                </a:path>
                <a:path w="1217295" h="431800">
                  <a:moveTo>
                    <a:pt x="490982" y="87502"/>
                  </a:moveTo>
                  <a:lnTo>
                    <a:pt x="539059" y="101701"/>
                  </a:lnTo>
                  <a:lnTo>
                    <a:pt x="568213" y="139319"/>
                  </a:lnTo>
                  <a:lnTo>
                    <a:pt x="573532" y="176149"/>
                  </a:lnTo>
                  <a:lnTo>
                    <a:pt x="573532" y="336676"/>
                  </a:lnTo>
                  <a:lnTo>
                    <a:pt x="513207" y="336676"/>
                  </a:lnTo>
                  <a:lnTo>
                    <a:pt x="513207" y="230250"/>
                  </a:lnTo>
                  <a:lnTo>
                    <a:pt x="512966" y="210365"/>
                  </a:lnTo>
                  <a:lnTo>
                    <a:pt x="506985" y="165877"/>
                  </a:lnTo>
                  <a:lnTo>
                    <a:pt x="481330" y="143382"/>
                  </a:lnTo>
                  <a:lnTo>
                    <a:pt x="471805" y="143382"/>
                  </a:lnTo>
                  <a:lnTo>
                    <a:pt x="433909" y="162488"/>
                  </a:lnTo>
                  <a:lnTo>
                    <a:pt x="419639" y="207962"/>
                  </a:lnTo>
                  <a:lnTo>
                    <a:pt x="418973" y="239268"/>
                  </a:lnTo>
                  <a:lnTo>
                    <a:pt x="418973" y="336676"/>
                  </a:lnTo>
                  <a:lnTo>
                    <a:pt x="358013" y="336676"/>
                  </a:lnTo>
                  <a:lnTo>
                    <a:pt x="358013" y="93725"/>
                  </a:lnTo>
                  <a:lnTo>
                    <a:pt x="418973" y="93725"/>
                  </a:lnTo>
                  <a:lnTo>
                    <a:pt x="418973" y="118618"/>
                  </a:lnTo>
                  <a:lnTo>
                    <a:pt x="429115" y="110595"/>
                  </a:lnTo>
                  <a:lnTo>
                    <a:pt x="465014" y="91360"/>
                  </a:lnTo>
                  <a:lnTo>
                    <a:pt x="482246" y="87931"/>
                  </a:lnTo>
                  <a:lnTo>
                    <a:pt x="490982" y="87502"/>
                  </a:lnTo>
                  <a:close/>
                </a:path>
                <a:path w="1217295" h="431800">
                  <a:moveTo>
                    <a:pt x="126619" y="8254"/>
                  </a:moveTo>
                  <a:lnTo>
                    <a:pt x="189992" y="8254"/>
                  </a:lnTo>
                  <a:lnTo>
                    <a:pt x="316357" y="336676"/>
                  </a:lnTo>
                  <a:lnTo>
                    <a:pt x="251333" y="336676"/>
                  </a:lnTo>
                  <a:lnTo>
                    <a:pt x="225679" y="268985"/>
                  </a:lnTo>
                  <a:lnTo>
                    <a:pt x="91694" y="268985"/>
                  </a:lnTo>
                  <a:lnTo>
                    <a:pt x="64897" y="336676"/>
                  </a:lnTo>
                  <a:lnTo>
                    <a:pt x="0" y="336676"/>
                  </a:lnTo>
                  <a:lnTo>
                    <a:pt x="126619" y="8254"/>
                  </a:lnTo>
                  <a:close/>
                </a:path>
                <a:path w="1217295" h="431800">
                  <a:moveTo>
                    <a:pt x="1046353" y="0"/>
                  </a:moveTo>
                  <a:lnTo>
                    <a:pt x="1107186" y="0"/>
                  </a:lnTo>
                  <a:lnTo>
                    <a:pt x="1107186" y="336676"/>
                  </a:lnTo>
                  <a:lnTo>
                    <a:pt x="1046353" y="336676"/>
                  </a:lnTo>
                  <a:lnTo>
                    <a:pt x="1046353" y="0"/>
                  </a:lnTo>
                  <a:close/>
                </a:path>
              </a:pathLst>
            </a:custGeom>
            <a:ln w="6096">
              <a:solidFill>
                <a:srgbClr val="A40D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0132" y="3730752"/>
              <a:ext cx="83820" cy="850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94733" y="3730752"/>
              <a:ext cx="84074" cy="8509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948304" y="4279391"/>
            <a:ext cx="1461135" cy="455930"/>
            <a:chOff x="2948304" y="4279391"/>
            <a:chExt cx="1461135" cy="455930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2655" y="4294631"/>
              <a:ext cx="1446275" cy="44043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51352" y="4282439"/>
              <a:ext cx="1435735" cy="431800"/>
            </a:xfrm>
            <a:custGeom>
              <a:avLst/>
              <a:gdLst/>
              <a:ahLst/>
              <a:cxnLst/>
              <a:rect l="l" t="t" r="r" b="b"/>
              <a:pathLst>
                <a:path w="1435735" h="431800">
                  <a:moveTo>
                    <a:pt x="189992" y="14478"/>
                  </a:moveTo>
                  <a:lnTo>
                    <a:pt x="126619" y="14478"/>
                  </a:lnTo>
                  <a:lnTo>
                    <a:pt x="0" y="342900"/>
                  </a:lnTo>
                  <a:lnTo>
                    <a:pt x="64897" y="342900"/>
                  </a:lnTo>
                  <a:lnTo>
                    <a:pt x="91694" y="275209"/>
                  </a:lnTo>
                  <a:lnTo>
                    <a:pt x="290311" y="275209"/>
                  </a:lnTo>
                  <a:lnTo>
                    <a:pt x="266856" y="214249"/>
                  </a:lnTo>
                  <a:lnTo>
                    <a:pt x="114681" y="214249"/>
                  </a:lnTo>
                  <a:lnTo>
                    <a:pt x="158623" y="101600"/>
                  </a:lnTo>
                  <a:lnTo>
                    <a:pt x="223513" y="101600"/>
                  </a:lnTo>
                  <a:lnTo>
                    <a:pt x="189992" y="14478"/>
                  </a:lnTo>
                  <a:close/>
                </a:path>
                <a:path w="1435735" h="431800">
                  <a:moveTo>
                    <a:pt x="290311" y="275209"/>
                  </a:moveTo>
                  <a:lnTo>
                    <a:pt x="225679" y="275209"/>
                  </a:lnTo>
                  <a:lnTo>
                    <a:pt x="251333" y="342900"/>
                  </a:lnTo>
                  <a:lnTo>
                    <a:pt x="316357" y="342900"/>
                  </a:lnTo>
                  <a:lnTo>
                    <a:pt x="290311" y="275209"/>
                  </a:lnTo>
                  <a:close/>
                </a:path>
                <a:path w="1435735" h="431800">
                  <a:moveTo>
                    <a:pt x="223513" y="101600"/>
                  </a:moveTo>
                  <a:lnTo>
                    <a:pt x="158623" y="101600"/>
                  </a:lnTo>
                  <a:lnTo>
                    <a:pt x="202438" y="214249"/>
                  </a:lnTo>
                  <a:lnTo>
                    <a:pt x="266856" y="214249"/>
                  </a:lnTo>
                  <a:lnTo>
                    <a:pt x="223513" y="101600"/>
                  </a:lnTo>
                  <a:close/>
                </a:path>
                <a:path w="1435735" h="431800">
                  <a:moveTo>
                    <a:pt x="1427226" y="99949"/>
                  </a:moveTo>
                  <a:lnTo>
                    <a:pt x="1366393" y="99949"/>
                  </a:lnTo>
                  <a:lnTo>
                    <a:pt x="1366393" y="342900"/>
                  </a:lnTo>
                  <a:lnTo>
                    <a:pt x="1427226" y="342900"/>
                  </a:lnTo>
                  <a:lnTo>
                    <a:pt x="1427226" y="99949"/>
                  </a:lnTo>
                  <a:close/>
                </a:path>
                <a:path w="1435735" h="431800">
                  <a:moveTo>
                    <a:pt x="684657" y="99949"/>
                  </a:moveTo>
                  <a:lnTo>
                    <a:pt x="623062" y="99949"/>
                  </a:lnTo>
                  <a:lnTo>
                    <a:pt x="623090" y="202946"/>
                  </a:lnTo>
                  <a:lnTo>
                    <a:pt x="624808" y="250412"/>
                  </a:lnTo>
                  <a:lnTo>
                    <a:pt x="636073" y="296606"/>
                  </a:lnTo>
                  <a:lnTo>
                    <a:pt x="664845" y="331343"/>
                  </a:lnTo>
                  <a:lnTo>
                    <a:pt x="710457" y="348005"/>
                  </a:lnTo>
                  <a:lnTo>
                    <a:pt x="729488" y="349123"/>
                  </a:lnTo>
                  <a:lnTo>
                    <a:pt x="747081" y="348170"/>
                  </a:lnTo>
                  <a:lnTo>
                    <a:pt x="790194" y="333883"/>
                  </a:lnTo>
                  <a:lnTo>
                    <a:pt x="819483" y="303414"/>
                  </a:lnTo>
                  <a:lnTo>
                    <a:pt x="825087" y="292481"/>
                  </a:lnTo>
                  <a:lnTo>
                    <a:pt x="729996" y="292481"/>
                  </a:lnTo>
                  <a:lnTo>
                    <a:pt x="722685" y="292008"/>
                  </a:lnTo>
                  <a:lnTo>
                    <a:pt x="689356" y="264414"/>
                  </a:lnTo>
                  <a:lnTo>
                    <a:pt x="684691" y="218948"/>
                  </a:lnTo>
                  <a:lnTo>
                    <a:pt x="684657" y="99949"/>
                  </a:lnTo>
                  <a:close/>
                </a:path>
                <a:path w="1435735" h="431800">
                  <a:moveTo>
                    <a:pt x="836422" y="99949"/>
                  </a:moveTo>
                  <a:lnTo>
                    <a:pt x="775462" y="99949"/>
                  </a:lnTo>
                  <a:lnTo>
                    <a:pt x="775462" y="218948"/>
                  </a:lnTo>
                  <a:lnTo>
                    <a:pt x="775223" y="234688"/>
                  </a:lnTo>
                  <a:lnTo>
                    <a:pt x="765159" y="276288"/>
                  </a:lnTo>
                  <a:lnTo>
                    <a:pt x="729996" y="292481"/>
                  </a:lnTo>
                  <a:lnTo>
                    <a:pt x="825087" y="292481"/>
                  </a:lnTo>
                  <a:lnTo>
                    <a:pt x="835800" y="232237"/>
                  </a:lnTo>
                  <a:lnTo>
                    <a:pt x="836422" y="202946"/>
                  </a:lnTo>
                  <a:lnTo>
                    <a:pt x="836422" y="99949"/>
                  </a:lnTo>
                  <a:close/>
                </a:path>
                <a:path w="1435735" h="431800">
                  <a:moveTo>
                    <a:pt x="393319" y="99949"/>
                  </a:moveTo>
                  <a:lnTo>
                    <a:pt x="331088" y="99949"/>
                  </a:lnTo>
                  <a:lnTo>
                    <a:pt x="423418" y="324739"/>
                  </a:lnTo>
                  <a:lnTo>
                    <a:pt x="373507" y="431800"/>
                  </a:lnTo>
                  <a:lnTo>
                    <a:pt x="436372" y="431800"/>
                  </a:lnTo>
                  <a:lnTo>
                    <a:pt x="518587" y="252476"/>
                  </a:lnTo>
                  <a:lnTo>
                    <a:pt x="456438" y="252476"/>
                  </a:lnTo>
                  <a:lnTo>
                    <a:pt x="393319" y="99949"/>
                  </a:lnTo>
                  <a:close/>
                </a:path>
                <a:path w="1435735" h="431800">
                  <a:moveTo>
                    <a:pt x="588518" y="99949"/>
                  </a:moveTo>
                  <a:lnTo>
                    <a:pt x="526034" y="99949"/>
                  </a:lnTo>
                  <a:lnTo>
                    <a:pt x="456438" y="252476"/>
                  </a:lnTo>
                  <a:lnTo>
                    <a:pt x="518587" y="252476"/>
                  </a:lnTo>
                  <a:lnTo>
                    <a:pt x="588518" y="99949"/>
                  </a:lnTo>
                  <a:close/>
                </a:path>
                <a:path w="1435735" h="431800">
                  <a:moveTo>
                    <a:pt x="915797" y="266827"/>
                  </a:moveTo>
                  <a:lnTo>
                    <a:pt x="878332" y="307594"/>
                  </a:lnTo>
                  <a:lnTo>
                    <a:pt x="895498" y="325762"/>
                  </a:lnTo>
                  <a:lnTo>
                    <a:pt x="915368" y="338740"/>
                  </a:lnTo>
                  <a:lnTo>
                    <a:pt x="937928" y="346527"/>
                  </a:lnTo>
                  <a:lnTo>
                    <a:pt x="963168" y="349123"/>
                  </a:lnTo>
                  <a:lnTo>
                    <a:pt x="982148" y="347767"/>
                  </a:lnTo>
                  <a:lnTo>
                    <a:pt x="1026922" y="327533"/>
                  </a:lnTo>
                  <a:lnTo>
                    <a:pt x="1047413" y="294640"/>
                  </a:lnTo>
                  <a:lnTo>
                    <a:pt x="966470" y="294640"/>
                  </a:lnTo>
                  <a:lnTo>
                    <a:pt x="960731" y="294163"/>
                  </a:lnTo>
                  <a:lnTo>
                    <a:pt x="921440" y="272732"/>
                  </a:lnTo>
                  <a:lnTo>
                    <a:pt x="915797" y="266827"/>
                  </a:lnTo>
                  <a:close/>
                </a:path>
                <a:path w="1435735" h="431800">
                  <a:moveTo>
                    <a:pt x="966343" y="93726"/>
                  </a:moveTo>
                  <a:lnTo>
                    <a:pt x="921355" y="105245"/>
                  </a:lnTo>
                  <a:lnTo>
                    <a:pt x="892810" y="136715"/>
                  </a:lnTo>
                  <a:lnTo>
                    <a:pt x="887222" y="163449"/>
                  </a:lnTo>
                  <a:lnTo>
                    <a:pt x="890910" y="184808"/>
                  </a:lnTo>
                  <a:lnTo>
                    <a:pt x="901969" y="204311"/>
                  </a:lnTo>
                  <a:lnTo>
                    <a:pt x="920386" y="221956"/>
                  </a:lnTo>
                  <a:lnTo>
                    <a:pt x="946150" y="237744"/>
                  </a:lnTo>
                  <a:lnTo>
                    <a:pt x="966724" y="248031"/>
                  </a:lnTo>
                  <a:lnTo>
                    <a:pt x="978372" y="254746"/>
                  </a:lnTo>
                  <a:lnTo>
                    <a:pt x="986663" y="261556"/>
                  </a:lnTo>
                  <a:lnTo>
                    <a:pt x="991619" y="268462"/>
                  </a:lnTo>
                  <a:lnTo>
                    <a:pt x="993267" y="275463"/>
                  </a:lnTo>
                  <a:lnTo>
                    <a:pt x="993267" y="280543"/>
                  </a:lnTo>
                  <a:lnTo>
                    <a:pt x="990854" y="284988"/>
                  </a:lnTo>
                  <a:lnTo>
                    <a:pt x="981075" y="292735"/>
                  </a:lnTo>
                  <a:lnTo>
                    <a:pt x="974598" y="294640"/>
                  </a:lnTo>
                  <a:lnTo>
                    <a:pt x="1047413" y="294640"/>
                  </a:lnTo>
                  <a:lnTo>
                    <a:pt x="1049192" y="288956"/>
                  </a:lnTo>
                  <a:lnTo>
                    <a:pt x="1050671" y="273431"/>
                  </a:lnTo>
                  <a:lnTo>
                    <a:pt x="1049857" y="261695"/>
                  </a:lnTo>
                  <a:lnTo>
                    <a:pt x="1029509" y="222011"/>
                  </a:lnTo>
                  <a:lnTo>
                    <a:pt x="989076" y="195580"/>
                  </a:lnTo>
                  <a:lnTo>
                    <a:pt x="957072" y="179578"/>
                  </a:lnTo>
                  <a:lnTo>
                    <a:pt x="950976" y="175895"/>
                  </a:lnTo>
                  <a:lnTo>
                    <a:pt x="948563" y="173101"/>
                  </a:lnTo>
                  <a:lnTo>
                    <a:pt x="946150" y="170434"/>
                  </a:lnTo>
                  <a:lnTo>
                    <a:pt x="944880" y="167386"/>
                  </a:lnTo>
                  <a:lnTo>
                    <a:pt x="944880" y="159766"/>
                  </a:lnTo>
                  <a:lnTo>
                    <a:pt x="946785" y="156210"/>
                  </a:lnTo>
                  <a:lnTo>
                    <a:pt x="950722" y="153289"/>
                  </a:lnTo>
                  <a:lnTo>
                    <a:pt x="954532" y="150368"/>
                  </a:lnTo>
                  <a:lnTo>
                    <a:pt x="959866" y="148844"/>
                  </a:lnTo>
                  <a:lnTo>
                    <a:pt x="1031367" y="148844"/>
                  </a:lnTo>
                  <a:lnTo>
                    <a:pt x="1046226" y="133985"/>
                  </a:lnTo>
                  <a:lnTo>
                    <a:pt x="1010793" y="104140"/>
                  </a:lnTo>
                  <a:lnTo>
                    <a:pt x="977985" y="94388"/>
                  </a:lnTo>
                  <a:lnTo>
                    <a:pt x="966343" y="93726"/>
                  </a:lnTo>
                  <a:close/>
                </a:path>
                <a:path w="1435735" h="431800">
                  <a:moveTo>
                    <a:pt x="1031367" y="148844"/>
                  </a:moveTo>
                  <a:lnTo>
                    <a:pt x="966724" y="148844"/>
                  </a:lnTo>
                  <a:lnTo>
                    <a:pt x="976395" y="150272"/>
                  </a:lnTo>
                  <a:lnTo>
                    <a:pt x="986567" y="154559"/>
                  </a:lnTo>
                  <a:lnTo>
                    <a:pt x="997263" y="161702"/>
                  </a:lnTo>
                  <a:lnTo>
                    <a:pt x="1008507" y="171704"/>
                  </a:lnTo>
                  <a:lnTo>
                    <a:pt x="1031367" y="148844"/>
                  </a:lnTo>
                  <a:close/>
                </a:path>
                <a:path w="1435735" h="431800">
                  <a:moveTo>
                    <a:pt x="1159383" y="6223"/>
                  </a:moveTo>
                  <a:lnTo>
                    <a:pt x="1098931" y="6223"/>
                  </a:lnTo>
                  <a:lnTo>
                    <a:pt x="1098931" y="342900"/>
                  </a:lnTo>
                  <a:lnTo>
                    <a:pt x="1159383" y="342900"/>
                  </a:lnTo>
                  <a:lnTo>
                    <a:pt x="1159466" y="236474"/>
                  </a:lnTo>
                  <a:lnTo>
                    <a:pt x="1159549" y="227597"/>
                  </a:lnTo>
                  <a:lnTo>
                    <a:pt x="1165141" y="185300"/>
                  </a:lnTo>
                  <a:lnTo>
                    <a:pt x="1195117" y="152654"/>
                  </a:lnTo>
                  <a:lnTo>
                    <a:pt x="1212342" y="149606"/>
                  </a:lnTo>
                  <a:lnTo>
                    <a:pt x="1309828" y="149606"/>
                  </a:lnTo>
                  <a:lnTo>
                    <a:pt x="1308877" y="145510"/>
                  </a:lnTo>
                  <a:lnTo>
                    <a:pt x="1302248" y="130865"/>
                  </a:lnTo>
                  <a:lnTo>
                    <a:pt x="1297450" y="124587"/>
                  </a:lnTo>
                  <a:lnTo>
                    <a:pt x="1159383" y="124587"/>
                  </a:lnTo>
                  <a:lnTo>
                    <a:pt x="1159383" y="6223"/>
                  </a:lnTo>
                  <a:close/>
                </a:path>
                <a:path w="1435735" h="431800">
                  <a:moveTo>
                    <a:pt x="1309828" y="149606"/>
                  </a:moveTo>
                  <a:lnTo>
                    <a:pt x="1221867" y="149606"/>
                  </a:lnTo>
                  <a:lnTo>
                    <a:pt x="1229868" y="152019"/>
                  </a:lnTo>
                  <a:lnTo>
                    <a:pt x="1236345" y="156972"/>
                  </a:lnTo>
                  <a:lnTo>
                    <a:pt x="1253093" y="201041"/>
                  </a:lnTo>
                  <a:lnTo>
                    <a:pt x="1254125" y="342900"/>
                  </a:lnTo>
                  <a:lnTo>
                    <a:pt x="1314196" y="342900"/>
                  </a:lnTo>
                  <a:lnTo>
                    <a:pt x="1314196" y="182372"/>
                  </a:lnTo>
                  <a:lnTo>
                    <a:pt x="1312864" y="162679"/>
                  </a:lnTo>
                  <a:lnTo>
                    <a:pt x="1309828" y="149606"/>
                  </a:lnTo>
                  <a:close/>
                </a:path>
                <a:path w="1435735" h="431800">
                  <a:moveTo>
                    <a:pt x="1232027" y="93726"/>
                  </a:moveTo>
                  <a:lnTo>
                    <a:pt x="1186297" y="105781"/>
                  </a:lnTo>
                  <a:lnTo>
                    <a:pt x="1159383" y="124587"/>
                  </a:lnTo>
                  <a:lnTo>
                    <a:pt x="1297450" y="124587"/>
                  </a:lnTo>
                  <a:lnTo>
                    <a:pt x="1265316" y="99996"/>
                  </a:lnTo>
                  <a:lnTo>
                    <a:pt x="1232027" y="93726"/>
                  </a:lnTo>
                  <a:close/>
                </a:path>
                <a:path w="1435735" h="431800">
                  <a:moveTo>
                    <a:pt x="1396746" y="0"/>
                  </a:moveTo>
                  <a:lnTo>
                    <a:pt x="1360868" y="23907"/>
                  </a:lnTo>
                  <a:lnTo>
                    <a:pt x="1358011" y="38862"/>
                  </a:lnTo>
                  <a:lnTo>
                    <a:pt x="1358745" y="46914"/>
                  </a:lnTo>
                  <a:lnTo>
                    <a:pt x="1389488" y="78279"/>
                  </a:lnTo>
                  <a:lnTo>
                    <a:pt x="1397254" y="78993"/>
                  </a:lnTo>
                  <a:lnTo>
                    <a:pt x="1404889" y="78275"/>
                  </a:lnTo>
                  <a:lnTo>
                    <a:pt x="1435022" y="47561"/>
                  </a:lnTo>
                  <a:lnTo>
                    <a:pt x="1435735" y="39751"/>
                  </a:lnTo>
                  <a:lnTo>
                    <a:pt x="1435020" y="31773"/>
                  </a:lnTo>
                  <a:lnTo>
                    <a:pt x="1404513" y="714"/>
                  </a:lnTo>
                  <a:lnTo>
                    <a:pt x="1396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951352" y="4288662"/>
              <a:ext cx="1427480" cy="426084"/>
            </a:xfrm>
            <a:custGeom>
              <a:avLst/>
              <a:gdLst/>
              <a:ahLst/>
              <a:cxnLst/>
              <a:rect l="l" t="t" r="r" b="b"/>
              <a:pathLst>
                <a:path w="1427479" h="426085">
                  <a:moveTo>
                    <a:pt x="158623" y="95376"/>
                  </a:moveTo>
                  <a:lnTo>
                    <a:pt x="114681" y="208025"/>
                  </a:lnTo>
                  <a:lnTo>
                    <a:pt x="202438" y="208025"/>
                  </a:lnTo>
                  <a:lnTo>
                    <a:pt x="158623" y="95376"/>
                  </a:lnTo>
                  <a:close/>
                </a:path>
                <a:path w="1427479" h="426085">
                  <a:moveTo>
                    <a:pt x="1366393" y="93725"/>
                  </a:moveTo>
                  <a:lnTo>
                    <a:pt x="1427226" y="93725"/>
                  </a:lnTo>
                  <a:lnTo>
                    <a:pt x="1427226" y="336676"/>
                  </a:lnTo>
                  <a:lnTo>
                    <a:pt x="1366393" y="336676"/>
                  </a:lnTo>
                  <a:lnTo>
                    <a:pt x="1366393" y="93725"/>
                  </a:lnTo>
                  <a:close/>
                </a:path>
                <a:path w="1427479" h="426085">
                  <a:moveTo>
                    <a:pt x="623062" y="93725"/>
                  </a:moveTo>
                  <a:lnTo>
                    <a:pt x="684657" y="93725"/>
                  </a:lnTo>
                  <a:lnTo>
                    <a:pt x="684657" y="210819"/>
                  </a:lnTo>
                  <a:lnTo>
                    <a:pt x="684944" y="226562"/>
                  </a:lnTo>
                  <a:lnTo>
                    <a:pt x="692021" y="264479"/>
                  </a:lnTo>
                  <a:lnTo>
                    <a:pt x="729996" y="286257"/>
                  </a:lnTo>
                  <a:lnTo>
                    <a:pt x="737330" y="285805"/>
                  </a:lnTo>
                  <a:lnTo>
                    <a:pt x="771651" y="257682"/>
                  </a:lnTo>
                  <a:lnTo>
                    <a:pt x="775462" y="212725"/>
                  </a:lnTo>
                  <a:lnTo>
                    <a:pt x="775462" y="93725"/>
                  </a:lnTo>
                  <a:lnTo>
                    <a:pt x="836422" y="93725"/>
                  </a:lnTo>
                  <a:lnTo>
                    <a:pt x="836422" y="196723"/>
                  </a:lnTo>
                  <a:lnTo>
                    <a:pt x="835800" y="226014"/>
                  </a:lnTo>
                  <a:lnTo>
                    <a:pt x="830796" y="269499"/>
                  </a:lnTo>
                  <a:lnTo>
                    <a:pt x="811149" y="309022"/>
                  </a:lnTo>
                  <a:lnTo>
                    <a:pt x="777458" y="334327"/>
                  </a:lnTo>
                  <a:lnTo>
                    <a:pt x="729488" y="342900"/>
                  </a:lnTo>
                  <a:lnTo>
                    <a:pt x="710457" y="341782"/>
                  </a:lnTo>
                  <a:lnTo>
                    <a:pt x="664845" y="325119"/>
                  </a:lnTo>
                  <a:lnTo>
                    <a:pt x="636073" y="290383"/>
                  </a:lnTo>
                  <a:lnTo>
                    <a:pt x="624808" y="244189"/>
                  </a:lnTo>
                  <a:lnTo>
                    <a:pt x="623062" y="194944"/>
                  </a:lnTo>
                  <a:lnTo>
                    <a:pt x="623062" y="93725"/>
                  </a:lnTo>
                  <a:close/>
                </a:path>
                <a:path w="1427479" h="426085">
                  <a:moveTo>
                    <a:pt x="331088" y="93725"/>
                  </a:moveTo>
                  <a:lnTo>
                    <a:pt x="393319" y="93725"/>
                  </a:lnTo>
                  <a:lnTo>
                    <a:pt x="456438" y="246253"/>
                  </a:lnTo>
                  <a:lnTo>
                    <a:pt x="526034" y="93725"/>
                  </a:lnTo>
                  <a:lnTo>
                    <a:pt x="588518" y="93725"/>
                  </a:lnTo>
                  <a:lnTo>
                    <a:pt x="436372" y="425576"/>
                  </a:lnTo>
                  <a:lnTo>
                    <a:pt x="373507" y="425576"/>
                  </a:lnTo>
                  <a:lnTo>
                    <a:pt x="423418" y="318516"/>
                  </a:lnTo>
                  <a:lnTo>
                    <a:pt x="331088" y="93725"/>
                  </a:lnTo>
                  <a:close/>
                </a:path>
                <a:path w="1427479" h="426085">
                  <a:moveTo>
                    <a:pt x="966343" y="87503"/>
                  </a:moveTo>
                  <a:lnTo>
                    <a:pt x="1010793" y="97917"/>
                  </a:lnTo>
                  <a:lnTo>
                    <a:pt x="1046226" y="127762"/>
                  </a:lnTo>
                  <a:lnTo>
                    <a:pt x="1008507" y="165481"/>
                  </a:lnTo>
                  <a:lnTo>
                    <a:pt x="997263" y="155479"/>
                  </a:lnTo>
                  <a:lnTo>
                    <a:pt x="986567" y="148336"/>
                  </a:lnTo>
                  <a:lnTo>
                    <a:pt x="976395" y="144049"/>
                  </a:lnTo>
                  <a:lnTo>
                    <a:pt x="966724" y="142620"/>
                  </a:lnTo>
                  <a:lnTo>
                    <a:pt x="959866" y="142620"/>
                  </a:lnTo>
                  <a:lnTo>
                    <a:pt x="954532" y="144144"/>
                  </a:lnTo>
                  <a:lnTo>
                    <a:pt x="950722" y="147066"/>
                  </a:lnTo>
                  <a:lnTo>
                    <a:pt x="946785" y="149987"/>
                  </a:lnTo>
                  <a:lnTo>
                    <a:pt x="944880" y="153543"/>
                  </a:lnTo>
                  <a:lnTo>
                    <a:pt x="944880" y="157861"/>
                  </a:lnTo>
                  <a:lnTo>
                    <a:pt x="944880" y="161162"/>
                  </a:lnTo>
                  <a:lnTo>
                    <a:pt x="946150" y="164211"/>
                  </a:lnTo>
                  <a:lnTo>
                    <a:pt x="948563" y="166878"/>
                  </a:lnTo>
                  <a:lnTo>
                    <a:pt x="950976" y="169672"/>
                  </a:lnTo>
                  <a:lnTo>
                    <a:pt x="957072" y="173355"/>
                  </a:lnTo>
                  <a:lnTo>
                    <a:pt x="966724" y="178181"/>
                  </a:lnTo>
                  <a:lnTo>
                    <a:pt x="989076" y="189356"/>
                  </a:lnTo>
                  <a:lnTo>
                    <a:pt x="1029509" y="215788"/>
                  </a:lnTo>
                  <a:lnTo>
                    <a:pt x="1049857" y="255472"/>
                  </a:lnTo>
                  <a:lnTo>
                    <a:pt x="1050671" y="267207"/>
                  </a:lnTo>
                  <a:lnTo>
                    <a:pt x="1049192" y="282733"/>
                  </a:lnTo>
                  <a:lnTo>
                    <a:pt x="1026922" y="321310"/>
                  </a:lnTo>
                  <a:lnTo>
                    <a:pt x="982148" y="341544"/>
                  </a:lnTo>
                  <a:lnTo>
                    <a:pt x="963168" y="342900"/>
                  </a:lnTo>
                  <a:lnTo>
                    <a:pt x="937928" y="340304"/>
                  </a:lnTo>
                  <a:lnTo>
                    <a:pt x="915368" y="332517"/>
                  </a:lnTo>
                  <a:lnTo>
                    <a:pt x="895498" y="319539"/>
                  </a:lnTo>
                  <a:lnTo>
                    <a:pt x="878332" y="301370"/>
                  </a:lnTo>
                  <a:lnTo>
                    <a:pt x="915797" y="260604"/>
                  </a:lnTo>
                  <a:lnTo>
                    <a:pt x="921440" y="266509"/>
                  </a:lnTo>
                  <a:lnTo>
                    <a:pt x="927512" y="271843"/>
                  </a:lnTo>
                  <a:lnTo>
                    <a:pt x="966470" y="288417"/>
                  </a:lnTo>
                  <a:lnTo>
                    <a:pt x="974598" y="288417"/>
                  </a:lnTo>
                  <a:lnTo>
                    <a:pt x="981075" y="286512"/>
                  </a:lnTo>
                  <a:lnTo>
                    <a:pt x="985901" y="282701"/>
                  </a:lnTo>
                  <a:lnTo>
                    <a:pt x="990854" y="278764"/>
                  </a:lnTo>
                  <a:lnTo>
                    <a:pt x="993267" y="274319"/>
                  </a:lnTo>
                  <a:lnTo>
                    <a:pt x="993267" y="269239"/>
                  </a:lnTo>
                  <a:lnTo>
                    <a:pt x="966724" y="241807"/>
                  </a:lnTo>
                  <a:lnTo>
                    <a:pt x="946150" y="231520"/>
                  </a:lnTo>
                  <a:lnTo>
                    <a:pt x="920386" y="215733"/>
                  </a:lnTo>
                  <a:lnTo>
                    <a:pt x="901969" y="198088"/>
                  </a:lnTo>
                  <a:lnTo>
                    <a:pt x="890910" y="178585"/>
                  </a:lnTo>
                  <a:lnTo>
                    <a:pt x="887222" y="157225"/>
                  </a:lnTo>
                  <a:lnTo>
                    <a:pt x="888622" y="143347"/>
                  </a:lnTo>
                  <a:lnTo>
                    <a:pt x="909447" y="107950"/>
                  </a:lnTo>
                  <a:lnTo>
                    <a:pt x="949791" y="88786"/>
                  </a:lnTo>
                  <a:lnTo>
                    <a:pt x="966343" y="87503"/>
                  </a:lnTo>
                  <a:close/>
                </a:path>
                <a:path w="1427479" h="426085">
                  <a:moveTo>
                    <a:pt x="126619" y="8255"/>
                  </a:moveTo>
                  <a:lnTo>
                    <a:pt x="189992" y="8255"/>
                  </a:lnTo>
                  <a:lnTo>
                    <a:pt x="316357" y="336676"/>
                  </a:lnTo>
                  <a:lnTo>
                    <a:pt x="251333" y="336676"/>
                  </a:lnTo>
                  <a:lnTo>
                    <a:pt x="225679" y="268986"/>
                  </a:lnTo>
                  <a:lnTo>
                    <a:pt x="91694" y="268986"/>
                  </a:lnTo>
                  <a:lnTo>
                    <a:pt x="64897" y="336676"/>
                  </a:lnTo>
                  <a:lnTo>
                    <a:pt x="0" y="336676"/>
                  </a:lnTo>
                  <a:lnTo>
                    <a:pt x="126619" y="8255"/>
                  </a:lnTo>
                  <a:close/>
                </a:path>
                <a:path w="1427479" h="426085">
                  <a:moveTo>
                    <a:pt x="1098931" y="0"/>
                  </a:moveTo>
                  <a:lnTo>
                    <a:pt x="1159383" y="0"/>
                  </a:lnTo>
                  <a:lnTo>
                    <a:pt x="1159383" y="118363"/>
                  </a:lnTo>
                  <a:lnTo>
                    <a:pt x="1168338" y="111126"/>
                  </a:lnTo>
                  <a:lnTo>
                    <a:pt x="1204398" y="91842"/>
                  </a:lnTo>
                  <a:lnTo>
                    <a:pt x="1232027" y="87503"/>
                  </a:lnTo>
                  <a:lnTo>
                    <a:pt x="1249392" y="89072"/>
                  </a:lnTo>
                  <a:lnTo>
                    <a:pt x="1292987" y="112522"/>
                  </a:lnTo>
                  <a:lnTo>
                    <a:pt x="1312864" y="156456"/>
                  </a:lnTo>
                  <a:lnTo>
                    <a:pt x="1314196" y="176149"/>
                  </a:lnTo>
                  <a:lnTo>
                    <a:pt x="1314196" y="336676"/>
                  </a:lnTo>
                  <a:lnTo>
                    <a:pt x="1254125" y="336676"/>
                  </a:lnTo>
                  <a:lnTo>
                    <a:pt x="1254125" y="230250"/>
                  </a:lnTo>
                  <a:lnTo>
                    <a:pt x="1253865" y="210819"/>
                  </a:lnTo>
                  <a:lnTo>
                    <a:pt x="1247703" y="166054"/>
                  </a:lnTo>
                  <a:lnTo>
                    <a:pt x="1221867" y="143382"/>
                  </a:lnTo>
                  <a:lnTo>
                    <a:pt x="1212342" y="143382"/>
                  </a:lnTo>
                  <a:lnTo>
                    <a:pt x="1174372" y="162313"/>
                  </a:lnTo>
                  <a:lnTo>
                    <a:pt x="1160049" y="207121"/>
                  </a:lnTo>
                  <a:lnTo>
                    <a:pt x="1159383" y="239141"/>
                  </a:lnTo>
                  <a:lnTo>
                    <a:pt x="1159383" y="336676"/>
                  </a:lnTo>
                  <a:lnTo>
                    <a:pt x="1098931" y="336676"/>
                  </a:lnTo>
                  <a:lnTo>
                    <a:pt x="1098931" y="0"/>
                  </a:lnTo>
                  <a:close/>
                </a:path>
              </a:pathLst>
            </a:custGeom>
            <a:ln w="6096">
              <a:solidFill>
                <a:srgbClr val="A40D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06315" y="4279391"/>
              <a:ext cx="83820" cy="8509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71491" y="4285615"/>
            <a:ext cx="1673860" cy="36715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97176" y="4834254"/>
            <a:ext cx="2233676" cy="36868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674615" y="4828032"/>
            <a:ext cx="2218436" cy="455676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3395471" y="5376671"/>
            <a:ext cx="812800" cy="373380"/>
            <a:chOff x="3395471" y="5376671"/>
            <a:chExt cx="812800" cy="373380"/>
          </a:xfrm>
        </p:grpSpPr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10711" y="5391911"/>
              <a:ext cx="797051" cy="35814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98519" y="5379719"/>
              <a:ext cx="788035" cy="349250"/>
            </a:xfrm>
            <a:custGeom>
              <a:avLst/>
              <a:gdLst/>
              <a:ahLst/>
              <a:cxnLst/>
              <a:rect l="l" t="t" r="r" b="b"/>
              <a:pathLst>
                <a:path w="788035" h="349250">
                  <a:moveTo>
                    <a:pt x="484631" y="93725"/>
                  </a:moveTo>
                  <a:lnTo>
                    <a:pt x="440626" y="102742"/>
                  </a:lnTo>
                  <a:lnTo>
                    <a:pt x="403859" y="129666"/>
                  </a:lnTo>
                  <a:lnTo>
                    <a:pt x="378936" y="170724"/>
                  </a:lnTo>
                  <a:lnTo>
                    <a:pt x="370585" y="221907"/>
                  </a:lnTo>
                  <a:lnTo>
                    <a:pt x="372731" y="247917"/>
                  </a:lnTo>
                  <a:lnTo>
                    <a:pt x="389927" y="293289"/>
                  </a:lnTo>
                  <a:lnTo>
                    <a:pt x="422955" y="328617"/>
                  </a:lnTo>
                  <a:lnTo>
                    <a:pt x="463671" y="346867"/>
                  </a:lnTo>
                  <a:lnTo>
                    <a:pt x="486409" y="349148"/>
                  </a:lnTo>
                  <a:lnTo>
                    <a:pt x="496697" y="348681"/>
                  </a:lnTo>
                  <a:lnTo>
                    <a:pt x="534225" y="337339"/>
                  </a:lnTo>
                  <a:lnTo>
                    <a:pt x="561085" y="317220"/>
                  </a:lnTo>
                  <a:lnTo>
                    <a:pt x="622045" y="317220"/>
                  </a:lnTo>
                  <a:lnTo>
                    <a:pt x="622045" y="293344"/>
                  </a:lnTo>
                  <a:lnTo>
                    <a:pt x="497204" y="293344"/>
                  </a:lnTo>
                  <a:lnTo>
                    <a:pt x="483846" y="292073"/>
                  </a:lnTo>
                  <a:lnTo>
                    <a:pt x="450341" y="273024"/>
                  </a:lnTo>
                  <a:lnTo>
                    <a:pt x="432482" y="236273"/>
                  </a:lnTo>
                  <a:lnTo>
                    <a:pt x="431310" y="221005"/>
                  </a:lnTo>
                  <a:lnTo>
                    <a:pt x="432478" y="206307"/>
                  </a:lnTo>
                  <a:lnTo>
                    <a:pt x="450088" y="170052"/>
                  </a:lnTo>
                  <a:lnTo>
                    <a:pt x="483449" y="151247"/>
                  </a:lnTo>
                  <a:lnTo>
                    <a:pt x="496950" y="149986"/>
                  </a:lnTo>
                  <a:lnTo>
                    <a:pt x="622045" y="149986"/>
                  </a:lnTo>
                  <a:lnTo>
                    <a:pt x="622045" y="126745"/>
                  </a:lnTo>
                  <a:lnTo>
                    <a:pt x="561085" y="126745"/>
                  </a:lnTo>
                  <a:lnTo>
                    <a:pt x="552727" y="119054"/>
                  </a:lnTo>
                  <a:lnTo>
                    <a:pt x="544036" y="112363"/>
                  </a:lnTo>
                  <a:lnTo>
                    <a:pt x="505761" y="95805"/>
                  </a:lnTo>
                  <a:lnTo>
                    <a:pt x="495345" y="94247"/>
                  </a:lnTo>
                  <a:lnTo>
                    <a:pt x="484631" y="93725"/>
                  </a:lnTo>
                  <a:close/>
                </a:path>
                <a:path w="788035" h="349250">
                  <a:moveTo>
                    <a:pt x="622045" y="317220"/>
                  </a:moveTo>
                  <a:lnTo>
                    <a:pt x="561085" y="317220"/>
                  </a:lnTo>
                  <a:lnTo>
                    <a:pt x="561085" y="342899"/>
                  </a:lnTo>
                  <a:lnTo>
                    <a:pt x="622045" y="342899"/>
                  </a:lnTo>
                  <a:lnTo>
                    <a:pt x="622045" y="317220"/>
                  </a:lnTo>
                  <a:close/>
                </a:path>
                <a:path w="788035" h="349250">
                  <a:moveTo>
                    <a:pt x="622045" y="149986"/>
                  </a:moveTo>
                  <a:lnTo>
                    <a:pt x="496950" y="149986"/>
                  </a:lnTo>
                  <a:lnTo>
                    <a:pt x="510807" y="151223"/>
                  </a:lnTo>
                  <a:lnTo>
                    <a:pt x="523414" y="154924"/>
                  </a:lnTo>
                  <a:lnTo>
                    <a:pt x="553090" y="180243"/>
                  </a:lnTo>
                  <a:lnTo>
                    <a:pt x="563752" y="221005"/>
                  </a:lnTo>
                  <a:lnTo>
                    <a:pt x="562564" y="236421"/>
                  </a:lnTo>
                  <a:lnTo>
                    <a:pt x="544829" y="273354"/>
                  </a:lnTo>
                  <a:lnTo>
                    <a:pt x="510968" y="292094"/>
                  </a:lnTo>
                  <a:lnTo>
                    <a:pt x="497204" y="293344"/>
                  </a:lnTo>
                  <a:lnTo>
                    <a:pt x="622045" y="293344"/>
                  </a:lnTo>
                  <a:lnTo>
                    <a:pt x="622045" y="149986"/>
                  </a:lnTo>
                  <a:close/>
                </a:path>
                <a:path w="788035" h="349250">
                  <a:moveTo>
                    <a:pt x="622045" y="99948"/>
                  </a:moveTo>
                  <a:lnTo>
                    <a:pt x="561085" y="99948"/>
                  </a:lnTo>
                  <a:lnTo>
                    <a:pt x="561085" y="126745"/>
                  </a:lnTo>
                  <a:lnTo>
                    <a:pt x="622045" y="126745"/>
                  </a:lnTo>
                  <a:lnTo>
                    <a:pt x="622045" y="99948"/>
                  </a:lnTo>
                  <a:close/>
                </a:path>
                <a:path w="788035" h="349250">
                  <a:moveTo>
                    <a:pt x="62102" y="14477"/>
                  </a:moveTo>
                  <a:lnTo>
                    <a:pt x="0" y="14477"/>
                  </a:lnTo>
                  <a:lnTo>
                    <a:pt x="0" y="342899"/>
                  </a:lnTo>
                  <a:lnTo>
                    <a:pt x="62102" y="342899"/>
                  </a:lnTo>
                  <a:lnTo>
                    <a:pt x="62102" y="14477"/>
                  </a:lnTo>
                  <a:close/>
                </a:path>
                <a:path w="788035" h="349250">
                  <a:moveTo>
                    <a:pt x="751839" y="152526"/>
                  </a:moveTo>
                  <a:lnTo>
                    <a:pt x="690879" y="152526"/>
                  </a:lnTo>
                  <a:lnTo>
                    <a:pt x="690879" y="342899"/>
                  </a:lnTo>
                  <a:lnTo>
                    <a:pt x="751839" y="342899"/>
                  </a:lnTo>
                  <a:lnTo>
                    <a:pt x="751839" y="152526"/>
                  </a:lnTo>
                  <a:close/>
                </a:path>
                <a:path w="788035" h="349250">
                  <a:moveTo>
                    <a:pt x="788034" y="99948"/>
                  </a:moveTo>
                  <a:lnTo>
                    <a:pt x="659638" y="99948"/>
                  </a:lnTo>
                  <a:lnTo>
                    <a:pt x="659638" y="152526"/>
                  </a:lnTo>
                  <a:lnTo>
                    <a:pt x="788034" y="152526"/>
                  </a:lnTo>
                  <a:lnTo>
                    <a:pt x="788034" y="99948"/>
                  </a:lnTo>
                  <a:close/>
                </a:path>
                <a:path w="788035" h="349250">
                  <a:moveTo>
                    <a:pt x="751839" y="10540"/>
                  </a:moveTo>
                  <a:lnTo>
                    <a:pt x="690879" y="10540"/>
                  </a:lnTo>
                  <a:lnTo>
                    <a:pt x="690879" y="99948"/>
                  </a:lnTo>
                  <a:lnTo>
                    <a:pt x="751839" y="99948"/>
                  </a:lnTo>
                  <a:lnTo>
                    <a:pt x="751839" y="10540"/>
                  </a:lnTo>
                  <a:close/>
                </a:path>
                <a:path w="788035" h="349250">
                  <a:moveTo>
                    <a:pt x="307339" y="151637"/>
                  </a:moveTo>
                  <a:lnTo>
                    <a:pt x="246379" y="151637"/>
                  </a:lnTo>
                  <a:lnTo>
                    <a:pt x="246379" y="342899"/>
                  </a:lnTo>
                  <a:lnTo>
                    <a:pt x="307339" y="342899"/>
                  </a:lnTo>
                  <a:lnTo>
                    <a:pt x="307339" y="151637"/>
                  </a:lnTo>
                  <a:close/>
                </a:path>
                <a:path w="788035" h="349250">
                  <a:moveTo>
                    <a:pt x="345947" y="99948"/>
                  </a:moveTo>
                  <a:lnTo>
                    <a:pt x="224789" y="99948"/>
                  </a:lnTo>
                  <a:lnTo>
                    <a:pt x="224789" y="151637"/>
                  </a:lnTo>
                  <a:lnTo>
                    <a:pt x="345947" y="151637"/>
                  </a:lnTo>
                  <a:lnTo>
                    <a:pt x="345947" y="99948"/>
                  </a:lnTo>
                  <a:close/>
                </a:path>
                <a:path w="788035" h="349250">
                  <a:moveTo>
                    <a:pt x="305562" y="0"/>
                  </a:moveTo>
                  <a:lnTo>
                    <a:pt x="264794" y="11683"/>
                  </a:lnTo>
                  <a:lnTo>
                    <a:pt x="247415" y="50317"/>
                  </a:lnTo>
                  <a:lnTo>
                    <a:pt x="246379" y="99948"/>
                  </a:lnTo>
                  <a:lnTo>
                    <a:pt x="307339" y="99948"/>
                  </a:lnTo>
                  <a:lnTo>
                    <a:pt x="307519" y="78547"/>
                  </a:lnTo>
                  <a:lnTo>
                    <a:pt x="307593" y="62610"/>
                  </a:lnTo>
                  <a:lnTo>
                    <a:pt x="308737" y="58038"/>
                  </a:lnTo>
                  <a:lnTo>
                    <a:pt x="311150" y="55752"/>
                  </a:lnTo>
                  <a:lnTo>
                    <a:pt x="314451" y="52831"/>
                  </a:lnTo>
                  <a:lnTo>
                    <a:pt x="319658" y="51307"/>
                  </a:lnTo>
                  <a:lnTo>
                    <a:pt x="348488" y="51307"/>
                  </a:lnTo>
                  <a:lnTo>
                    <a:pt x="348488" y="8762"/>
                  </a:lnTo>
                  <a:lnTo>
                    <a:pt x="336815" y="4929"/>
                  </a:lnTo>
                  <a:lnTo>
                    <a:pt x="325786" y="2190"/>
                  </a:lnTo>
                  <a:lnTo>
                    <a:pt x="315376" y="547"/>
                  </a:lnTo>
                  <a:lnTo>
                    <a:pt x="305562" y="0"/>
                  </a:lnTo>
                  <a:close/>
                </a:path>
                <a:path w="788035" h="349250">
                  <a:moveTo>
                    <a:pt x="348488" y="51307"/>
                  </a:moveTo>
                  <a:lnTo>
                    <a:pt x="332485" y="51307"/>
                  </a:lnTo>
                  <a:lnTo>
                    <a:pt x="339597" y="52577"/>
                  </a:lnTo>
                  <a:lnTo>
                    <a:pt x="348488" y="55117"/>
                  </a:lnTo>
                  <a:lnTo>
                    <a:pt x="348488" y="51307"/>
                  </a:lnTo>
                  <a:close/>
                </a:path>
                <a:path w="788035" h="349250">
                  <a:moveTo>
                    <a:pt x="179324" y="151637"/>
                  </a:moveTo>
                  <a:lnTo>
                    <a:pt x="118363" y="151637"/>
                  </a:lnTo>
                  <a:lnTo>
                    <a:pt x="118363" y="342899"/>
                  </a:lnTo>
                  <a:lnTo>
                    <a:pt x="179324" y="342899"/>
                  </a:lnTo>
                  <a:lnTo>
                    <a:pt x="179324" y="151637"/>
                  </a:lnTo>
                  <a:close/>
                </a:path>
                <a:path w="788035" h="349250">
                  <a:moveTo>
                    <a:pt x="217931" y="99948"/>
                  </a:moveTo>
                  <a:lnTo>
                    <a:pt x="96774" y="99948"/>
                  </a:lnTo>
                  <a:lnTo>
                    <a:pt x="96774" y="151637"/>
                  </a:lnTo>
                  <a:lnTo>
                    <a:pt x="217931" y="151637"/>
                  </a:lnTo>
                  <a:lnTo>
                    <a:pt x="217931" y="99948"/>
                  </a:lnTo>
                  <a:close/>
                </a:path>
                <a:path w="788035" h="349250">
                  <a:moveTo>
                    <a:pt x="177545" y="0"/>
                  </a:moveTo>
                  <a:lnTo>
                    <a:pt x="136778" y="11683"/>
                  </a:lnTo>
                  <a:lnTo>
                    <a:pt x="119399" y="50317"/>
                  </a:lnTo>
                  <a:lnTo>
                    <a:pt x="118363" y="99948"/>
                  </a:lnTo>
                  <a:lnTo>
                    <a:pt x="179324" y="99948"/>
                  </a:lnTo>
                  <a:lnTo>
                    <a:pt x="179503" y="78547"/>
                  </a:lnTo>
                  <a:lnTo>
                    <a:pt x="179577" y="62610"/>
                  </a:lnTo>
                  <a:lnTo>
                    <a:pt x="180720" y="58038"/>
                  </a:lnTo>
                  <a:lnTo>
                    <a:pt x="183133" y="55752"/>
                  </a:lnTo>
                  <a:lnTo>
                    <a:pt x="186435" y="52831"/>
                  </a:lnTo>
                  <a:lnTo>
                    <a:pt x="191642" y="51307"/>
                  </a:lnTo>
                  <a:lnTo>
                    <a:pt x="220471" y="51307"/>
                  </a:lnTo>
                  <a:lnTo>
                    <a:pt x="220471" y="8762"/>
                  </a:lnTo>
                  <a:lnTo>
                    <a:pt x="208799" y="4929"/>
                  </a:lnTo>
                  <a:lnTo>
                    <a:pt x="197770" y="2190"/>
                  </a:lnTo>
                  <a:lnTo>
                    <a:pt x="187360" y="547"/>
                  </a:lnTo>
                  <a:lnTo>
                    <a:pt x="177545" y="0"/>
                  </a:lnTo>
                  <a:close/>
                </a:path>
                <a:path w="788035" h="349250">
                  <a:moveTo>
                    <a:pt x="220471" y="51307"/>
                  </a:moveTo>
                  <a:lnTo>
                    <a:pt x="204469" y="51307"/>
                  </a:lnTo>
                  <a:lnTo>
                    <a:pt x="211581" y="52577"/>
                  </a:lnTo>
                  <a:lnTo>
                    <a:pt x="220471" y="55117"/>
                  </a:lnTo>
                  <a:lnTo>
                    <a:pt x="220471" y="513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26763" y="5526658"/>
              <a:ext cx="138557" cy="14945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398519" y="5379719"/>
              <a:ext cx="788035" cy="349250"/>
            </a:xfrm>
            <a:custGeom>
              <a:avLst/>
              <a:gdLst/>
              <a:ahLst/>
              <a:cxnLst/>
              <a:rect l="l" t="t" r="r" b="b"/>
              <a:pathLst>
                <a:path w="788035" h="349250">
                  <a:moveTo>
                    <a:pt x="484631" y="93725"/>
                  </a:moveTo>
                  <a:lnTo>
                    <a:pt x="525652" y="101980"/>
                  </a:lnTo>
                  <a:lnTo>
                    <a:pt x="561085" y="126745"/>
                  </a:lnTo>
                  <a:lnTo>
                    <a:pt x="561085" y="99948"/>
                  </a:lnTo>
                  <a:lnTo>
                    <a:pt x="622045" y="99948"/>
                  </a:lnTo>
                  <a:lnTo>
                    <a:pt x="622045" y="342899"/>
                  </a:lnTo>
                  <a:lnTo>
                    <a:pt x="561085" y="342899"/>
                  </a:lnTo>
                  <a:lnTo>
                    <a:pt x="561085" y="317220"/>
                  </a:lnTo>
                  <a:lnTo>
                    <a:pt x="552132" y="325114"/>
                  </a:lnTo>
                  <a:lnTo>
                    <a:pt x="516127" y="344942"/>
                  </a:lnTo>
                  <a:lnTo>
                    <a:pt x="486409" y="349148"/>
                  </a:lnTo>
                  <a:lnTo>
                    <a:pt x="463671" y="346867"/>
                  </a:lnTo>
                  <a:lnTo>
                    <a:pt x="422955" y="328617"/>
                  </a:lnTo>
                  <a:lnTo>
                    <a:pt x="389927" y="293289"/>
                  </a:lnTo>
                  <a:lnTo>
                    <a:pt x="372731" y="247917"/>
                  </a:lnTo>
                  <a:lnTo>
                    <a:pt x="370585" y="221907"/>
                  </a:lnTo>
                  <a:lnTo>
                    <a:pt x="372677" y="195048"/>
                  </a:lnTo>
                  <a:lnTo>
                    <a:pt x="389338" y="148931"/>
                  </a:lnTo>
                  <a:lnTo>
                    <a:pt x="421338" y="113978"/>
                  </a:lnTo>
                  <a:lnTo>
                    <a:pt x="461724" y="95984"/>
                  </a:lnTo>
                  <a:lnTo>
                    <a:pt x="484631" y="93725"/>
                  </a:lnTo>
                  <a:close/>
                </a:path>
                <a:path w="788035" h="349250">
                  <a:moveTo>
                    <a:pt x="0" y="14477"/>
                  </a:moveTo>
                  <a:lnTo>
                    <a:pt x="62102" y="14477"/>
                  </a:lnTo>
                  <a:lnTo>
                    <a:pt x="62102" y="342899"/>
                  </a:lnTo>
                  <a:lnTo>
                    <a:pt x="0" y="342899"/>
                  </a:lnTo>
                  <a:lnTo>
                    <a:pt x="0" y="14477"/>
                  </a:lnTo>
                  <a:close/>
                </a:path>
                <a:path w="788035" h="349250">
                  <a:moveTo>
                    <a:pt x="690879" y="10540"/>
                  </a:moveTo>
                  <a:lnTo>
                    <a:pt x="751839" y="10540"/>
                  </a:lnTo>
                  <a:lnTo>
                    <a:pt x="751839" y="99948"/>
                  </a:lnTo>
                  <a:lnTo>
                    <a:pt x="788034" y="99948"/>
                  </a:lnTo>
                  <a:lnTo>
                    <a:pt x="788034" y="152526"/>
                  </a:lnTo>
                  <a:lnTo>
                    <a:pt x="751839" y="152526"/>
                  </a:lnTo>
                  <a:lnTo>
                    <a:pt x="751839" y="342899"/>
                  </a:lnTo>
                  <a:lnTo>
                    <a:pt x="690879" y="342899"/>
                  </a:lnTo>
                  <a:lnTo>
                    <a:pt x="690879" y="152526"/>
                  </a:lnTo>
                  <a:lnTo>
                    <a:pt x="659638" y="152526"/>
                  </a:lnTo>
                  <a:lnTo>
                    <a:pt x="659638" y="99948"/>
                  </a:lnTo>
                  <a:lnTo>
                    <a:pt x="690879" y="99948"/>
                  </a:lnTo>
                  <a:lnTo>
                    <a:pt x="690879" y="10540"/>
                  </a:lnTo>
                  <a:close/>
                </a:path>
                <a:path w="788035" h="349250">
                  <a:moveTo>
                    <a:pt x="305562" y="0"/>
                  </a:moveTo>
                  <a:lnTo>
                    <a:pt x="315376" y="547"/>
                  </a:lnTo>
                  <a:lnTo>
                    <a:pt x="325786" y="2190"/>
                  </a:lnTo>
                  <a:lnTo>
                    <a:pt x="336815" y="4929"/>
                  </a:lnTo>
                  <a:lnTo>
                    <a:pt x="348488" y="8762"/>
                  </a:lnTo>
                  <a:lnTo>
                    <a:pt x="348488" y="55117"/>
                  </a:lnTo>
                  <a:lnTo>
                    <a:pt x="339597" y="52577"/>
                  </a:lnTo>
                  <a:lnTo>
                    <a:pt x="332485" y="51307"/>
                  </a:lnTo>
                  <a:lnTo>
                    <a:pt x="326770" y="51307"/>
                  </a:lnTo>
                  <a:lnTo>
                    <a:pt x="319658" y="51307"/>
                  </a:lnTo>
                  <a:lnTo>
                    <a:pt x="314451" y="52831"/>
                  </a:lnTo>
                  <a:lnTo>
                    <a:pt x="311150" y="55752"/>
                  </a:lnTo>
                  <a:lnTo>
                    <a:pt x="308737" y="58038"/>
                  </a:lnTo>
                  <a:lnTo>
                    <a:pt x="307593" y="62610"/>
                  </a:lnTo>
                  <a:lnTo>
                    <a:pt x="307593" y="69595"/>
                  </a:lnTo>
                  <a:lnTo>
                    <a:pt x="307339" y="99948"/>
                  </a:lnTo>
                  <a:lnTo>
                    <a:pt x="345947" y="99948"/>
                  </a:lnTo>
                  <a:lnTo>
                    <a:pt x="345947" y="151637"/>
                  </a:lnTo>
                  <a:lnTo>
                    <a:pt x="307339" y="151637"/>
                  </a:lnTo>
                  <a:lnTo>
                    <a:pt x="307339" y="342899"/>
                  </a:lnTo>
                  <a:lnTo>
                    <a:pt x="246379" y="342899"/>
                  </a:lnTo>
                  <a:lnTo>
                    <a:pt x="246379" y="151637"/>
                  </a:lnTo>
                  <a:lnTo>
                    <a:pt x="224789" y="151637"/>
                  </a:lnTo>
                  <a:lnTo>
                    <a:pt x="224789" y="99948"/>
                  </a:lnTo>
                  <a:lnTo>
                    <a:pt x="246379" y="99948"/>
                  </a:lnTo>
                  <a:lnTo>
                    <a:pt x="246566" y="78547"/>
                  </a:lnTo>
                  <a:lnTo>
                    <a:pt x="249953" y="34008"/>
                  </a:lnTo>
                  <a:lnTo>
                    <a:pt x="282225" y="2936"/>
                  </a:lnTo>
                  <a:lnTo>
                    <a:pt x="293155" y="736"/>
                  </a:lnTo>
                  <a:lnTo>
                    <a:pt x="305562" y="0"/>
                  </a:lnTo>
                  <a:close/>
                </a:path>
                <a:path w="788035" h="349250">
                  <a:moveTo>
                    <a:pt x="177545" y="0"/>
                  </a:moveTo>
                  <a:lnTo>
                    <a:pt x="187360" y="547"/>
                  </a:lnTo>
                  <a:lnTo>
                    <a:pt x="197770" y="2190"/>
                  </a:lnTo>
                  <a:lnTo>
                    <a:pt x="208799" y="4929"/>
                  </a:lnTo>
                  <a:lnTo>
                    <a:pt x="220471" y="8762"/>
                  </a:lnTo>
                  <a:lnTo>
                    <a:pt x="220471" y="55117"/>
                  </a:lnTo>
                  <a:lnTo>
                    <a:pt x="211581" y="52577"/>
                  </a:lnTo>
                  <a:lnTo>
                    <a:pt x="204469" y="51307"/>
                  </a:lnTo>
                  <a:lnTo>
                    <a:pt x="198754" y="51307"/>
                  </a:lnTo>
                  <a:lnTo>
                    <a:pt x="191642" y="51307"/>
                  </a:lnTo>
                  <a:lnTo>
                    <a:pt x="186435" y="52831"/>
                  </a:lnTo>
                  <a:lnTo>
                    <a:pt x="183133" y="55752"/>
                  </a:lnTo>
                  <a:lnTo>
                    <a:pt x="180720" y="58038"/>
                  </a:lnTo>
                  <a:lnTo>
                    <a:pt x="179577" y="62610"/>
                  </a:lnTo>
                  <a:lnTo>
                    <a:pt x="179577" y="69595"/>
                  </a:lnTo>
                  <a:lnTo>
                    <a:pt x="179324" y="99948"/>
                  </a:lnTo>
                  <a:lnTo>
                    <a:pt x="217931" y="99948"/>
                  </a:lnTo>
                  <a:lnTo>
                    <a:pt x="217931" y="151637"/>
                  </a:lnTo>
                  <a:lnTo>
                    <a:pt x="179324" y="151637"/>
                  </a:lnTo>
                  <a:lnTo>
                    <a:pt x="179324" y="342899"/>
                  </a:lnTo>
                  <a:lnTo>
                    <a:pt x="118363" y="342899"/>
                  </a:lnTo>
                  <a:lnTo>
                    <a:pt x="118363" y="151637"/>
                  </a:lnTo>
                  <a:lnTo>
                    <a:pt x="96774" y="151637"/>
                  </a:lnTo>
                  <a:lnTo>
                    <a:pt x="96774" y="99948"/>
                  </a:lnTo>
                  <a:lnTo>
                    <a:pt x="118363" y="99948"/>
                  </a:lnTo>
                  <a:lnTo>
                    <a:pt x="118550" y="78547"/>
                  </a:lnTo>
                  <a:lnTo>
                    <a:pt x="121937" y="34008"/>
                  </a:lnTo>
                  <a:lnTo>
                    <a:pt x="154209" y="2936"/>
                  </a:lnTo>
                  <a:lnTo>
                    <a:pt x="165139" y="736"/>
                  </a:lnTo>
                  <a:lnTo>
                    <a:pt x="177545" y="0"/>
                  </a:lnTo>
                  <a:close/>
                </a:path>
              </a:pathLst>
            </a:custGeom>
            <a:ln w="6096">
              <a:solidFill>
                <a:srgbClr val="A40D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4" name="object 4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53305" y="5376671"/>
            <a:ext cx="1454658" cy="373380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3825240" y="5925311"/>
            <a:ext cx="1564005" cy="462280"/>
            <a:chOff x="3825240" y="5925311"/>
            <a:chExt cx="1564005" cy="462280"/>
          </a:xfrm>
        </p:grpSpPr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40480" y="5940551"/>
              <a:ext cx="1548384" cy="4465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828288" y="5928359"/>
              <a:ext cx="1539240" cy="438150"/>
            </a:xfrm>
            <a:custGeom>
              <a:avLst/>
              <a:gdLst/>
              <a:ahLst/>
              <a:cxnLst/>
              <a:rect l="l" t="t" r="r" b="b"/>
              <a:pathLst>
                <a:path w="1539239" h="438150">
                  <a:moveTo>
                    <a:pt x="828039" y="279272"/>
                  </a:moveTo>
                  <a:lnTo>
                    <a:pt x="795559" y="300678"/>
                  </a:lnTo>
                  <a:lnTo>
                    <a:pt x="792988" y="314096"/>
                  </a:lnTo>
                  <a:lnTo>
                    <a:pt x="793630" y="321089"/>
                  </a:lnTo>
                  <a:lnTo>
                    <a:pt x="821062" y="348507"/>
                  </a:lnTo>
                  <a:lnTo>
                    <a:pt x="828039" y="349148"/>
                  </a:lnTo>
                  <a:lnTo>
                    <a:pt x="835017" y="348507"/>
                  </a:lnTo>
                  <a:lnTo>
                    <a:pt x="862449" y="321089"/>
                  </a:lnTo>
                  <a:lnTo>
                    <a:pt x="863091" y="314096"/>
                  </a:lnTo>
                  <a:lnTo>
                    <a:pt x="862449" y="307117"/>
                  </a:lnTo>
                  <a:lnTo>
                    <a:pt x="835017" y="279908"/>
                  </a:lnTo>
                  <a:lnTo>
                    <a:pt x="828039" y="279272"/>
                  </a:lnTo>
                  <a:close/>
                </a:path>
                <a:path w="1539239" h="438150">
                  <a:moveTo>
                    <a:pt x="418591" y="100012"/>
                  </a:moveTo>
                  <a:lnTo>
                    <a:pt x="356362" y="100012"/>
                  </a:lnTo>
                  <a:lnTo>
                    <a:pt x="448690" y="324777"/>
                  </a:lnTo>
                  <a:lnTo>
                    <a:pt x="398779" y="431749"/>
                  </a:lnTo>
                  <a:lnTo>
                    <a:pt x="461645" y="431749"/>
                  </a:lnTo>
                  <a:lnTo>
                    <a:pt x="543895" y="252412"/>
                  </a:lnTo>
                  <a:lnTo>
                    <a:pt x="481711" y="252412"/>
                  </a:lnTo>
                  <a:lnTo>
                    <a:pt x="418591" y="100012"/>
                  </a:lnTo>
                  <a:close/>
                </a:path>
                <a:path w="1539239" h="438150">
                  <a:moveTo>
                    <a:pt x="613790" y="100012"/>
                  </a:moveTo>
                  <a:lnTo>
                    <a:pt x="551307" y="100012"/>
                  </a:lnTo>
                  <a:lnTo>
                    <a:pt x="481711" y="252412"/>
                  </a:lnTo>
                  <a:lnTo>
                    <a:pt x="543895" y="252412"/>
                  </a:lnTo>
                  <a:lnTo>
                    <a:pt x="613790" y="100012"/>
                  </a:lnTo>
                  <a:close/>
                </a:path>
                <a:path w="1539239" h="438150">
                  <a:moveTo>
                    <a:pt x="686435" y="100012"/>
                  </a:moveTo>
                  <a:lnTo>
                    <a:pt x="634238" y="100012"/>
                  </a:lnTo>
                  <a:lnTo>
                    <a:pt x="634238" y="342899"/>
                  </a:lnTo>
                  <a:lnTo>
                    <a:pt x="694689" y="342899"/>
                  </a:lnTo>
                  <a:lnTo>
                    <a:pt x="694689" y="244678"/>
                  </a:lnTo>
                  <a:lnTo>
                    <a:pt x="694436" y="232841"/>
                  </a:lnTo>
                  <a:lnTo>
                    <a:pt x="695053" y="209484"/>
                  </a:lnTo>
                  <a:lnTo>
                    <a:pt x="704214" y="164528"/>
                  </a:lnTo>
                  <a:lnTo>
                    <a:pt x="727963" y="147116"/>
                  </a:lnTo>
                  <a:lnTo>
                    <a:pt x="747550" y="147116"/>
                  </a:lnTo>
                  <a:lnTo>
                    <a:pt x="753509" y="130594"/>
                  </a:lnTo>
                  <a:lnTo>
                    <a:pt x="686435" y="130594"/>
                  </a:lnTo>
                  <a:lnTo>
                    <a:pt x="686435" y="100012"/>
                  </a:lnTo>
                  <a:close/>
                </a:path>
                <a:path w="1539239" h="438150">
                  <a:moveTo>
                    <a:pt x="747550" y="147116"/>
                  </a:moveTo>
                  <a:lnTo>
                    <a:pt x="732536" y="147116"/>
                  </a:lnTo>
                  <a:lnTo>
                    <a:pt x="738504" y="148907"/>
                  </a:lnTo>
                  <a:lnTo>
                    <a:pt x="745616" y="152476"/>
                  </a:lnTo>
                  <a:lnTo>
                    <a:pt x="747550" y="147116"/>
                  </a:lnTo>
                  <a:close/>
                </a:path>
                <a:path w="1539239" h="438150">
                  <a:moveTo>
                    <a:pt x="739775" y="93764"/>
                  </a:moveTo>
                  <a:lnTo>
                    <a:pt x="702347" y="108368"/>
                  </a:lnTo>
                  <a:lnTo>
                    <a:pt x="686435" y="130594"/>
                  </a:lnTo>
                  <a:lnTo>
                    <a:pt x="753509" y="130594"/>
                  </a:lnTo>
                  <a:lnTo>
                    <a:pt x="764539" y="100012"/>
                  </a:lnTo>
                  <a:lnTo>
                    <a:pt x="758134" y="97278"/>
                  </a:lnTo>
                  <a:lnTo>
                    <a:pt x="751871" y="95326"/>
                  </a:lnTo>
                  <a:lnTo>
                    <a:pt x="745751" y="94154"/>
                  </a:lnTo>
                  <a:lnTo>
                    <a:pt x="739775" y="93764"/>
                  </a:lnTo>
                  <a:close/>
                </a:path>
                <a:path w="1539239" h="438150">
                  <a:moveTo>
                    <a:pt x="1320546" y="76123"/>
                  </a:moveTo>
                  <a:lnTo>
                    <a:pt x="1257173" y="76123"/>
                  </a:lnTo>
                  <a:lnTo>
                    <a:pt x="1257173" y="342899"/>
                  </a:lnTo>
                  <a:lnTo>
                    <a:pt x="1320546" y="342899"/>
                  </a:lnTo>
                  <a:lnTo>
                    <a:pt x="1320546" y="76123"/>
                  </a:lnTo>
                  <a:close/>
                </a:path>
                <a:path w="1539239" h="438150">
                  <a:moveTo>
                    <a:pt x="1380363" y="14516"/>
                  </a:moveTo>
                  <a:lnTo>
                    <a:pt x="1198879" y="14516"/>
                  </a:lnTo>
                  <a:lnTo>
                    <a:pt x="1198879" y="76123"/>
                  </a:lnTo>
                  <a:lnTo>
                    <a:pt x="1380363" y="76123"/>
                  </a:lnTo>
                  <a:lnTo>
                    <a:pt x="1380363" y="14516"/>
                  </a:lnTo>
                  <a:close/>
                </a:path>
                <a:path w="1539239" h="438150">
                  <a:moveTo>
                    <a:pt x="1160907" y="14516"/>
                  </a:moveTo>
                  <a:lnTo>
                    <a:pt x="1098803" y="14516"/>
                  </a:lnTo>
                  <a:lnTo>
                    <a:pt x="1098803" y="342899"/>
                  </a:lnTo>
                  <a:lnTo>
                    <a:pt x="1160907" y="342899"/>
                  </a:lnTo>
                  <a:lnTo>
                    <a:pt x="1160907" y="14516"/>
                  </a:lnTo>
                  <a:close/>
                </a:path>
                <a:path w="1539239" h="438150">
                  <a:moveTo>
                    <a:pt x="190119" y="14516"/>
                  </a:moveTo>
                  <a:lnTo>
                    <a:pt x="128015" y="14516"/>
                  </a:lnTo>
                  <a:lnTo>
                    <a:pt x="128015" y="342899"/>
                  </a:lnTo>
                  <a:lnTo>
                    <a:pt x="190119" y="342899"/>
                  </a:lnTo>
                  <a:lnTo>
                    <a:pt x="190119" y="14516"/>
                  </a:lnTo>
                  <a:close/>
                </a:path>
                <a:path w="1539239" h="438150">
                  <a:moveTo>
                    <a:pt x="62102" y="14516"/>
                  </a:moveTo>
                  <a:lnTo>
                    <a:pt x="0" y="14516"/>
                  </a:lnTo>
                  <a:lnTo>
                    <a:pt x="0" y="342899"/>
                  </a:lnTo>
                  <a:lnTo>
                    <a:pt x="62102" y="342899"/>
                  </a:lnTo>
                  <a:lnTo>
                    <a:pt x="62102" y="14516"/>
                  </a:lnTo>
                  <a:close/>
                </a:path>
                <a:path w="1539239" h="438150">
                  <a:moveTo>
                    <a:pt x="1474851" y="0"/>
                  </a:moveTo>
                  <a:lnTo>
                    <a:pt x="1397635" y="0"/>
                  </a:lnTo>
                  <a:lnTo>
                    <a:pt x="1416280" y="24543"/>
                  </a:lnTo>
                  <a:lnTo>
                    <a:pt x="1432020" y="48166"/>
                  </a:lnTo>
                  <a:lnTo>
                    <a:pt x="1454785" y="92646"/>
                  </a:lnTo>
                  <a:lnTo>
                    <a:pt x="1471009" y="152250"/>
                  </a:lnTo>
                  <a:lnTo>
                    <a:pt x="1476375" y="220789"/>
                  </a:lnTo>
                  <a:lnTo>
                    <a:pt x="1475160" y="253655"/>
                  </a:lnTo>
                  <a:lnTo>
                    <a:pt x="1465445" y="313649"/>
                  </a:lnTo>
                  <a:lnTo>
                    <a:pt x="1445873" y="366486"/>
                  </a:lnTo>
                  <a:lnTo>
                    <a:pt x="1416206" y="415097"/>
                  </a:lnTo>
                  <a:lnTo>
                    <a:pt x="1397635" y="437997"/>
                  </a:lnTo>
                  <a:lnTo>
                    <a:pt x="1474851" y="437997"/>
                  </a:lnTo>
                  <a:lnTo>
                    <a:pt x="1504188" y="387326"/>
                  </a:lnTo>
                  <a:lnTo>
                    <a:pt x="1524000" y="337540"/>
                  </a:lnTo>
                  <a:lnTo>
                    <a:pt x="1535207" y="284130"/>
                  </a:lnTo>
                  <a:lnTo>
                    <a:pt x="1538986" y="222567"/>
                  </a:lnTo>
                  <a:lnTo>
                    <a:pt x="1538085" y="190180"/>
                  </a:lnTo>
                  <a:lnTo>
                    <a:pt x="1530949" y="131968"/>
                  </a:lnTo>
                  <a:lnTo>
                    <a:pt x="1516356" y="80974"/>
                  </a:lnTo>
                  <a:lnTo>
                    <a:pt x="1491400" y="27901"/>
                  </a:lnTo>
                  <a:lnTo>
                    <a:pt x="1474851" y="0"/>
                  </a:lnTo>
                  <a:close/>
                </a:path>
                <a:path w="1539239" h="438150">
                  <a:moveTo>
                    <a:pt x="1054100" y="0"/>
                  </a:moveTo>
                  <a:lnTo>
                    <a:pt x="976884" y="0"/>
                  </a:lnTo>
                  <a:lnTo>
                    <a:pt x="960953" y="25451"/>
                  </a:lnTo>
                  <a:lnTo>
                    <a:pt x="936378" y="75677"/>
                  </a:lnTo>
                  <a:lnTo>
                    <a:pt x="921160" y="126145"/>
                  </a:lnTo>
                  <a:lnTo>
                    <a:pt x="913679" y="183633"/>
                  </a:lnTo>
                  <a:lnTo>
                    <a:pt x="912749" y="215430"/>
                  </a:lnTo>
                  <a:lnTo>
                    <a:pt x="913632" y="247822"/>
                  </a:lnTo>
                  <a:lnTo>
                    <a:pt x="920732" y="306030"/>
                  </a:lnTo>
                  <a:lnTo>
                    <a:pt x="935378" y="357030"/>
                  </a:lnTo>
                  <a:lnTo>
                    <a:pt x="960334" y="410103"/>
                  </a:lnTo>
                  <a:lnTo>
                    <a:pt x="976884" y="437997"/>
                  </a:lnTo>
                  <a:lnTo>
                    <a:pt x="1054100" y="437997"/>
                  </a:lnTo>
                  <a:lnTo>
                    <a:pt x="1035454" y="413554"/>
                  </a:lnTo>
                  <a:lnTo>
                    <a:pt x="1019714" y="390002"/>
                  </a:lnTo>
                  <a:lnTo>
                    <a:pt x="996950" y="345579"/>
                  </a:lnTo>
                  <a:lnTo>
                    <a:pt x="980662" y="285810"/>
                  </a:lnTo>
                  <a:lnTo>
                    <a:pt x="975233" y="217220"/>
                  </a:lnTo>
                  <a:lnTo>
                    <a:pt x="976467" y="184440"/>
                  </a:lnTo>
                  <a:lnTo>
                    <a:pt x="986270" y="124498"/>
                  </a:lnTo>
                  <a:lnTo>
                    <a:pt x="1005843" y="71575"/>
                  </a:lnTo>
                  <a:lnTo>
                    <a:pt x="1035474" y="22907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18228" y="6204584"/>
              <a:ext cx="76200" cy="7597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828288" y="5928359"/>
              <a:ext cx="1539240" cy="438150"/>
            </a:xfrm>
            <a:custGeom>
              <a:avLst/>
              <a:gdLst/>
              <a:ahLst/>
              <a:cxnLst/>
              <a:rect l="l" t="t" r="r" b="b"/>
              <a:pathLst>
                <a:path w="1539239" h="438150">
                  <a:moveTo>
                    <a:pt x="356362" y="100012"/>
                  </a:moveTo>
                  <a:lnTo>
                    <a:pt x="418591" y="100012"/>
                  </a:lnTo>
                  <a:lnTo>
                    <a:pt x="481711" y="252412"/>
                  </a:lnTo>
                  <a:lnTo>
                    <a:pt x="551307" y="100012"/>
                  </a:lnTo>
                  <a:lnTo>
                    <a:pt x="613790" y="100012"/>
                  </a:lnTo>
                  <a:lnTo>
                    <a:pt x="461645" y="431749"/>
                  </a:lnTo>
                  <a:lnTo>
                    <a:pt x="398779" y="431749"/>
                  </a:lnTo>
                  <a:lnTo>
                    <a:pt x="448690" y="324777"/>
                  </a:lnTo>
                  <a:lnTo>
                    <a:pt x="356362" y="100012"/>
                  </a:lnTo>
                  <a:close/>
                </a:path>
                <a:path w="1539239" h="438150">
                  <a:moveTo>
                    <a:pt x="739775" y="93764"/>
                  </a:moveTo>
                  <a:lnTo>
                    <a:pt x="745751" y="94154"/>
                  </a:lnTo>
                  <a:lnTo>
                    <a:pt x="751871" y="95326"/>
                  </a:lnTo>
                  <a:lnTo>
                    <a:pt x="758134" y="97278"/>
                  </a:lnTo>
                  <a:lnTo>
                    <a:pt x="764539" y="100012"/>
                  </a:lnTo>
                  <a:lnTo>
                    <a:pt x="745616" y="152476"/>
                  </a:lnTo>
                  <a:lnTo>
                    <a:pt x="738504" y="148907"/>
                  </a:lnTo>
                  <a:lnTo>
                    <a:pt x="732536" y="147116"/>
                  </a:lnTo>
                  <a:lnTo>
                    <a:pt x="727963" y="147116"/>
                  </a:lnTo>
                  <a:lnTo>
                    <a:pt x="721199" y="148205"/>
                  </a:lnTo>
                  <a:lnTo>
                    <a:pt x="696896" y="190312"/>
                  </a:lnTo>
                  <a:lnTo>
                    <a:pt x="694436" y="232841"/>
                  </a:lnTo>
                  <a:lnTo>
                    <a:pt x="694689" y="244678"/>
                  </a:lnTo>
                  <a:lnTo>
                    <a:pt x="694689" y="342899"/>
                  </a:lnTo>
                  <a:lnTo>
                    <a:pt x="634238" y="342899"/>
                  </a:lnTo>
                  <a:lnTo>
                    <a:pt x="634238" y="100012"/>
                  </a:lnTo>
                  <a:lnTo>
                    <a:pt x="686435" y="100012"/>
                  </a:lnTo>
                  <a:lnTo>
                    <a:pt x="686435" y="130594"/>
                  </a:lnTo>
                  <a:lnTo>
                    <a:pt x="691056" y="122097"/>
                  </a:lnTo>
                  <a:lnTo>
                    <a:pt x="723693" y="96107"/>
                  </a:lnTo>
                  <a:lnTo>
                    <a:pt x="731561" y="94349"/>
                  </a:lnTo>
                  <a:lnTo>
                    <a:pt x="739775" y="93764"/>
                  </a:lnTo>
                  <a:close/>
                </a:path>
                <a:path w="1539239" h="438150">
                  <a:moveTo>
                    <a:pt x="1198879" y="14516"/>
                  </a:moveTo>
                  <a:lnTo>
                    <a:pt x="1380363" y="14516"/>
                  </a:lnTo>
                  <a:lnTo>
                    <a:pt x="1380363" y="76123"/>
                  </a:lnTo>
                  <a:lnTo>
                    <a:pt x="1320546" y="76123"/>
                  </a:lnTo>
                  <a:lnTo>
                    <a:pt x="1320546" y="342899"/>
                  </a:lnTo>
                  <a:lnTo>
                    <a:pt x="1257173" y="342899"/>
                  </a:lnTo>
                  <a:lnTo>
                    <a:pt x="1257173" y="76123"/>
                  </a:lnTo>
                  <a:lnTo>
                    <a:pt x="1198879" y="76123"/>
                  </a:lnTo>
                  <a:lnTo>
                    <a:pt x="1198879" y="14516"/>
                  </a:lnTo>
                  <a:close/>
                </a:path>
                <a:path w="1539239" h="438150">
                  <a:moveTo>
                    <a:pt x="1098803" y="14516"/>
                  </a:moveTo>
                  <a:lnTo>
                    <a:pt x="1160907" y="14516"/>
                  </a:lnTo>
                  <a:lnTo>
                    <a:pt x="1160907" y="342899"/>
                  </a:lnTo>
                  <a:lnTo>
                    <a:pt x="1098803" y="342899"/>
                  </a:lnTo>
                  <a:lnTo>
                    <a:pt x="1098803" y="14516"/>
                  </a:lnTo>
                  <a:close/>
                </a:path>
                <a:path w="1539239" h="438150">
                  <a:moveTo>
                    <a:pt x="128015" y="14516"/>
                  </a:moveTo>
                  <a:lnTo>
                    <a:pt x="190119" y="14516"/>
                  </a:lnTo>
                  <a:lnTo>
                    <a:pt x="190119" y="342899"/>
                  </a:lnTo>
                  <a:lnTo>
                    <a:pt x="128015" y="342899"/>
                  </a:lnTo>
                  <a:lnTo>
                    <a:pt x="128015" y="14516"/>
                  </a:lnTo>
                  <a:close/>
                </a:path>
                <a:path w="1539239" h="438150">
                  <a:moveTo>
                    <a:pt x="0" y="14516"/>
                  </a:moveTo>
                  <a:lnTo>
                    <a:pt x="62102" y="14516"/>
                  </a:lnTo>
                  <a:lnTo>
                    <a:pt x="62102" y="342899"/>
                  </a:lnTo>
                  <a:lnTo>
                    <a:pt x="0" y="342899"/>
                  </a:lnTo>
                  <a:lnTo>
                    <a:pt x="0" y="14516"/>
                  </a:lnTo>
                  <a:close/>
                </a:path>
                <a:path w="1539239" h="438150">
                  <a:moveTo>
                    <a:pt x="1397635" y="0"/>
                  </a:moveTo>
                  <a:lnTo>
                    <a:pt x="1474851" y="0"/>
                  </a:lnTo>
                  <a:lnTo>
                    <a:pt x="1491400" y="27901"/>
                  </a:lnTo>
                  <a:lnTo>
                    <a:pt x="1516356" y="80974"/>
                  </a:lnTo>
                  <a:lnTo>
                    <a:pt x="1530949" y="131968"/>
                  </a:lnTo>
                  <a:lnTo>
                    <a:pt x="1538085" y="190180"/>
                  </a:lnTo>
                  <a:lnTo>
                    <a:pt x="1538986" y="222567"/>
                  </a:lnTo>
                  <a:lnTo>
                    <a:pt x="1538037" y="254369"/>
                  </a:lnTo>
                  <a:lnTo>
                    <a:pt x="1530520" y="311853"/>
                  </a:lnTo>
                  <a:lnTo>
                    <a:pt x="1515284" y="362322"/>
                  </a:lnTo>
                  <a:lnTo>
                    <a:pt x="1490710" y="412551"/>
                  </a:lnTo>
                  <a:lnTo>
                    <a:pt x="1474851" y="437997"/>
                  </a:lnTo>
                  <a:lnTo>
                    <a:pt x="1397635" y="437997"/>
                  </a:lnTo>
                  <a:lnTo>
                    <a:pt x="1416206" y="415097"/>
                  </a:lnTo>
                  <a:lnTo>
                    <a:pt x="1432290" y="391260"/>
                  </a:lnTo>
                  <a:lnTo>
                    <a:pt x="1456944" y="340779"/>
                  </a:lnTo>
                  <a:lnTo>
                    <a:pt x="1471517" y="284608"/>
                  </a:lnTo>
                  <a:lnTo>
                    <a:pt x="1476375" y="220789"/>
                  </a:lnTo>
                  <a:lnTo>
                    <a:pt x="1475037" y="185404"/>
                  </a:lnTo>
                  <a:lnTo>
                    <a:pt x="1464266" y="121330"/>
                  </a:lnTo>
                  <a:lnTo>
                    <a:pt x="1444855" y="70867"/>
                  </a:lnTo>
                  <a:lnTo>
                    <a:pt x="1416280" y="24543"/>
                  </a:lnTo>
                  <a:lnTo>
                    <a:pt x="1397635" y="0"/>
                  </a:lnTo>
                  <a:close/>
                </a:path>
                <a:path w="1539239" h="438150">
                  <a:moveTo>
                    <a:pt x="976884" y="0"/>
                  </a:moveTo>
                  <a:lnTo>
                    <a:pt x="1054100" y="0"/>
                  </a:lnTo>
                  <a:lnTo>
                    <a:pt x="1035474" y="22907"/>
                  </a:lnTo>
                  <a:lnTo>
                    <a:pt x="1019397" y="46766"/>
                  </a:lnTo>
                  <a:lnTo>
                    <a:pt x="994790" y="97332"/>
                  </a:lnTo>
                  <a:lnTo>
                    <a:pt x="980154" y="153533"/>
                  </a:lnTo>
                  <a:lnTo>
                    <a:pt x="975233" y="217220"/>
                  </a:lnTo>
                  <a:lnTo>
                    <a:pt x="976590" y="252618"/>
                  </a:lnTo>
                  <a:lnTo>
                    <a:pt x="987448" y="316797"/>
                  </a:lnTo>
                  <a:lnTo>
                    <a:pt x="1006879" y="367344"/>
                  </a:lnTo>
                  <a:lnTo>
                    <a:pt x="1035454" y="413554"/>
                  </a:lnTo>
                  <a:lnTo>
                    <a:pt x="1054100" y="437997"/>
                  </a:lnTo>
                  <a:lnTo>
                    <a:pt x="976884" y="437997"/>
                  </a:lnTo>
                  <a:lnTo>
                    <a:pt x="946499" y="383114"/>
                  </a:lnTo>
                  <a:lnTo>
                    <a:pt x="926973" y="331850"/>
                  </a:lnTo>
                  <a:lnTo>
                    <a:pt x="916289" y="278022"/>
                  </a:lnTo>
                  <a:lnTo>
                    <a:pt x="912749" y="215430"/>
                  </a:lnTo>
                  <a:lnTo>
                    <a:pt x="913679" y="183633"/>
                  </a:lnTo>
                  <a:lnTo>
                    <a:pt x="921160" y="126145"/>
                  </a:lnTo>
                  <a:lnTo>
                    <a:pt x="936378" y="75677"/>
                  </a:lnTo>
                  <a:lnTo>
                    <a:pt x="960953" y="25451"/>
                  </a:lnTo>
                  <a:lnTo>
                    <a:pt x="976884" y="0"/>
                  </a:lnTo>
                  <a:close/>
                </a:path>
              </a:pathLst>
            </a:custGeom>
            <a:ln w="6096">
              <a:solidFill>
                <a:srgbClr val="A40D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44" y="300227"/>
              <a:ext cx="7601711" cy="1146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152" y="440436"/>
              <a:ext cx="7321296" cy="8656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2057400"/>
              <a:ext cx="1524000" cy="609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00" y="205740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609600"/>
                  </a:moveTo>
                  <a:lnTo>
                    <a:pt x="1524000" y="609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4713" y="2208403"/>
            <a:ext cx="1180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-20">
                <a:solidFill>
                  <a:srgbClr val="0D0D0D"/>
                </a:solidFill>
                <a:latin typeface="Verdana"/>
                <a:cs typeface="Verdana"/>
              </a:rPr>
              <a:t>M</a:t>
            </a:r>
            <a:r>
              <a:rPr dirty="0" sz="1800" spc="-25">
                <a:solidFill>
                  <a:srgbClr val="0D0D0D"/>
                </a:solidFill>
                <a:latin typeface="Verdana"/>
                <a:cs typeface="Verdana"/>
              </a:rPr>
              <a:t>PLO</a:t>
            </a:r>
            <a:r>
              <a:rPr dirty="0" sz="1800" spc="-20">
                <a:solidFill>
                  <a:srgbClr val="0D0D0D"/>
                </a:solidFill>
                <a:latin typeface="Verdana"/>
                <a:cs typeface="Verdana"/>
              </a:rPr>
              <a:t>Y</a:t>
            </a:r>
            <a:r>
              <a:rPr dirty="0" sz="1800" spc="-180">
                <a:solidFill>
                  <a:srgbClr val="0D0D0D"/>
                </a:solidFill>
                <a:latin typeface="Verdana"/>
                <a:cs typeface="Verdana"/>
              </a:rPr>
              <a:t>EE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98650" y="2051050"/>
            <a:ext cx="1460500" cy="622300"/>
            <a:chOff x="1898650" y="2051050"/>
            <a:chExt cx="1460500" cy="6223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0" y="2057400"/>
              <a:ext cx="1447800" cy="609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5000" y="205740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609600"/>
                  </a:moveTo>
                  <a:lnTo>
                    <a:pt x="1447800" y="6096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96464" y="2208403"/>
            <a:ext cx="8642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5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1800" spc="125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1800" spc="-20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0D0D0D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5050" y="2051050"/>
            <a:ext cx="1689100" cy="622300"/>
            <a:chOff x="3575050" y="2051050"/>
            <a:chExt cx="1689100" cy="6223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1400" y="2057400"/>
              <a:ext cx="1676400" cy="6096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81400" y="2057400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0" y="609600"/>
                  </a:moveTo>
                  <a:lnTo>
                    <a:pt x="1676400" y="60960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669029" y="2208403"/>
            <a:ext cx="1501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0D0D0D"/>
                </a:solidFill>
                <a:latin typeface="Verdana"/>
                <a:cs typeface="Verdana"/>
              </a:rPr>
              <a:t>ATTENDANCE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80050" y="2051050"/>
            <a:ext cx="1612900" cy="622300"/>
            <a:chOff x="5480050" y="2051050"/>
            <a:chExt cx="1612900" cy="6223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6400" y="2057400"/>
              <a:ext cx="1600200" cy="609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86400" y="2057400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0" y="609600"/>
                  </a:moveTo>
                  <a:lnTo>
                    <a:pt x="1600200" y="6096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934202" y="2208403"/>
            <a:ext cx="705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1800" spc="-19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120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10">
                <a:solidFill>
                  <a:srgbClr val="0D0D0D"/>
                </a:solidFill>
                <a:latin typeface="Verdana"/>
                <a:cs typeface="Verdana"/>
              </a:rPr>
              <a:t>V</a:t>
            </a:r>
            <a:r>
              <a:rPr dirty="0" sz="1800" spc="-17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08850" y="2051050"/>
            <a:ext cx="1612900" cy="622300"/>
            <a:chOff x="7308850" y="2051050"/>
            <a:chExt cx="1612900" cy="62230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200" y="2057400"/>
              <a:ext cx="1600200" cy="609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15200" y="2057400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0" y="609600"/>
                  </a:moveTo>
                  <a:lnTo>
                    <a:pt x="1600200" y="6096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842631" y="2208403"/>
            <a:ext cx="547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>
                <a:solidFill>
                  <a:srgbClr val="0D0D0D"/>
                </a:solidFill>
                <a:latin typeface="Verdana"/>
                <a:cs typeface="Verdana"/>
              </a:rPr>
              <a:t>U</a:t>
            </a:r>
            <a:r>
              <a:rPr dirty="0" sz="1800" spc="-229">
                <a:solidFill>
                  <a:srgbClr val="0D0D0D"/>
                </a:solidFill>
                <a:latin typeface="Verdana"/>
                <a:cs typeface="Verdana"/>
              </a:rPr>
              <a:t>SER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4650" y="2965450"/>
            <a:ext cx="1231900" cy="927100"/>
            <a:chOff x="374650" y="2965450"/>
            <a:chExt cx="1231900" cy="92710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2971800"/>
              <a:ext cx="1219200" cy="9144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81000" y="2971800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1066800" y="0"/>
                  </a:lnTo>
                  <a:lnTo>
                    <a:pt x="1114982" y="7766"/>
                  </a:lnTo>
                  <a:lnTo>
                    <a:pt x="1156819" y="29394"/>
                  </a:lnTo>
                  <a:lnTo>
                    <a:pt x="1189805" y="62380"/>
                  </a:lnTo>
                  <a:lnTo>
                    <a:pt x="1211433" y="104217"/>
                  </a:lnTo>
                  <a:lnTo>
                    <a:pt x="1219200" y="152400"/>
                  </a:lnTo>
                  <a:lnTo>
                    <a:pt x="1219200" y="762000"/>
                  </a:lnTo>
                  <a:lnTo>
                    <a:pt x="1211433" y="810182"/>
                  </a:lnTo>
                  <a:lnTo>
                    <a:pt x="1189805" y="852019"/>
                  </a:lnTo>
                  <a:lnTo>
                    <a:pt x="1156819" y="885005"/>
                  </a:lnTo>
                  <a:lnTo>
                    <a:pt x="1114982" y="906633"/>
                  </a:lnTo>
                  <a:lnTo>
                    <a:pt x="1066800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44474" y="3137738"/>
            <a:ext cx="8940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0D0D0D"/>
                </a:solidFill>
                <a:latin typeface="Verdana"/>
                <a:cs typeface="Verdana"/>
              </a:rPr>
              <a:t>Personn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solidFill>
                  <a:srgbClr val="0D0D0D"/>
                </a:solidFill>
                <a:latin typeface="Verdana"/>
                <a:cs typeface="Verdana"/>
              </a:rPr>
              <a:t>el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4650" y="4108450"/>
            <a:ext cx="1231900" cy="927100"/>
            <a:chOff x="374650" y="4108450"/>
            <a:chExt cx="1231900" cy="92710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4114800"/>
              <a:ext cx="1219200" cy="9144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1000" y="4114800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1066800" y="0"/>
                  </a:lnTo>
                  <a:lnTo>
                    <a:pt x="1114982" y="7766"/>
                  </a:lnTo>
                  <a:lnTo>
                    <a:pt x="1156819" y="29394"/>
                  </a:lnTo>
                  <a:lnTo>
                    <a:pt x="1189805" y="62380"/>
                  </a:lnTo>
                  <a:lnTo>
                    <a:pt x="1211433" y="104217"/>
                  </a:lnTo>
                  <a:lnTo>
                    <a:pt x="1219200" y="152400"/>
                  </a:lnTo>
                  <a:lnTo>
                    <a:pt x="1219200" y="762000"/>
                  </a:lnTo>
                  <a:lnTo>
                    <a:pt x="1211433" y="810182"/>
                  </a:lnTo>
                  <a:lnTo>
                    <a:pt x="1189805" y="852019"/>
                  </a:lnTo>
                  <a:lnTo>
                    <a:pt x="1156819" y="885005"/>
                  </a:lnTo>
                  <a:lnTo>
                    <a:pt x="1114982" y="906633"/>
                  </a:lnTo>
                  <a:lnTo>
                    <a:pt x="1066800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84098" y="4418457"/>
            <a:ext cx="812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D0D0D"/>
                </a:solidFill>
                <a:latin typeface="Verdana"/>
                <a:cs typeface="Verdana"/>
              </a:rPr>
              <a:t>Official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4650" y="5175250"/>
            <a:ext cx="1231900" cy="927100"/>
            <a:chOff x="374650" y="5175250"/>
            <a:chExt cx="1231900" cy="92710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5181600"/>
              <a:ext cx="1219200" cy="9144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81000" y="5181600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1066800" y="0"/>
                  </a:lnTo>
                  <a:lnTo>
                    <a:pt x="1114982" y="7766"/>
                  </a:lnTo>
                  <a:lnTo>
                    <a:pt x="1156819" y="29394"/>
                  </a:lnTo>
                  <a:lnTo>
                    <a:pt x="1189805" y="62380"/>
                  </a:lnTo>
                  <a:lnTo>
                    <a:pt x="1211433" y="104217"/>
                  </a:lnTo>
                  <a:lnTo>
                    <a:pt x="1219200" y="152400"/>
                  </a:lnTo>
                  <a:lnTo>
                    <a:pt x="1219200" y="762000"/>
                  </a:lnTo>
                  <a:lnTo>
                    <a:pt x="1211433" y="810168"/>
                  </a:lnTo>
                  <a:lnTo>
                    <a:pt x="1189805" y="852003"/>
                  </a:lnTo>
                  <a:lnTo>
                    <a:pt x="1156819" y="884994"/>
                  </a:lnTo>
                  <a:lnTo>
                    <a:pt x="1114982" y="906630"/>
                  </a:lnTo>
                  <a:lnTo>
                    <a:pt x="1066800" y="914400"/>
                  </a:lnTo>
                  <a:lnTo>
                    <a:pt x="152400" y="914400"/>
                  </a:lnTo>
                  <a:lnTo>
                    <a:pt x="104231" y="906630"/>
                  </a:lnTo>
                  <a:lnTo>
                    <a:pt x="62396" y="884994"/>
                  </a:lnTo>
                  <a:lnTo>
                    <a:pt x="29405" y="852003"/>
                  </a:lnTo>
                  <a:lnTo>
                    <a:pt x="7769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42950" y="5348427"/>
            <a:ext cx="8953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D0D0D"/>
                </a:solidFill>
                <a:latin typeface="Verdana"/>
                <a:cs typeface="Verdana"/>
              </a:rPr>
              <a:t>Da</a:t>
            </a:r>
            <a:r>
              <a:rPr dirty="0" sz="1800" spc="-15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95">
                <a:solidFill>
                  <a:srgbClr val="0D0D0D"/>
                </a:solidFill>
                <a:latin typeface="Verdana"/>
                <a:cs typeface="Verdana"/>
              </a:rPr>
              <a:t>ba  </a:t>
            </a:r>
            <a:r>
              <a:rPr dirty="0" sz="1800" spc="-80">
                <a:solidFill>
                  <a:srgbClr val="0D0D0D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127250" y="3041650"/>
            <a:ext cx="1308100" cy="850900"/>
            <a:chOff x="2127250" y="3041650"/>
            <a:chExt cx="1308100" cy="85090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3600" y="3048000"/>
              <a:ext cx="1295400" cy="8382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33600" y="30480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155700" y="0"/>
                  </a:lnTo>
                  <a:lnTo>
                    <a:pt x="1199879" y="7116"/>
                  </a:lnTo>
                  <a:lnTo>
                    <a:pt x="1238231" y="26936"/>
                  </a:lnTo>
                  <a:lnTo>
                    <a:pt x="1268463" y="57168"/>
                  </a:lnTo>
                  <a:lnTo>
                    <a:pt x="1288283" y="95520"/>
                  </a:lnTo>
                  <a:lnTo>
                    <a:pt x="1295400" y="139700"/>
                  </a:lnTo>
                  <a:lnTo>
                    <a:pt x="1295400" y="698500"/>
                  </a:lnTo>
                  <a:lnTo>
                    <a:pt x="1288283" y="742630"/>
                  </a:lnTo>
                  <a:lnTo>
                    <a:pt x="1268463" y="780976"/>
                  </a:lnTo>
                  <a:lnTo>
                    <a:pt x="1238231" y="811227"/>
                  </a:lnTo>
                  <a:lnTo>
                    <a:pt x="1199879" y="831071"/>
                  </a:lnTo>
                  <a:lnTo>
                    <a:pt x="11557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320798" y="3175838"/>
            <a:ext cx="9220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0D0D0D"/>
                </a:solidFill>
                <a:latin typeface="Verdana"/>
                <a:cs typeface="Verdana"/>
              </a:rPr>
              <a:t>ll</a:t>
            </a:r>
            <a:r>
              <a:rPr dirty="0" sz="1800" spc="45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1800" spc="20">
                <a:solidFill>
                  <a:srgbClr val="0D0D0D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21026" y="3450717"/>
            <a:ext cx="322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solidFill>
                  <a:srgbClr val="0D0D0D"/>
                </a:solidFill>
                <a:latin typeface="Verdana"/>
                <a:cs typeface="Verdana"/>
              </a:rPr>
              <a:t>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79850" y="2889250"/>
            <a:ext cx="1460500" cy="1079500"/>
            <a:chOff x="3879850" y="2889250"/>
            <a:chExt cx="1460500" cy="1079500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6200" y="2895600"/>
              <a:ext cx="1447800" cy="10668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886200" y="2895600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270000" y="0"/>
                  </a:lnTo>
                  <a:lnTo>
                    <a:pt x="1317257" y="6352"/>
                  </a:lnTo>
                  <a:lnTo>
                    <a:pt x="1359727" y="24280"/>
                  </a:lnTo>
                  <a:lnTo>
                    <a:pt x="1395714" y="52085"/>
                  </a:lnTo>
                  <a:lnTo>
                    <a:pt x="1423519" y="88072"/>
                  </a:lnTo>
                  <a:lnTo>
                    <a:pt x="1441447" y="130542"/>
                  </a:lnTo>
                  <a:lnTo>
                    <a:pt x="1447800" y="177800"/>
                  </a:lnTo>
                  <a:lnTo>
                    <a:pt x="1447800" y="889000"/>
                  </a:lnTo>
                  <a:lnTo>
                    <a:pt x="1441447" y="936257"/>
                  </a:lnTo>
                  <a:lnTo>
                    <a:pt x="1423519" y="978727"/>
                  </a:lnTo>
                  <a:lnTo>
                    <a:pt x="1395714" y="1014714"/>
                  </a:lnTo>
                  <a:lnTo>
                    <a:pt x="1359727" y="1042519"/>
                  </a:lnTo>
                  <a:lnTo>
                    <a:pt x="1317257" y="1060447"/>
                  </a:lnTo>
                  <a:lnTo>
                    <a:pt x="127000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631184" y="2863722"/>
            <a:ext cx="152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 spc="29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0D0D0D"/>
                </a:solidFill>
                <a:latin typeface="Verdana"/>
                <a:cs typeface="Verdana"/>
              </a:rPr>
              <a:t>Attendan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1950" y="3137738"/>
            <a:ext cx="8763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solidFill>
                  <a:srgbClr val="0D0D0D"/>
                </a:solidFill>
                <a:latin typeface="Verdana"/>
                <a:cs typeface="Verdana"/>
              </a:rPr>
              <a:t>ce </a:t>
            </a:r>
            <a:r>
              <a:rPr dirty="0" sz="1800" spc="16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-195">
                <a:solidFill>
                  <a:srgbClr val="0D0D0D"/>
                </a:solidFill>
                <a:latin typeface="Verdana"/>
                <a:cs typeface="Verdana"/>
              </a:rPr>
              <a:t>(</a:t>
            </a:r>
            <a:r>
              <a:rPr dirty="0" sz="1800" spc="-114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-125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1800" spc="-165">
                <a:solidFill>
                  <a:srgbClr val="0D0D0D"/>
                </a:solidFill>
                <a:latin typeface="Verdana"/>
                <a:cs typeface="Verdana"/>
              </a:rPr>
              <a:t>ry</a:t>
            </a:r>
            <a:r>
              <a:rPr dirty="0" sz="1800" spc="-8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0D0D0D"/>
                </a:solidFill>
                <a:latin typeface="Verdana"/>
                <a:cs typeface="Verdana"/>
              </a:rPr>
              <a:t>&amp;  </a:t>
            </a:r>
            <a:r>
              <a:rPr dirty="0" sz="1800" spc="-155">
                <a:solidFill>
                  <a:srgbClr val="0D0D0D"/>
                </a:solidFill>
                <a:latin typeface="Verdana"/>
                <a:cs typeface="Verdana"/>
              </a:rPr>
              <a:t>Exit)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879850" y="4260850"/>
            <a:ext cx="1384300" cy="850900"/>
            <a:chOff x="3879850" y="4260850"/>
            <a:chExt cx="1384300" cy="850900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6200" y="4267200"/>
              <a:ext cx="1371600" cy="838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886200" y="4267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231900" y="0"/>
                  </a:lnTo>
                  <a:lnTo>
                    <a:pt x="1276079" y="7116"/>
                  </a:lnTo>
                  <a:lnTo>
                    <a:pt x="1314431" y="26936"/>
                  </a:lnTo>
                  <a:lnTo>
                    <a:pt x="1344663" y="57168"/>
                  </a:lnTo>
                  <a:lnTo>
                    <a:pt x="1364483" y="95520"/>
                  </a:lnTo>
                  <a:lnTo>
                    <a:pt x="1371600" y="139700"/>
                  </a:lnTo>
                  <a:lnTo>
                    <a:pt x="1371600" y="698500"/>
                  </a:lnTo>
                  <a:lnTo>
                    <a:pt x="1364483" y="742679"/>
                  </a:lnTo>
                  <a:lnTo>
                    <a:pt x="1344663" y="781031"/>
                  </a:lnTo>
                  <a:lnTo>
                    <a:pt x="1314431" y="811263"/>
                  </a:lnTo>
                  <a:lnTo>
                    <a:pt x="1276079" y="831083"/>
                  </a:lnTo>
                  <a:lnTo>
                    <a:pt x="12319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207890" y="4532452"/>
            <a:ext cx="7296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0D0D0D"/>
                </a:solidFill>
                <a:latin typeface="Verdana"/>
                <a:cs typeface="Verdana"/>
              </a:rPr>
              <a:t>v</a:t>
            </a:r>
            <a:r>
              <a:rPr dirty="0" sz="1800" spc="2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15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1800" spc="-110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1800" spc="-240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784850" y="2965450"/>
            <a:ext cx="1308100" cy="850900"/>
            <a:chOff x="5784850" y="2965450"/>
            <a:chExt cx="1308100" cy="850900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200" y="2971800"/>
              <a:ext cx="1295400" cy="8382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791200" y="29718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155700" y="0"/>
                  </a:lnTo>
                  <a:lnTo>
                    <a:pt x="1199830" y="7116"/>
                  </a:lnTo>
                  <a:lnTo>
                    <a:pt x="1238176" y="26936"/>
                  </a:lnTo>
                  <a:lnTo>
                    <a:pt x="1268427" y="57168"/>
                  </a:lnTo>
                  <a:lnTo>
                    <a:pt x="1288271" y="95520"/>
                  </a:lnTo>
                  <a:lnTo>
                    <a:pt x="1295400" y="139700"/>
                  </a:lnTo>
                  <a:lnTo>
                    <a:pt x="1295400" y="698500"/>
                  </a:lnTo>
                  <a:lnTo>
                    <a:pt x="1288271" y="742630"/>
                  </a:lnTo>
                  <a:lnTo>
                    <a:pt x="1268427" y="780976"/>
                  </a:lnTo>
                  <a:lnTo>
                    <a:pt x="1238176" y="811227"/>
                  </a:lnTo>
                  <a:lnTo>
                    <a:pt x="1199830" y="831071"/>
                  </a:lnTo>
                  <a:lnTo>
                    <a:pt x="11557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536184" y="3099638"/>
            <a:ext cx="13989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 spc="9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90">
                <a:solidFill>
                  <a:srgbClr val="0D0D0D"/>
                </a:solidFill>
                <a:latin typeface="Verdana"/>
                <a:cs typeface="Verdana"/>
              </a:rPr>
              <a:t>Manage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84189" y="3374517"/>
            <a:ext cx="713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0D0D0D"/>
                </a:solidFill>
                <a:latin typeface="Verdana"/>
                <a:cs typeface="Verdana"/>
              </a:rPr>
              <a:t>Le</a:t>
            </a:r>
            <a:r>
              <a:rPr dirty="0" sz="1800" spc="15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-50">
                <a:solidFill>
                  <a:srgbClr val="0D0D0D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784850" y="4260850"/>
            <a:ext cx="1308100" cy="850900"/>
            <a:chOff x="5784850" y="4260850"/>
            <a:chExt cx="1308100" cy="850900"/>
          </a:xfrm>
        </p:grpSpPr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200" y="4267200"/>
              <a:ext cx="1295400" cy="8382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791200" y="42672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155700" y="0"/>
                  </a:lnTo>
                  <a:lnTo>
                    <a:pt x="1199830" y="7116"/>
                  </a:lnTo>
                  <a:lnTo>
                    <a:pt x="1238176" y="26936"/>
                  </a:lnTo>
                  <a:lnTo>
                    <a:pt x="1268427" y="57168"/>
                  </a:lnTo>
                  <a:lnTo>
                    <a:pt x="1288271" y="95520"/>
                  </a:lnTo>
                  <a:lnTo>
                    <a:pt x="1295400" y="139700"/>
                  </a:lnTo>
                  <a:lnTo>
                    <a:pt x="1295400" y="698500"/>
                  </a:lnTo>
                  <a:lnTo>
                    <a:pt x="1288271" y="742630"/>
                  </a:lnTo>
                  <a:lnTo>
                    <a:pt x="1268427" y="780976"/>
                  </a:lnTo>
                  <a:lnTo>
                    <a:pt x="1238176" y="811227"/>
                  </a:lnTo>
                  <a:lnTo>
                    <a:pt x="1199830" y="831071"/>
                  </a:lnTo>
                  <a:lnTo>
                    <a:pt x="11557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5980557" y="4532452"/>
            <a:ext cx="9220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0D0D0D"/>
                </a:solidFill>
                <a:latin typeface="Verdana"/>
                <a:cs typeface="Verdana"/>
              </a:rPr>
              <a:t>Re</a:t>
            </a:r>
            <a:r>
              <a:rPr dirty="0" sz="1800" spc="5">
                <a:solidFill>
                  <a:srgbClr val="0D0D0D"/>
                </a:solidFill>
                <a:latin typeface="Verdana"/>
                <a:cs typeface="Verdana"/>
              </a:rPr>
              <a:t>q</a:t>
            </a:r>
            <a:r>
              <a:rPr dirty="0" sz="1800" spc="25">
                <a:solidFill>
                  <a:srgbClr val="0D0D0D"/>
                </a:solidFill>
                <a:latin typeface="Verdana"/>
                <a:cs typeface="Verdana"/>
              </a:rPr>
              <a:t>u</a:t>
            </a:r>
            <a:r>
              <a:rPr dirty="0" sz="1800" spc="1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0D0D0D"/>
                </a:solidFill>
                <a:latin typeface="Verdana"/>
                <a:cs typeface="Verdana"/>
              </a:rPr>
              <a:t>st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613650" y="2965450"/>
            <a:ext cx="1308100" cy="1231900"/>
            <a:chOff x="7613650" y="2965450"/>
            <a:chExt cx="1308100" cy="1231900"/>
          </a:xfrm>
        </p:grpSpPr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20000" y="2971800"/>
              <a:ext cx="1295400" cy="12192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620000" y="2971800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0" y="203200"/>
                  </a:moveTo>
                  <a:lnTo>
                    <a:pt x="5364" y="156594"/>
                  </a:lnTo>
                  <a:lnTo>
                    <a:pt x="20645" y="113818"/>
                  </a:lnTo>
                  <a:lnTo>
                    <a:pt x="44626" y="76090"/>
                  </a:lnTo>
                  <a:lnTo>
                    <a:pt x="76090" y="44626"/>
                  </a:lnTo>
                  <a:lnTo>
                    <a:pt x="113818" y="20645"/>
                  </a:lnTo>
                  <a:lnTo>
                    <a:pt x="156594" y="5364"/>
                  </a:lnTo>
                  <a:lnTo>
                    <a:pt x="203200" y="0"/>
                  </a:lnTo>
                  <a:lnTo>
                    <a:pt x="1092200" y="0"/>
                  </a:lnTo>
                  <a:lnTo>
                    <a:pt x="1138805" y="5364"/>
                  </a:lnTo>
                  <a:lnTo>
                    <a:pt x="1181581" y="20645"/>
                  </a:lnTo>
                  <a:lnTo>
                    <a:pt x="1219309" y="44626"/>
                  </a:lnTo>
                  <a:lnTo>
                    <a:pt x="1250773" y="76090"/>
                  </a:lnTo>
                  <a:lnTo>
                    <a:pt x="1274754" y="113818"/>
                  </a:lnTo>
                  <a:lnTo>
                    <a:pt x="1290035" y="156594"/>
                  </a:lnTo>
                  <a:lnTo>
                    <a:pt x="1295400" y="203200"/>
                  </a:lnTo>
                  <a:lnTo>
                    <a:pt x="1295400" y="1016000"/>
                  </a:lnTo>
                  <a:lnTo>
                    <a:pt x="1290035" y="1062605"/>
                  </a:lnTo>
                  <a:lnTo>
                    <a:pt x="1274754" y="1105381"/>
                  </a:lnTo>
                  <a:lnTo>
                    <a:pt x="1250773" y="1143109"/>
                  </a:lnTo>
                  <a:lnTo>
                    <a:pt x="1219309" y="1174573"/>
                  </a:lnTo>
                  <a:lnTo>
                    <a:pt x="1181581" y="1198554"/>
                  </a:lnTo>
                  <a:lnTo>
                    <a:pt x="1138805" y="1213835"/>
                  </a:lnTo>
                  <a:lnTo>
                    <a:pt x="1092200" y="1219200"/>
                  </a:lnTo>
                  <a:lnTo>
                    <a:pt x="203200" y="1219200"/>
                  </a:lnTo>
                  <a:lnTo>
                    <a:pt x="156594" y="1213835"/>
                  </a:lnTo>
                  <a:lnTo>
                    <a:pt x="113818" y="1198554"/>
                  </a:lnTo>
                  <a:lnTo>
                    <a:pt x="76090" y="1174573"/>
                  </a:lnTo>
                  <a:lnTo>
                    <a:pt x="44626" y="1143109"/>
                  </a:lnTo>
                  <a:lnTo>
                    <a:pt x="20645" y="1105381"/>
                  </a:lnTo>
                  <a:lnTo>
                    <a:pt x="5364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7364983" y="3016122"/>
            <a:ext cx="1340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  <a:tab pos="482600" algn="l"/>
              </a:tabLst>
            </a:pP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 spc="-135">
                <a:solidFill>
                  <a:srgbClr val="0D0D0D"/>
                </a:solidFill>
                <a:latin typeface="Verdana"/>
                <a:cs typeface="Verdana"/>
              </a:rPr>
              <a:t>	</a:t>
            </a:r>
            <a:r>
              <a:rPr dirty="0" sz="1800">
                <a:solidFill>
                  <a:srgbClr val="0D0D0D"/>
                </a:solidFill>
                <a:latin typeface="Verdana"/>
                <a:cs typeface="Verdana"/>
              </a:rPr>
              <a:t>Create,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69479" y="3290138"/>
            <a:ext cx="100012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0D0D0D"/>
                </a:solidFill>
                <a:latin typeface="Verdana"/>
                <a:cs typeface="Verdana"/>
              </a:rPr>
              <a:t>Search </a:t>
            </a:r>
            <a:r>
              <a:rPr dirty="0" sz="1800" spc="-2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0D0D0D"/>
                </a:solidFill>
                <a:latin typeface="Verdana"/>
                <a:cs typeface="Verdana"/>
              </a:rPr>
              <a:t>&amp;</a:t>
            </a:r>
            <a:r>
              <a:rPr dirty="0" sz="1800" spc="-13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0D0D0D"/>
                </a:solidFill>
                <a:latin typeface="Verdana"/>
                <a:cs typeface="Verdana"/>
              </a:rPr>
              <a:t>De</a:t>
            </a:r>
            <a:r>
              <a:rPr dirty="0" sz="1800" spc="-10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1800" spc="8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1800" spc="70">
                <a:solidFill>
                  <a:srgbClr val="0D0D0D"/>
                </a:solidFill>
                <a:latin typeface="Verdana"/>
                <a:cs typeface="Verdana"/>
              </a:rPr>
              <a:t>e  </a:t>
            </a:r>
            <a:r>
              <a:rPr dirty="0" sz="1800" spc="-140">
                <a:solidFill>
                  <a:srgbClr val="0D0D0D"/>
                </a:solidFill>
                <a:latin typeface="Verdana"/>
                <a:cs typeface="Verdana"/>
              </a:rPr>
              <a:t>User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14884" y="1129283"/>
            <a:ext cx="7803515" cy="4526915"/>
            <a:chOff x="214884" y="1129283"/>
            <a:chExt cx="7803515" cy="4526915"/>
          </a:xfrm>
        </p:grpSpPr>
        <p:sp>
          <p:nvSpPr>
            <p:cNvPr id="65" name="object 65"/>
            <p:cNvSpPr/>
            <p:nvPr/>
          </p:nvSpPr>
          <p:spPr>
            <a:xfrm>
              <a:off x="229362" y="2669286"/>
              <a:ext cx="1270" cy="2971165"/>
            </a:xfrm>
            <a:custGeom>
              <a:avLst/>
              <a:gdLst/>
              <a:ahLst/>
              <a:cxnLst/>
              <a:rect l="l" t="t" r="r" b="b"/>
              <a:pathLst>
                <a:path w="1270" h="2971165">
                  <a:moveTo>
                    <a:pt x="800" y="0"/>
                  </a:moveTo>
                  <a:lnTo>
                    <a:pt x="0" y="2970999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14884" y="3430523"/>
              <a:ext cx="181610" cy="1143000"/>
            </a:xfrm>
            <a:custGeom>
              <a:avLst/>
              <a:gdLst/>
              <a:ahLst/>
              <a:cxnLst/>
              <a:rect l="l" t="t" r="r" b="b"/>
              <a:pathLst>
                <a:path w="181610" h="1143000">
                  <a:moveTo>
                    <a:pt x="0" y="0"/>
                  </a:moveTo>
                  <a:lnTo>
                    <a:pt x="181356" y="0"/>
                  </a:lnTo>
                </a:path>
                <a:path w="181610" h="1143000">
                  <a:moveTo>
                    <a:pt x="0" y="1143000"/>
                  </a:moveTo>
                  <a:lnTo>
                    <a:pt x="181356" y="1143000"/>
                  </a:lnTo>
                </a:path>
              </a:pathLst>
            </a:custGeom>
            <a:ln w="30479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29362" y="5639562"/>
              <a:ext cx="152400" cy="1905"/>
            </a:xfrm>
            <a:custGeom>
              <a:avLst/>
              <a:gdLst/>
              <a:ahLst/>
              <a:cxnLst/>
              <a:rect l="l" t="t" r="r" b="b"/>
              <a:pathLst>
                <a:path w="152400" h="1904">
                  <a:moveTo>
                    <a:pt x="-14478" y="793"/>
                  </a:moveTo>
                  <a:lnTo>
                    <a:pt x="166878" y="793"/>
                  </a:lnTo>
                </a:path>
              </a:pathLst>
            </a:custGeom>
            <a:ln w="30543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981961" y="2667761"/>
              <a:ext cx="1270" cy="762000"/>
            </a:xfrm>
            <a:custGeom>
              <a:avLst/>
              <a:gdLst/>
              <a:ahLst/>
              <a:cxnLst/>
              <a:rect l="l" t="t" r="r" b="b"/>
              <a:pathLst>
                <a:path w="1269" h="762000">
                  <a:moveTo>
                    <a:pt x="762" y="0"/>
                  </a:moveTo>
                  <a:lnTo>
                    <a:pt x="0" y="76200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981961" y="3429761"/>
              <a:ext cx="152400" cy="1905"/>
            </a:xfrm>
            <a:custGeom>
              <a:avLst/>
              <a:gdLst/>
              <a:ahLst/>
              <a:cxnLst/>
              <a:rect l="l" t="t" r="r" b="b"/>
              <a:pathLst>
                <a:path w="152400" h="1904">
                  <a:moveTo>
                    <a:pt x="-14477" y="762"/>
                  </a:moveTo>
                  <a:lnTo>
                    <a:pt x="166877" y="762"/>
                  </a:lnTo>
                </a:path>
              </a:pathLst>
            </a:custGeom>
            <a:ln w="30479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658362" y="2667761"/>
              <a:ext cx="1270" cy="2057400"/>
            </a:xfrm>
            <a:custGeom>
              <a:avLst/>
              <a:gdLst/>
              <a:ahLst/>
              <a:cxnLst/>
              <a:rect l="l" t="t" r="r" b="b"/>
              <a:pathLst>
                <a:path w="1270" h="2057400">
                  <a:moveTo>
                    <a:pt x="762" y="0"/>
                  </a:moveTo>
                  <a:lnTo>
                    <a:pt x="0" y="205740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658362" y="4725162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-14477" y="762"/>
                  </a:moveTo>
                  <a:lnTo>
                    <a:pt x="243077" y="762"/>
                  </a:lnTo>
                </a:path>
              </a:pathLst>
            </a:custGeom>
            <a:ln w="30479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563362" y="2667761"/>
              <a:ext cx="1270" cy="2057400"/>
            </a:xfrm>
            <a:custGeom>
              <a:avLst/>
              <a:gdLst/>
              <a:ahLst/>
              <a:cxnLst/>
              <a:rect l="l" t="t" r="r" b="b"/>
              <a:pathLst>
                <a:path w="1270" h="2057400">
                  <a:moveTo>
                    <a:pt x="762" y="0"/>
                  </a:moveTo>
                  <a:lnTo>
                    <a:pt x="0" y="205740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563362" y="4725162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-14477" y="762"/>
                  </a:moveTo>
                  <a:lnTo>
                    <a:pt x="243077" y="762"/>
                  </a:lnTo>
                </a:path>
              </a:pathLst>
            </a:custGeom>
            <a:ln w="30479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392162" y="2667761"/>
              <a:ext cx="1270" cy="685800"/>
            </a:xfrm>
            <a:custGeom>
              <a:avLst/>
              <a:gdLst/>
              <a:ahLst/>
              <a:cxnLst/>
              <a:rect l="l" t="t" r="r" b="b"/>
              <a:pathLst>
                <a:path w="1270" h="685800">
                  <a:moveTo>
                    <a:pt x="762" y="0"/>
                  </a:moveTo>
                  <a:lnTo>
                    <a:pt x="0" y="68580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38961" y="1524761"/>
              <a:ext cx="7162800" cy="1905"/>
            </a:xfrm>
            <a:custGeom>
              <a:avLst/>
              <a:gdLst/>
              <a:ahLst/>
              <a:cxnLst/>
              <a:rect l="l" t="t" r="r" b="b"/>
              <a:pathLst>
                <a:path w="7162800" h="1905">
                  <a:moveTo>
                    <a:pt x="0" y="0"/>
                  </a:moveTo>
                  <a:lnTo>
                    <a:pt x="7162800" y="165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38961" y="1143761"/>
              <a:ext cx="7164705" cy="916305"/>
            </a:xfrm>
            <a:custGeom>
              <a:avLst/>
              <a:gdLst/>
              <a:ahLst/>
              <a:cxnLst/>
              <a:rect l="l" t="t" r="r" b="b"/>
              <a:pathLst>
                <a:path w="7164705" h="916305">
                  <a:moveTo>
                    <a:pt x="1828927" y="382524"/>
                  </a:moveTo>
                  <a:lnTo>
                    <a:pt x="1827276" y="915924"/>
                  </a:lnTo>
                </a:path>
                <a:path w="7164705" h="916305">
                  <a:moveTo>
                    <a:pt x="3583051" y="381000"/>
                  </a:moveTo>
                  <a:lnTo>
                    <a:pt x="3581400" y="914400"/>
                  </a:lnTo>
                </a:path>
                <a:path w="7164705" h="916305">
                  <a:moveTo>
                    <a:pt x="1587" y="381000"/>
                  </a:moveTo>
                  <a:lnTo>
                    <a:pt x="0" y="914400"/>
                  </a:lnTo>
                </a:path>
                <a:path w="7164705" h="916305">
                  <a:moveTo>
                    <a:pt x="7164451" y="381000"/>
                  </a:moveTo>
                  <a:lnTo>
                    <a:pt x="7162800" y="914400"/>
                  </a:lnTo>
                </a:path>
                <a:path w="7164705" h="916305">
                  <a:moveTo>
                    <a:pt x="5411851" y="381000"/>
                  </a:moveTo>
                  <a:lnTo>
                    <a:pt x="5410200" y="914400"/>
                  </a:lnTo>
                </a:path>
                <a:path w="7164705" h="916305">
                  <a:moveTo>
                    <a:pt x="3583051" y="0"/>
                  </a:moveTo>
                  <a:lnTo>
                    <a:pt x="3581400" y="53340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9067" y="368808"/>
              <a:ext cx="4472939" cy="8854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2057400"/>
              <a:ext cx="1524000" cy="609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6800" y="2057400"/>
            <a:ext cx="1524000" cy="609600"/>
          </a:xfrm>
          <a:prstGeom prst="rect">
            <a:avLst/>
          </a:prstGeom>
          <a:ln w="12191">
            <a:solidFill>
              <a:srgbClr val="032D45"/>
            </a:solidFill>
          </a:ln>
        </p:spPr>
        <p:txBody>
          <a:bodyPr wrap="square" lIns="0" tIns="16383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290"/>
              </a:spcBef>
            </a:pPr>
            <a:r>
              <a:rPr dirty="0" sz="1800" spc="-60">
                <a:solidFill>
                  <a:srgbClr val="0D0D0D"/>
                </a:solidFill>
                <a:latin typeface="Verdana"/>
                <a:cs typeface="Verdana"/>
              </a:rPr>
              <a:t>EMPLOYEE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0" y="2057400"/>
            <a:ext cx="1447800" cy="609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819400" y="2057400"/>
            <a:ext cx="1447800" cy="609600"/>
          </a:xfrm>
          <a:prstGeom prst="rect">
            <a:avLst/>
          </a:prstGeom>
          <a:ln w="12192">
            <a:solidFill>
              <a:srgbClr val="032D45"/>
            </a:solidFill>
          </a:ln>
        </p:spPr>
        <p:txBody>
          <a:bodyPr wrap="square" lIns="0" tIns="163830" rIns="0" bIns="0" rtlCol="0" vert="horz">
            <a:spAutoFit/>
          </a:bodyPr>
          <a:lstStyle/>
          <a:p>
            <a:pPr marL="304165">
              <a:lnSpc>
                <a:spcPct val="100000"/>
              </a:lnSpc>
              <a:spcBef>
                <a:spcPts val="1290"/>
              </a:spcBef>
            </a:pPr>
            <a:r>
              <a:rPr dirty="0" sz="1800" spc="-80">
                <a:solidFill>
                  <a:srgbClr val="0D0D0D"/>
                </a:solidFill>
                <a:latin typeface="Verdana"/>
                <a:cs typeface="Verdana"/>
              </a:rPr>
              <a:t>SALARY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5800" y="2057400"/>
            <a:ext cx="1676400" cy="609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96593" y="2057400"/>
            <a:ext cx="1675764" cy="609600"/>
          </a:xfrm>
          <a:prstGeom prst="rect">
            <a:avLst/>
          </a:prstGeom>
          <a:ln w="12192">
            <a:solidFill>
              <a:srgbClr val="032D45"/>
            </a:solidFill>
          </a:ln>
        </p:spPr>
        <p:txBody>
          <a:bodyPr wrap="square" lIns="0" tIns="16383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290"/>
              </a:spcBef>
            </a:pPr>
            <a:r>
              <a:rPr dirty="0" sz="1800" spc="-75">
                <a:solidFill>
                  <a:srgbClr val="0D0D0D"/>
                </a:solidFill>
                <a:latin typeface="Verdana"/>
                <a:cs typeface="Verdana"/>
              </a:rPr>
              <a:t>ATTENDANCE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00800" y="2057400"/>
            <a:ext cx="1600200" cy="6096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400800" y="2057400"/>
            <a:ext cx="1600200" cy="609600"/>
          </a:xfrm>
          <a:prstGeom prst="rect"/>
          <a:ln w="12192">
            <a:solidFill>
              <a:srgbClr val="032D45"/>
            </a:solidFill>
          </a:ln>
        </p:spPr>
        <p:txBody>
          <a:bodyPr wrap="square" lIns="0" tIns="163830" rIns="0" bIns="0" rtlCol="0" vert="horz">
            <a:spAutoFit/>
          </a:bodyPr>
          <a:lstStyle/>
          <a:p>
            <a:pPr marL="460375">
              <a:lnSpc>
                <a:spcPct val="100000"/>
              </a:lnSpc>
              <a:spcBef>
                <a:spcPts val="1290"/>
              </a:spcBef>
            </a:pPr>
            <a:r>
              <a:rPr dirty="0" sz="1800" spc="-80">
                <a:solidFill>
                  <a:srgbClr val="0D0D0D"/>
                </a:solidFill>
                <a:latin typeface="Verdana"/>
                <a:cs typeface="Verdana"/>
              </a:rPr>
              <a:t>LEAVE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89050" y="2965450"/>
            <a:ext cx="1460500" cy="1079500"/>
            <a:chOff x="1289050" y="2965450"/>
            <a:chExt cx="1460500" cy="10795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5400" y="2971800"/>
              <a:ext cx="1447800" cy="1066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95400" y="2971800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270000" y="0"/>
                  </a:lnTo>
                  <a:lnTo>
                    <a:pt x="1317257" y="6352"/>
                  </a:lnTo>
                  <a:lnTo>
                    <a:pt x="1359727" y="24280"/>
                  </a:lnTo>
                  <a:lnTo>
                    <a:pt x="1395714" y="52085"/>
                  </a:lnTo>
                  <a:lnTo>
                    <a:pt x="1423519" y="88072"/>
                  </a:lnTo>
                  <a:lnTo>
                    <a:pt x="1441447" y="130542"/>
                  </a:lnTo>
                  <a:lnTo>
                    <a:pt x="1447800" y="177800"/>
                  </a:lnTo>
                  <a:lnTo>
                    <a:pt x="1447800" y="889000"/>
                  </a:lnTo>
                  <a:lnTo>
                    <a:pt x="1441447" y="936257"/>
                  </a:lnTo>
                  <a:lnTo>
                    <a:pt x="1423519" y="978727"/>
                  </a:lnTo>
                  <a:lnTo>
                    <a:pt x="1395714" y="1014714"/>
                  </a:lnTo>
                  <a:lnTo>
                    <a:pt x="1359727" y="1042519"/>
                  </a:lnTo>
                  <a:lnTo>
                    <a:pt x="1317257" y="1060447"/>
                  </a:lnTo>
                  <a:lnTo>
                    <a:pt x="127000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52499" y="3213938"/>
            <a:ext cx="11328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-40">
                <a:solidFill>
                  <a:srgbClr val="0D0D0D"/>
                </a:solidFill>
                <a:latin typeface="Verdana"/>
                <a:cs typeface="Verdana"/>
              </a:rPr>
              <a:t>mp</a:t>
            </a:r>
            <a:r>
              <a:rPr dirty="0" sz="1800" spc="-10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1800" spc="-10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0D0D0D"/>
                </a:solidFill>
                <a:latin typeface="Verdana"/>
                <a:cs typeface="Verdana"/>
              </a:rPr>
              <a:t>y</a:t>
            </a:r>
            <a:r>
              <a:rPr dirty="0" sz="1800" spc="8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9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0D0D0D"/>
                </a:solidFill>
                <a:latin typeface="Verdana"/>
                <a:cs typeface="Verdana"/>
              </a:rPr>
              <a:t>Da</a:t>
            </a:r>
            <a:r>
              <a:rPr dirty="0" sz="1800" spc="-15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120">
                <a:solidFill>
                  <a:srgbClr val="0D0D0D"/>
                </a:solidFill>
                <a:latin typeface="Verdana"/>
                <a:cs typeface="Verdana"/>
              </a:rPr>
              <a:t>b</a:t>
            </a:r>
            <a:r>
              <a:rPr dirty="0" sz="1800" spc="114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-80">
                <a:solidFill>
                  <a:srgbClr val="0D0D0D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1650" y="3041650"/>
            <a:ext cx="1308100" cy="850900"/>
            <a:chOff x="3041650" y="3041650"/>
            <a:chExt cx="1308100" cy="85090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000" y="3048000"/>
              <a:ext cx="1295400" cy="838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48000" y="30480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155700" y="0"/>
                  </a:lnTo>
                  <a:lnTo>
                    <a:pt x="1199879" y="7116"/>
                  </a:lnTo>
                  <a:lnTo>
                    <a:pt x="1238231" y="26936"/>
                  </a:lnTo>
                  <a:lnTo>
                    <a:pt x="1268463" y="57168"/>
                  </a:lnTo>
                  <a:lnTo>
                    <a:pt x="1288283" y="95520"/>
                  </a:lnTo>
                  <a:lnTo>
                    <a:pt x="1295400" y="139700"/>
                  </a:lnTo>
                  <a:lnTo>
                    <a:pt x="1295400" y="698500"/>
                  </a:lnTo>
                  <a:lnTo>
                    <a:pt x="1288283" y="742630"/>
                  </a:lnTo>
                  <a:lnTo>
                    <a:pt x="1268463" y="780976"/>
                  </a:lnTo>
                  <a:lnTo>
                    <a:pt x="1238231" y="811227"/>
                  </a:lnTo>
                  <a:lnTo>
                    <a:pt x="1199879" y="831071"/>
                  </a:lnTo>
                  <a:lnTo>
                    <a:pt x="11557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869183" y="3175838"/>
            <a:ext cx="12884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365" algn="l"/>
              </a:tabLst>
            </a:pP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 spc="-13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-28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120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0D0D0D"/>
                </a:solidFill>
                <a:latin typeface="Verdana"/>
                <a:cs typeface="Verdana"/>
              </a:rPr>
              <a:t>ll</a:t>
            </a:r>
            <a:r>
              <a:rPr dirty="0" sz="1800" spc="45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1800" spc="20">
                <a:solidFill>
                  <a:srgbClr val="0D0D0D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678815">
              <a:lnSpc>
                <a:spcPct val="100000"/>
              </a:lnSpc>
              <a:spcBef>
                <a:spcPts val="5"/>
              </a:spcBef>
            </a:pPr>
            <a:r>
              <a:rPr dirty="0" sz="1800" spc="155">
                <a:solidFill>
                  <a:srgbClr val="0D0D0D"/>
                </a:solidFill>
                <a:latin typeface="Verdana"/>
                <a:cs typeface="Verdana"/>
              </a:rPr>
              <a:t>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94250" y="3041650"/>
            <a:ext cx="1384300" cy="850900"/>
            <a:chOff x="4794250" y="3041650"/>
            <a:chExt cx="1384300" cy="85090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0600" y="3048000"/>
              <a:ext cx="1371600" cy="838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00600" y="30480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231900" y="0"/>
                  </a:lnTo>
                  <a:lnTo>
                    <a:pt x="1276079" y="7116"/>
                  </a:lnTo>
                  <a:lnTo>
                    <a:pt x="1314431" y="26936"/>
                  </a:lnTo>
                  <a:lnTo>
                    <a:pt x="1344663" y="57168"/>
                  </a:lnTo>
                  <a:lnTo>
                    <a:pt x="1364483" y="95520"/>
                  </a:lnTo>
                  <a:lnTo>
                    <a:pt x="1371600" y="139700"/>
                  </a:lnTo>
                  <a:lnTo>
                    <a:pt x="1371600" y="698500"/>
                  </a:lnTo>
                  <a:lnTo>
                    <a:pt x="1364483" y="742679"/>
                  </a:lnTo>
                  <a:lnTo>
                    <a:pt x="1344663" y="781031"/>
                  </a:lnTo>
                  <a:lnTo>
                    <a:pt x="1314431" y="811263"/>
                  </a:lnTo>
                  <a:lnTo>
                    <a:pt x="1276079" y="831083"/>
                  </a:lnTo>
                  <a:lnTo>
                    <a:pt x="12319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545584" y="3038983"/>
            <a:ext cx="1485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 spc="-135">
                <a:solidFill>
                  <a:srgbClr val="0D0D0D"/>
                </a:solidFill>
                <a:uFill>
                  <a:solidFill>
                    <a:srgbClr val="13957B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 spc="-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0D0D0D"/>
                </a:solidFill>
                <a:latin typeface="Verdana"/>
                <a:cs typeface="Verdana"/>
              </a:rPr>
              <a:t>Attendan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21960" y="3312998"/>
            <a:ext cx="9309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0D0D0D"/>
                </a:solidFill>
                <a:latin typeface="Verdana"/>
                <a:cs typeface="Verdana"/>
              </a:rPr>
              <a:t>ce(Entry</a:t>
            </a:r>
            <a:endParaRPr sz="1800">
              <a:latin typeface="Verdana"/>
              <a:cs typeface="Verdana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dirty="0" sz="1800" spc="50">
                <a:solidFill>
                  <a:srgbClr val="0D0D0D"/>
                </a:solidFill>
                <a:latin typeface="Verdana"/>
                <a:cs typeface="Verdana"/>
              </a:rPr>
              <a:t>&amp;</a:t>
            </a:r>
            <a:r>
              <a:rPr dirty="0" sz="1800" spc="-13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-229">
                <a:solidFill>
                  <a:srgbClr val="0D0D0D"/>
                </a:solidFill>
                <a:latin typeface="Verdana"/>
                <a:cs typeface="Verdana"/>
              </a:rPr>
              <a:t>x</a:t>
            </a:r>
            <a:r>
              <a:rPr dirty="0" sz="1800" spc="-90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1800" spc="-155">
                <a:solidFill>
                  <a:srgbClr val="0D0D0D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94250" y="4260850"/>
            <a:ext cx="1384300" cy="850900"/>
            <a:chOff x="4794250" y="4260850"/>
            <a:chExt cx="1384300" cy="85090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0600" y="4267200"/>
              <a:ext cx="1371600" cy="8382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00600" y="4267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231900" y="0"/>
                  </a:lnTo>
                  <a:lnTo>
                    <a:pt x="1276079" y="7116"/>
                  </a:lnTo>
                  <a:lnTo>
                    <a:pt x="1314431" y="26936"/>
                  </a:lnTo>
                  <a:lnTo>
                    <a:pt x="1344663" y="57168"/>
                  </a:lnTo>
                  <a:lnTo>
                    <a:pt x="1364483" y="95520"/>
                  </a:lnTo>
                  <a:lnTo>
                    <a:pt x="1371600" y="139700"/>
                  </a:lnTo>
                  <a:lnTo>
                    <a:pt x="1371600" y="698500"/>
                  </a:lnTo>
                  <a:lnTo>
                    <a:pt x="1364483" y="742679"/>
                  </a:lnTo>
                  <a:lnTo>
                    <a:pt x="1344663" y="781031"/>
                  </a:lnTo>
                  <a:lnTo>
                    <a:pt x="1314431" y="811263"/>
                  </a:lnTo>
                  <a:lnTo>
                    <a:pt x="1276079" y="831083"/>
                  </a:lnTo>
                  <a:lnTo>
                    <a:pt x="12319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122545" y="4532452"/>
            <a:ext cx="7289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solidFill>
                  <a:srgbClr val="0D0D0D"/>
                </a:solidFill>
                <a:latin typeface="Verdana"/>
                <a:cs typeface="Verdana"/>
              </a:rPr>
              <a:t>Events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99250" y="2965450"/>
            <a:ext cx="1308100" cy="850900"/>
            <a:chOff x="6699250" y="2965450"/>
            <a:chExt cx="1308100" cy="85090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5600" y="2971800"/>
              <a:ext cx="1295400" cy="8382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705600" y="29718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155700" y="0"/>
                  </a:lnTo>
                  <a:lnTo>
                    <a:pt x="1199830" y="7116"/>
                  </a:lnTo>
                  <a:lnTo>
                    <a:pt x="1238176" y="26936"/>
                  </a:lnTo>
                  <a:lnTo>
                    <a:pt x="1268427" y="57168"/>
                  </a:lnTo>
                  <a:lnTo>
                    <a:pt x="1288271" y="95520"/>
                  </a:lnTo>
                  <a:lnTo>
                    <a:pt x="1295400" y="139700"/>
                  </a:lnTo>
                  <a:lnTo>
                    <a:pt x="1295400" y="698500"/>
                  </a:lnTo>
                  <a:lnTo>
                    <a:pt x="1288271" y="742630"/>
                  </a:lnTo>
                  <a:lnTo>
                    <a:pt x="1268427" y="780976"/>
                  </a:lnTo>
                  <a:lnTo>
                    <a:pt x="1238176" y="811227"/>
                  </a:lnTo>
                  <a:lnTo>
                    <a:pt x="1199830" y="831071"/>
                  </a:lnTo>
                  <a:lnTo>
                    <a:pt x="11557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954773" y="3236798"/>
            <a:ext cx="8001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1800" spc="-5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140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1800" spc="-55">
                <a:solidFill>
                  <a:srgbClr val="0D0D0D"/>
                </a:solidFill>
                <a:latin typeface="Verdana"/>
                <a:cs typeface="Verdana"/>
              </a:rPr>
              <a:t>v</a:t>
            </a:r>
            <a:r>
              <a:rPr dirty="0" sz="1800" spc="8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-240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99250" y="4260850"/>
            <a:ext cx="1308100" cy="850900"/>
            <a:chOff x="6699250" y="4260850"/>
            <a:chExt cx="1308100" cy="85090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5600" y="4267200"/>
              <a:ext cx="1295400" cy="8382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705600" y="42672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155700" y="0"/>
                  </a:lnTo>
                  <a:lnTo>
                    <a:pt x="1199830" y="7116"/>
                  </a:lnTo>
                  <a:lnTo>
                    <a:pt x="1238176" y="26936"/>
                  </a:lnTo>
                  <a:lnTo>
                    <a:pt x="1268427" y="57168"/>
                  </a:lnTo>
                  <a:lnTo>
                    <a:pt x="1288271" y="95520"/>
                  </a:lnTo>
                  <a:lnTo>
                    <a:pt x="1295400" y="139700"/>
                  </a:lnTo>
                  <a:lnTo>
                    <a:pt x="1295400" y="698500"/>
                  </a:lnTo>
                  <a:lnTo>
                    <a:pt x="1288271" y="742630"/>
                  </a:lnTo>
                  <a:lnTo>
                    <a:pt x="1268427" y="780976"/>
                  </a:lnTo>
                  <a:lnTo>
                    <a:pt x="1238176" y="811227"/>
                  </a:lnTo>
                  <a:lnTo>
                    <a:pt x="1199830" y="831071"/>
                  </a:lnTo>
                  <a:lnTo>
                    <a:pt x="11557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895338" y="4532452"/>
            <a:ext cx="9207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1800" spc="-40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25">
                <a:solidFill>
                  <a:srgbClr val="0D0D0D"/>
                </a:solidFill>
                <a:latin typeface="Verdana"/>
                <a:cs typeface="Verdana"/>
              </a:rPr>
              <a:t>q</a:t>
            </a:r>
            <a:r>
              <a:rPr dirty="0" sz="1800" spc="20">
                <a:solidFill>
                  <a:srgbClr val="0D0D0D"/>
                </a:solidFill>
                <a:latin typeface="Verdana"/>
                <a:cs typeface="Verdana"/>
              </a:rPr>
              <a:t>u</a:t>
            </a:r>
            <a:r>
              <a:rPr dirty="0" sz="1800" spc="85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0D0D0D"/>
                </a:solidFill>
                <a:latin typeface="Verdana"/>
                <a:cs typeface="Verdana"/>
              </a:rPr>
              <a:t>st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9283" y="1129283"/>
            <a:ext cx="6050915" cy="3611879"/>
            <a:chOff x="1129283" y="1129283"/>
            <a:chExt cx="6050915" cy="3611879"/>
          </a:xfrm>
        </p:grpSpPr>
        <p:sp>
          <p:nvSpPr>
            <p:cNvPr id="38" name="object 38"/>
            <p:cNvSpPr/>
            <p:nvPr/>
          </p:nvSpPr>
          <p:spPr>
            <a:xfrm>
              <a:off x="1143761" y="2669286"/>
              <a:ext cx="1270" cy="761365"/>
            </a:xfrm>
            <a:custGeom>
              <a:avLst/>
              <a:gdLst/>
              <a:ahLst/>
              <a:cxnLst/>
              <a:rect l="l" t="t" r="r" b="b"/>
              <a:pathLst>
                <a:path w="1269" h="761364">
                  <a:moveTo>
                    <a:pt x="800" y="0"/>
                  </a:moveTo>
                  <a:lnTo>
                    <a:pt x="0" y="761238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43761" y="3429761"/>
              <a:ext cx="152400" cy="76200"/>
            </a:xfrm>
            <a:custGeom>
              <a:avLst/>
              <a:gdLst/>
              <a:ahLst/>
              <a:cxnLst/>
              <a:rect l="l" t="t" r="r" b="b"/>
              <a:pathLst>
                <a:path w="152400" h="76200">
                  <a:moveTo>
                    <a:pt x="0" y="0"/>
                  </a:moveTo>
                  <a:lnTo>
                    <a:pt x="152400" y="7620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896361" y="2667761"/>
              <a:ext cx="1677670" cy="2057400"/>
            </a:xfrm>
            <a:custGeom>
              <a:avLst/>
              <a:gdLst/>
              <a:ahLst/>
              <a:cxnLst/>
              <a:rect l="l" t="t" r="r" b="b"/>
              <a:pathLst>
                <a:path w="1677670" h="2057400">
                  <a:moveTo>
                    <a:pt x="762" y="0"/>
                  </a:moveTo>
                  <a:lnTo>
                    <a:pt x="0" y="762000"/>
                  </a:lnTo>
                </a:path>
                <a:path w="1677670" h="2057400">
                  <a:moveTo>
                    <a:pt x="1677162" y="0"/>
                  </a:moveTo>
                  <a:lnTo>
                    <a:pt x="1676400" y="205740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572762" y="4725162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-14477" y="762"/>
                  </a:moveTo>
                  <a:lnTo>
                    <a:pt x="243077" y="762"/>
                  </a:lnTo>
                </a:path>
              </a:pathLst>
            </a:custGeom>
            <a:ln w="30479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77762" y="2667761"/>
              <a:ext cx="1270" cy="2057400"/>
            </a:xfrm>
            <a:custGeom>
              <a:avLst/>
              <a:gdLst/>
              <a:ahLst/>
              <a:cxnLst/>
              <a:rect l="l" t="t" r="r" b="b"/>
              <a:pathLst>
                <a:path w="1270" h="2057400">
                  <a:moveTo>
                    <a:pt x="762" y="0"/>
                  </a:moveTo>
                  <a:lnTo>
                    <a:pt x="0" y="205740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63283" y="3430523"/>
              <a:ext cx="257810" cy="1295400"/>
            </a:xfrm>
            <a:custGeom>
              <a:avLst/>
              <a:gdLst/>
              <a:ahLst/>
              <a:cxnLst/>
              <a:rect l="l" t="t" r="r" b="b"/>
              <a:pathLst>
                <a:path w="257809" h="1295400">
                  <a:moveTo>
                    <a:pt x="0" y="0"/>
                  </a:moveTo>
                  <a:lnTo>
                    <a:pt x="257555" y="0"/>
                  </a:lnTo>
                </a:path>
                <a:path w="257809" h="1295400">
                  <a:moveTo>
                    <a:pt x="0" y="1295400"/>
                  </a:moveTo>
                  <a:lnTo>
                    <a:pt x="257555" y="1295400"/>
                  </a:lnTo>
                </a:path>
              </a:pathLst>
            </a:custGeom>
            <a:ln w="30479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53361" y="1524761"/>
              <a:ext cx="5410200" cy="1905"/>
            </a:xfrm>
            <a:custGeom>
              <a:avLst/>
              <a:gdLst/>
              <a:ahLst/>
              <a:cxnLst/>
              <a:rect l="l" t="t" r="r" b="b"/>
              <a:pathLst>
                <a:path w="5410200" h="1905">
                  <a:moveTo>
                    <a:pt x="0" y="0"/>
                  </a:moveTo>
                  <a:lnTo>
                    <a:pt x="5410199" y="165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753361" y="1143761"/>
              <a:ext cx="5412105" cy="916305"/>
            </a:xfrm>
            <a:custGeom>
              <a:avLst/>
              <a:gdLst/>
              <a:ahLst/>
              <a:cxnLst/>
              <a:rect l="l" t="t" r="r" b="b"/>
              <a:pathLst>
                <a:path w="5412105" h="916305">
                  <a:moveTo>
                    <a:pt x="1828927" y="382524"/>
                  </a:moveTo>
                  <a:lnTo>
                    <a:pt x="1827276" y="915924"/>
                  </a:lnTo>
                </a:path>
                <a:path w="5412105" h="916305">
                  <a:moveTo>
                    <a:pt x="3583051" y="381000"/>
                  </a:moveTo>
                  <a:lnTo>
                    <a:pt x="3581400" y="914400"/>
                  </a:lnTo>
                </a:path>
                <a:path w="5412105" h="916305">
                  <a:moveTo>
                    <a:pt x="1650" y="381000"/>
                  </a:moveTo>
                  <a:lnTo>
                    <a:pt x="0" y="914400"/>
                  </a:lnTo>
                </a:path>
                <a:path w="5412105" h="916305">
                  <a:moveTo>
                    <a:pt x="5411851" y="381000"/>
                  </a:moveTo>
                  <a:lnTo>
                    <a:pt x="5410199" y="914400"/>
                  </a:lnTo>
                </a:path>
                <a:path w="5412105" h="916305">
                  <a:moveTo>
                    <a:pt x="2744851" y="0"/>
                  </a:moveTo>
                  <a:lnTo>
                    <a:pt x="2743200" y="381000"/>
                  </a:lnTo>
                </a:path>
              </a:pathLst>
            </a:custGeom>
            <a:ln w="28956">
              <a:solidFill>
                <a:srgbClr val="1395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533400"/>
              <a:ext cx="2057400" cy="1143000"/>
            </a:xfrm>
            <a:custGeom>
              <a:avLst/>
              <a:gdLst/>
              <a:ahLst/>
              <a:cxnLst/>
              <a:rect l="l" t="t" r="r" b="b"/>
              <a:pathLst>
                <a:path w="2057400" h="1143000">
                  <a:moveTo>
                    <a:pt x="1028700" y="0"/>
                  </a:moveTo>
                  <a:lnTo>
                    <a:pt x="968256" y="970"/>
                  </a:lnTo>
                  <a:lnTo>
                    <a:pt x="908732" y="3845"/>
                  </a:lnTo>
                  <a:lnTo>
                    <a:pt x="850224" y="8571"/>
                  </a:lnTo>
                  <a:lnTo>
                    <a:pt x="792828" y="15095"/>
                  </a:lnTo>
                  <a:lnTo>
                    <a:pt x="736642" y="23363"/>
                  </a:lnTo>
                  <a:lnTo>
                    <a:pt x="681762" y="33321"/>
                  </a:lnTo>
                  <a:lnTo>
                    <a:pt x="628283" y="44916"/>
                  </a:lnTo>
                  <a:lnTo>
                    <a:pt x="576304" y="58094"/>
                  </a:lnTo>
                  <a:lnTo>
                    <a:pt x="525919" y="72801"/>
                  </a:lnTo>
                  <a:lnTo>
                    <a:pt x="477226" y="88984"/>
                  </a:lnTo>
                  <a:lnTo>
                    <a:pt x="430321" y="106589"/>
                  </a:lnTo>
                  <a:lnTo>
                    <a:pt x="385300" y="125563"/>
                  </a:lnTo>
                  <a:lnTo>
                    <a:pt x="342261" y="145851"/>
                  </a:lnTo>
                  <a:lnTo>
                    <a:pt x="301299" y="167401"/>
                  </a:lnTo>
                  <a:lnTo>
                    <a:pt x="262511" y="190159"/>
                  </a:lnTo>
                  <a:lnTo>
                    <a:pt x="225994" y="214070"/>
                  </a:lnTo>
                  <a:lnTo>
                    <a:pt x="191843" y="239082"/>
                  </a:lnTo>
                  <a:lnTo>
                    <a:pt x="160156" y="265141"/>
                  </a:lnTo>
                  <a:lnTo>
                    <a:pt x="131029" y="292193"/>
                  </a:lnTo>
                  <a:lnTo>
                    <a:pt x="104558" y="320184"/>
                  </a:lnTo>
                  <a:lnTo>
                    <a:pt x="59971" y="378770"/>
                  </a:lnTo>
                  <a:lnTo>
                    <a:pt x="27168" y="440471"/>
                  </a:lnTo>
                  <a:lnTo>
                    <a:pt x="6920" y="504857"/>
                  </a:lnTo>
                  <a:lnTo>
                    <a:pt x="0" y="571500"/>
                  </a:lnTo>
                  <a:lnTo>
                    <a:pt x="1746" y="605076"/>
                  </a:lnTo>
                  <a:lnTo>
                    <a:pt x="15427" y="670644"/>
                  </a:lnTo>
                  <a:lnTo>
                    <a:pt x="42049" y="733741"/>
                  </a:lnTo>
                  <a:lnTo>
                    <a:pt x="80840" y="793938"/>
                  </a:lnTo>
                  <a:lnTo>
                    <a:pt x="131029" y="850806"/>
                  </a:lnTo>
                  <a:lnTo>
                    <a:pt x="160156" y="877858"/>
                  </a:lnTo>
                  <a:lnTo>
                    <a:pt x="191843" y="903917"/>
                  </a:lnTo>
                  <a:lnTo>
                    <a:pt x="225994" y="928929"/>
                  </a:lnTo>
                  <a:lnTo>
                    <a:pt x="262511" y="952840"/>
                  </a:lnTo>
                  <a:lnTo>
                    <a:pt x="301299" y="975598"/>
                  </a:lnTo>
                  <a:lnTo>
                    <a:pt x="342261" y="997148"/>
                  </a:lnTo>
                  <a:lnTo>
                    <a:pt x="385300" y="1017436"/>
                  </a:lnTo>
                  <a:lnTo>
                    <a:pt x="430321" y="1036410"/>
                  </a:lnTo>
                  <a:lnTo>
                    <a:pt x="477226" y="1054015"/>
                  </a:lnTo>
                  <a:lnTo>
                    <a:pt x="525919" y="1070198"/>
                  </a:lnTo>
                  <a:lnTo>
                    <a:pt x="576304" y="1084905"/>
                  </a:lnTo>
                  <a:lnTo>
                    <a:pt x="628283" y="1098083"/>
                  </a:lnTo>
                  <a:lnTo>
                    <a:pt x="681762" y="1109678"/>
                  </a:lnTo>
                  <a:lnTo>
                    <a:pt x="736642" y="1119636"/>
                  </a:lnTo>
                  <a:lnTo>
                    <a:pt x="792828" y="1127904"/>
                  </a:lnTo>
                  <a:lnTo>
                    <a:pt x="850224" y="1134428"/>
                  </a:lnTo>
                  <a:lnTo>
                    <a:pt x="908732" y="1139154"/>
                  </a:lnTo>
                  <a:lnTo>
                    <a:pt x="968256" y="1142029"/>
                  </a:lnTo>
                  <a:lnTo>
                    <a:pt x="1028700" y="1143000"/>
                  </a:lnTo>
                  <a:lnTo>
                    <a:pt x="1089150" y="1142029"/>
                  </a:lnTo>
                  <a:lnTo>
                    <a:pt x="1148679" y="1139154"/>
                  </a:lnTo>
                  <a:lnTo>
                    <a:pt x="1207192" y="1134428"/>
                  </a:lnTo>
                  <a:lnTo>
                    <a:pt x="1264591" y="1127904"/>
                  </a:lnTo>
                  <a:lnTo>
                    <a:pt x="1320780" y="1119636"/>
                  </a:lnTo>
                  <a:lnTo>
                    <a:pt x="1375662" y="1109678"/>
                  </a:lnTo>
                  <a:lnTo>
                    <a:pt x="1429142" y="1098083"/>
                  </a:lnTo>
                  <a:lnTo>
                    <a:pt x="1481123" y="1084905"/>
                  </a:lnTo>
                  <a:lnTo>
                    <a:pt x="1531508" y="1070198"/>
                  </a:lnTo>
                  <a:lnTo>
                    <a:pt x="1580201" y="1054015"/>
                  </a:lnTo>
                  <a:lnTo>
                    <a:pt x="1627106" y="1036410"/>
                  </a:lnTo>
                  <a:lnTo>
                    <a:pt x="1672125" y="1017436"/>
                  </a:lnTo>
                  <a:lnTo>
                    <a:pt x="1715163" y="997148"/>
                  </a:lnTo>
                  <a:lnTo>
                    <a:pt x="1756124" y="975598"/>
                  </a:lnTo>
                  <a:lnTo>
                    <a:pt x="1794910" y="952840"/>
                  </a:lnTo>
                  <a:lnTo>
                    <a:pt x="1831425" y="928929"/>
                  </a:lnTo>
                  <a:lnTo>
                    <a:pt x="1865574" y="903917"/>
                  </a:lnTo>
                  <a:lnTo>
                    <a:pt x="1897259" y="877858"/>
                  </a:lnTo>
                  <a:lnTo>
                    <a:pt x="1926384" y="850806"/>
                  </a:lnTo>
                  <a:lnTo>
                    <a:pt x="1952852" y="822815"/>
                  </a:lnTo>
                  <a:lnTo>
                    <a:pt x="1997434" y="764229"/>
                  </a:lnTo>
                  <a:lnTo>
                    <a:pt x="2030234" y="702528"/>
                  </a:lnTo>
                  <a:lnTo>
                    <a:pt x="2050480" y="638142"/>
                  </a:lnTo>
                  <a:lnTo>
                    <a:pt x="2057400" y="571500"/>
                  </a:lnTo>
                  <a:lnTo>
                    <a:pt x="2055653" y="537923"/>
                  </a:lnTo>
                  <a:lnTo>
                    <a:pt x="2041974" y="472355"/>
                  </a:lnTo>
                  <a:lnTo>
                    <a:pt x="2015355" y="409258"/>
                  </a:lnTo>
                  <a:lnTo>
                    <a:pt x="1976568" y="349061"/>
                  </a:lnTo>
                  <a:lnTo>
                    <a:pt x="1926384" y="292193"/>
                  </a:lnTo>
                  <a:lnTo>
                    <a:pt x="1897259" y="265141"/>
                  </a:lnTo>
                  <a:lnTo>
                    <a:pt x="1865574" y="239082"/>
                  </a:lnTo>
                  <a:lnTo>
                    <a:pt x="1831425" y="214070"/>
                  </a:lnTo>
                  <a:lnTo>
                    <a:pt x="1794910" y="190159"/>
                  </a:lnTo>
                  <a:lnTo>
                    <a:pt x="1756124" y="167401"/>
                  </a:lnTo>
                  <a:lnTo>
                    <a:pt x="1715163" y="145851"/>
                  </a:lnTo>
                  <a:lnTo>
                    <a:pt x="1672125" y="125563"/>
                  </a:lnTo>
                  <a:lnTo>
                    <a:pt x="1627106" y="106589"/>
                  </a:lnTo>
                  <a:lnTo>
                    <a:pt x="1580201" y="88984"/>
                  </a:lnTo>
                  <a:lnTo>
                    <a:pt x="1531508" y="72801"/>
                  </a:lnTo>
                  <a:lnTo>
                    <a:pt x="1481123" y="58094"/>
                  </a:lnTo>
                  <a:lnTo>
                    <a:pt x="1429142" y="44916"/>
                  </a:lnTo>
                  <a:lnTo>
                    <a:pt x="1375662" y="33321"/>
                  </a:lnTo>
                  <a:lnTo>
                    <a:pt x="1320780" y="23363"/>
                  </a:lnTo>
                  <a:lnTo>
                    <a:pt x="1264591" y="15095"/>
                  </a:lnTo>
                  <a:lnTo>
                    <a:pt x="1207192" y="8571"/>
                  </a:lnTo>
                  <a:lnTo>
                    <a:pt x="1148679" y="3845"/>
                  </a:lnTo>
                  <a:lnTo>
                    <a:pt x="1089150" y="97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6A9E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7200" y="533400"/>
              <a:ext cx="2057400" cy="1143000"/>
            </a:xfrm>
            <a:custGeom>
              <a:avLst/>
              <a:gdLst/>
              <a:ahLst/>
              <a:cxnLst/>
              <a:rect l="l" t="t" r="r" b="b"/>
              <a:pathLst>
                <a:path w="2057400" h="1143000">
                  <a:moveTo>
                    <a:pt x="0" y="571500"/>
                  </a:moveTo>
                  <a:lnTo>
                    <a:pt x="6920" y="504857"/>
                  </a:lnTo>
                  <a:lnTo>
                    <a:pt x="27168" y="440471"/>
                  </a:lnTo>
                  <a:lnTo>
                    <a:pt x="59971" y="378770"/>
                  </a:lnTo>
                  <a:lnTo>
                    <a:pt x="104558" y="320184"/>
                  </a:lnTo>
                  <a:lnTo>
                    <a:pt x="131029" y="292193"/>
                  </a:lnTo>
                  <a:lnTo>
                    <a:pt x="160156" y="265141"/>
                  </a:lnTo>
                  <a:lnTo>
                    <a:pt x="191843" y="239082"/>
                  </a:lnTo>
                  <a:lnTo>
                    <a:pt x="225994" y="214070"/>
                  </a:lnTo>
                  <a:lnTo>
                    <a:pt x="262511" y="190159"/>
                  </a:lnTo>
                  <a:lnTo>
                    <a:pt x="301299" y="167401"/>
                  </a:lnTo>
                  <a:lnTo>
                    <a:pt x="342261" y="145851"/>
                  </a:lnTo>
                  <a:lnTo>
                    <a:pt x="385300" y="125563"/>
                  </a:lnTo>
                  <a:lnTo>
                    <a:pt x="430321" y="106589"/>
                  </a:lnTo>
                  <a:lnTo>
                    <a:pt x="477226" y="88984"/>
                  </a:lnTo>
                  <a:lnTo>
                    <a:pt x="525919" y="72801"/>
                  </a:lnTo>
                  <a:lnTo>
                    <a:pt x="576304" y="58094"/>
                  </a:lnTo>
                  <a:lnTo>
                    <a:pt x="628283" y="44916"/>
                  </a:lnTo>
                  <a:lnTo>
                    <a:pt x="681762" y="33321"/>
                  </a:lnTo>
                  <a:lnTo>
                    <a:pt x="736642" y="23363"/>
                  </a:lnTo>
                  <a:lnTo>
                    <a:pt x="792828" y="15095"/>
                  </a:lnTo>
                  <a:lnTo>
                    <a:pt x="850224" y="8571"/>
                  </a:lnTo>
                  <a:lnTo>
                    <a:pt x="908732" y="3845"/>
                  </a:lnTo>
                  <a:lnTo>
                    <a:pt x="968256" y="970"/>
                  </a:lnTo>
                  <a:lnTo>
                    <a:pt x="1028700" y="0"/>
                  </a:lnTo>
                  <a:lnTo>
                    <a:pt x="1089150" y="970"/>
                  </a:lnTo>
                  <a:lnTo>
                    <a:pt x="1148679" y="3845"/>
                  </a:lnTo>
                  <a:lnTo>
                    <a:pt x="1207192" y="8571"/>
                  </a:lnTo>
                  <a:lnTo>
                    <a:pt x="1264591" y="15095"/>
                  </a:lnTo>
                  <a:lnTo>
                    <a:pt x="1320780" y="23363"/>
                  </a:lnTo>
                  <a:lnTo>
                    <a:pt x="1375662" y="33321"/>
                  </a:lnTo>
                  <a:lnTo>
                    <a:pt x="1429142" y="44916"/>
                  </a:lnTo>
                  <a:lnTo>
                    <a:pt x="1481123" y="58094"/>
                  </a:lnTo>
                  <a:lnTo>
                    <a:pt x="1531508" y="72801"/>
                  </a:lnTo>
                  <a:lnTo>
                    <a:pt x="1580201" y="88984"/>
                  </a:lnTo>
                  <a:lnTo>
                    <a:pt x="1627106" y="106589"/>
                  </a:lnTo>
                  <a:lnTo>
                    <a:pt x="1672125" y="125563"/>
                  </a:lnTo>
                  <a:lnTo>
                    <a:pt x="1715163" y="145851"/>
                  </a:lnTo>
                  <a:lnTo>
                    <a:pt x="1756124" y="167401"/>
                  </a:lnTo>
                  <a:lnTo>
                    <a:pt x="1794910" y="190159"/>
                  </a:lnTo>
                  <a:lnTo>
                    <a:pt x="1831425" y="214070"/>
                  </a:lnTo>
                  <a:lnTo>
                    <a:pt x="1865574" y="239082"/>
                  </a:lnTo>
                  <a:lnTo>
                    <a:pt x="1897259" y="265141"/>
                  </a:lnTo>
                  <a:lnTo>
                    <a:pt x="1926384" y="292193"/>
                  </a:lnTo>
                  <a:lnTo>
                    <a:pt x="1952852" y="320184"/>
                  </a:lnTo>
                  <a:lnTo>
                    <a:pt x="1997434" y="378770"/>
                  </a:lnTo>
                  <a:lnTo>
                    <a:pt x="2030234" y="440471"/>
                  </a:lnTo>
                  <a:lnTo>
                    <a:pt x="2050480" y="504857"/>
                  </a:lnTo>
                  <a:lnTo>
                    <a:pt x="2057400" y="571500"/>
                  </a:lnTo>
                  <a:lnTo>
                    <a:pt x="2055653" y="605076"/>
                  </a:lnTo>
                  <a:lnTo>
                    <a:pt x="2041974" y="670644"/>
                  </a:lnTo>
                  <a:lnTo>
                    <a:pt x="2015355" y="733741"/>
                  </a:lnTo>
                  <a:lnTo>
                    <a:pt x="1976568" y="793938"/>
                  </a:lnTo>
                  <a:lnTo>
                    <a:pt x="1926384" y="850806"/>
                  </a:lnTo>
                  <a:lnTo>
                    <a:pt x="1897259" y="877858"/>
                  </a:lnTo>
                  <a:lnTo>
                    <a:pt x="1865574" y="903917"/>
                  </a:lnTo>
                  <a:lnTo>
                    <a:pt x="1831425" y="928929"/>
                  </a:lnTo>
                  <a:lnTo>
                    <a:pt x="1794910" y="952840"/>
                  </a:lnTo>
                  <a:lnTo>
                    <a:pt x="1756124" y="975598"/>
                  </a:lnTo>
                  <a:lnTo>
                    <a:pt x="1715163" y="997148"/>
                  </a:lnTo>
                  <a:lnTo>
                    <a:pt x="1672125" y="1017436"/>
                  </a:lnTo>
                  <a:lnTo>
                    <a:pt x="1627106" y="1036410"/>
                  </a:lnTo>
                  <a:lnTo>
                    <a:pt x="1580201" y="1054015"/>
                  </a:lnTo>
                  <a:lnTo>
                    <a:pt x="1531508" y="1070198"/>
                  </a:lnTo>
                  <a:lnTo>
                    <a:pt x="1481123" y="1084905"/>
                  </a:lnTo>
                  <a:lnTo>
                    <a:pt x="1429142" y="1098083"/>
                  </a:lnTo>
                  <a:lnTo>
                    <a:pt x="1375662" y="1109678"/>
                  </a:lnTo>
                  <a:lnTo>
                    <a:pt x="1320780" y="1119636"/>
                  </a:lnTo>
                  <a:lnTo>
                    <a:pt x="1264591" y="1127904"/>
                  </a:lnTo>
                  <a:lnTo>
                    <a:pt x="1207192" y="1134428"/>
                  </a:lnTo>
                  <a:lnTo>
                    <a:pt x="1148679" y="1139154"/>
                  </a:lnTo>
                  <a:lnTo>
                    <a:pt x="1089150" y="1142029"/>
                  </a:lnTo>
                  <a:lnTo>
                    <a:pt x="1028700" y="1143000"/>
                  </a:lnTo>
                  <a:lnTo>
                    <a:pt x="968256" y="1142029"/>
                  </a:lnTo>
                  <a:lnTo>
                    <a:pt x="908732" y="1139154"/>
                  </a:lnTo>
                  <a:lnTo>
                    <a:pt x="850224" y="1134428"/>
                  </a:lnTo>
                  <a:lnTo>
                    <a:pt x="792828" y="1127904"/>
                  </a:lnTo>
                  <a:lnTo>
                    <a:pt x="736642" y="1119636"/>
                  </a:lnTo>
                  <a:lnTo>
                    <a:pt x="681762" y="1109678"/>
                  </a:lnTo>
                  <a:lnTo>
                    <a:pt x="628283" y="1098083"/>
                  </a:lnTo>
                  <a:lnTo>
                    <a:pt x="576304" y="1084905"/>
                  </a:lnTo>
                  <a:lnTo>
                    <a:pt x="525919" y="1070198"/>
                  </a:lnTo>
                  <a:lnTo>
                    <a:pt x="477226" y="1054015"/>
                  </a:lnTo>
                  <a:lnTo>
                    <a:pt x="430321" y="1036410"/>
                  </a:lnTo>
                  <a:lnTo>
                    <a:pt x="385300" y="1017436"/>
                  </a:lnTo>
                  <a:lnTo>
                    <a:pt x="342261" y="997148"/>
                  </a:lnTo>
                  <a:lnTo>
                    <a:pt x="301299" y="975598"/>
                  </a:lnTo>
                  <a:lnTo>
                    <a:pt x="262511" y="952840"/>
                  </a:lnTo>
                  <a:lnTo>
                    <a:pt x="225994" y="928929"/>
                  </a:lnTo>
                  <a:lnTo>
                    <a:pt x="191843" y="903917"/>
                  </a:lnTo>
                  <a:lnTo>
                    <a:pt x="160156" y="877858"/>
                  </a:lnTo>
                  <a:lnTo>
                    <a:pt x="131029" y="850806"/>
                  </a:lnTo>
                  <a:lnTo>
                    <a:pt x="104558" y="822815"/>
                  </a:lnTo>
                  <a:lnTo>
                    <a:pt x="59971" y="764229"/>
                  </a:lnTo>
                  <a:lnTo>
                    <a:pt x="27168" y="702528"/>
                  </a:lnTo>
                  <a:lnTo>
                    <a:pt x="6920" y="638142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3731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95603" y="950721"/>
            <a:ext cx="1180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PL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78909" y="5123434"/>
            <a:ext cx="1917700" cy="1231900"/>
            <a:chOff x="3978909" y="5123434"/>
            <a:chExt cx="1917700" cy="1231900"/>
          </a:xfrm>
        </p:grpSpPr>
        <p:sp>
          <p:nvSpPr>
            <p:cNvPr id="7" name="object 7"/>
            <p:cNvSpPr/>
            <p:nvPr/>
          </p:nvSpPr>
          <p:spPr>
            <a:xfrm>
              <a:off x="3985259" y="5129784"/>
              <a:ext cx="1905000" cy="1219200"/>
            </a:xfrm>
            <a:custGeom>
              <a:avLst/>
              <a:gdLst/>
              <a:ahLst/>
              <a:cxnLst/>
              <a:rect l="l" t="t" r="r" b="b"/>
              <a:pathLst>
                <a:path w="1905000" h="1219200">
                  <a:moveTo>
                    <a:pt x="952500" y="0"/>
                  </a:moveTo>
                  <a:lnTo>
                    <a:pt x="894478" y="1112"/>
                  </a:lnTo>
                  <a:lnTo>
                    <a:pt x="837375" y="4407"/>
                  </a:lnTo>
                  <a:lnTo>
                    <a:pt x="781291" y="9821"/>
                  </a:lnTo>
                  <a:lnTo>
                    <a:pt x="726325" y="17290"/>
                  </a:lnTo>
                  <a:lnTo>
                    <a:pt x="672578" y="26750"/>
                  </a:lnTo>
                  <a:lnTo>
                    <a:pt x="620148" y="38137"/>
                  </a:lnTo>
                  <a:lnTo>
                    <a:pt x="569136" y="51388"/>
                  </a:lnTo>
                  <a:lnTo>
                    <a:pt x="519641" y="66439"/>
                  </a:lnTo>
                  <a:lnTo>
                    <a:pt x="471762" y="83227"/>
                  </a:lnTo>
                  <a:lnTo>
                    <a:pt x="425600" y="101687"/>
                  </a:lnTo>
                  <a:lnTo>
                    <a:pt x="381254" y="121755"/>
                  </a:lnTo>
                  <a:lnTo>
                    <a:pt x="338823" y="143368"/>
                  </a:lnTo>
                  <a:lnTo>
                    <a:pt x="298408" y="166463"/>
                  </a:lnTo>
                  <a:lnTo>
                    <a:pt x="260107" y="190975"/>
                  </a:lnTo>
                  <a:lnTo>
                    <a:pt x="224021" y="216840"/>
                  </a:lnTo>
                  <a:lnTo>
                    <a:pt x="190250" y="243996"/>
                  </a:lnTo>
                  <a:lnTo>
                    <a:pt x="158892" y="272377"/>
                  </a:lnTo>
                  <a:lnTo>
                    <a:pt x="130047" y="301921"/>
                  </a:lnTo>
                  <a:lnTo>
                    <a:pt x="103816" y="332563"/>
                  </a:lnTo>
                  <a:lnTo>
                    <a:pt x="80298" y="364240"/>
                  </a:lnTo>
                  <a:lnTo>
                    <a:pt x="59592" y="396889"/>
                  </a:lnTo>
                  <a:lnTo>
                    <a:pt x="27017" y="464843"/>
                  </a:lnTo>
                  <a:lnTo>
                    <a:pt x="6887" y="535917"/>
                  </a:lnTo>
                  <a:lnTo>
                    <a:pt x="0" y="609600"/>
                  </a:lnTo>
                  <a:lnTo>
                    <a:pt x="1738" y="646735"/>
                  </a:lnTo>
                  <a:lnTo>
                    <a:pt x="15346" y="719177"/>
                  </a:lnTo>
                  <a:lnTo>
                    <a:pt x="41799" y="788755"/>
                  </a:lnTo>
                  <a:lnTo>
                    <a:pt x="80298" y="854959"/>
                  </a:lnTo>
                  <a:lnTo>
                    <a:pt x="103816" y="886636"/>
                  </a:lnTo>
                  <a:lnTo>
                    <a:pt x="130048" y="917278"/>
                  </a:lnTo>
                  <a:lnTo>
                    <a:pt x="158892" y="946822"/>
                  </a:lnTo>
                  <a:lnTo>
                    <a:pt x="190250" y="975203"/>
                  </a:lnTo>
                  <a:lnTo>
                    <a:pt x="224021" y="1002359"/>
                  </a:lnTo>
                  <a:lnTo>
                    <a:pt x="260107" y="1028224"/>
                  </a:lnTo>
                  <a:lnTo>
                    <a:pt x="298408" y="1052736"/>
                  </a:lnTo>
                  <a:lnTo>
                    <a:pt x="338823" y="1075831"/>
                  </a:lnTo>
                  <a:lnTo>
                    <a:pt x="381254" y="1097444"/>
                  </a:lnTo>
                  <a:lnTo>
                    <a:pt x="425600" y="1117512"/>
                  </a:lnTo>
                  <a:lnTo>
                    <a:pt x="471762" y="1135972"/>
                  </a:lnTo>
                  <a:lnTo>
                    <a:pt x="519641" y="1152760"/>
                  </a:lnTo>
                  <a:lnTo>
                    <a:pt x="569136" y="1167811"/>
                  </a:lnTo>
                  <a:lnTo>
                    <a:pt x="620148" y="1181062"/>
                  </a:lnTo>
                  <a:lnTo>
                    <a:pt x="672578" y="1192449"/>
                  </a:lnTo>
                  <a:lnTo>
                    <a:pt x="726325" y="1201909"/>
                  </a:lnTo>
                  <a:lnTo>
                    <a:pt x="781291" y="1209378"/>
                  </a:lnTo>
                  <a:lnTo>
                    <a:pt x="837375" y="1214792"/>
                  </a:lnTo>
                  <a:lnTo>
                    <a:pt x="894478" y="1218087"/>
                  </a:lnTo>
                  <a:lnTo>
                    <a:pt x="952500" y="1219200"/>
                  </a:lnTo>
                  <a:lnTo>
                    <a:pt x="1010521" y="1218087"/>
                  </a:lnTo>
                  <a:lnTo>
                    <a:pt x="1067624" y="1214792"/>
                  </a:lnTo>
                  <a:lnTo>
                    <a:pt x="1123708" y="1209378"/>
                  </a:lnTo>
                  <a:lnTo>
                    <a:pt x="1178674" y="1201909"/>
                  </a:lnTo>
                  <a:lnTo>
                    <a:pt x="1232421" y="1192449"/>
                  </a:lnTo>
                  <a:lnTo>
                    <a:pt x="1284851" y="1181062"/>
                  </a:lnTo>
                  <a:lnTo>
                    <a:pt x="1335863" y="1167811"/>
                  </a:lnTo>
                  <a:lnTo>
                    <a:pt x="1385358" y="1152760"/>
                  </a:lnTo>
                  <a:lnTo>
                    <a:pt x="1433237" y="1135972"/>
                  </a:lnTo>
                  <a:lnTo>
                    <a:pt x="1479399" y="1117512"/>
                  </a:lnTo>
                  <a:lnTo>
                    <a:pt x="1523745" y="1097444"/>
                  </a:lnTo>
                  <a:lnTo>
                    <a:pt x="1566176" y="1075831"/>
                  </a:lnTo>
                  <a:lnTo>
                    <a:pt x="1606591" y="1052736"/>
                  </a:lnTo>
                  <a:lnTo>
                    <a:pt x="1644892" y="1028224"/>
                  </a:lnTo>
                  <a:lnTo>
                    <a:pt x="1680978" y="1002359"/>
                  </a:lnTo>
                  <a:lnTo>
                    <a:pt x="1714749" y="975203"/>
                  </a:lnTo>
                  <a:lnTo>
                    <a:pt x="1746107" y="946822"/>
                  </a:lnTo>
                  <a:lnTo>
                    <a:pt x="1774952" y="917278"/>
                  </a:lnTo>
                  <a:lnTo>
                    <a:pt x="1801183" y="886636"/>
                  </a:lnTo>
                  <a:lnTo>
                    <a:pt x="1824701" y="854959"/>
                  </a:lnTo>
                  <a:lnTo>
                    <a:pt x="1845407" y="822310"/>
                  </a:lnTo>
                  <a:lnTo>
                    <a:pt x="1877982" y="754356"/>
                  </a:lnTo>
                  <a:lnTo>
                    <a:pt x="1898112" y="683282"/>
                  </a:lnTo>
                  <a:lnTo>
                    <a:pt x="1905000" y="609600"/>
                  </a:lnTo>
                  <a:lnTo>
                    <a:pt x="1903261" y="572464"/>
                  </a:lnTo>
                  <a:lnTo>
                    <a:pt x="1889653" y="500022"/>
                  </a:lnTo>
                  <a:lnTo>
                    <a:pt x="1863200" y="430444"/>
                  </a:lnTo>
                  <a:lnTo>
                    <a:pt x="1824701" y="364240"/>
                  </a:lnTo>
                  <a:lnTo>
                    <a:pt x="1801183" y="332563"/>
                  </a:lnTo>
                  <a:lnTo>
                    <a:pt x="1774951" y="301921"/>
                  </a:lnTo>
                  <a:lnTo>
                    <a:pt x="1746107" y="272377"/>
                  </a:lnTo>
                  <a:lnTo>
                    <a:pt x="1714749" y="243996"/>
                  </a:lnTo>
                  <a:lnTo>
                    <a:pt x="1680978" y="216840"/>
                  </a:lnTo>
                  <a:lnTo>
                    <a:pt x="1644892" y="190975"/>
                  </a:lnTo>
                  <a:lnTo>
                    <a:pt x="1606591" y="166463"/>
                  </a:lnTo>
                  <a:lnTo>
                    <a:pt x="1566176" y="143368"/>
                  </a:lnTo>
                  <a:lnTo>
                    <a:pt x="1523745" y="121755"/>
                  </a:lnTo>
                  <a:lnTo>
                    <a:pt x="1479399" y="101687"/>
                  </a:lnTo>
                  <a:lnTo>
                    <a:pt x="1433237" y="83227"/>
                  </a:lnTo>
                  <a:lnTo>
                    <a:pt x="1385358" y="66439"/>
                  </a:lnTo>
                  <a:lnTo>
                    <a:pt x="1335863" y="51388"/>
                  </a:lnTo>
                  <a:lnTo>
                    <a:pt x="1284851" y="38137"/>
                  </a:lnTo>
                  <a:lnTo>
                    <a:pt x="1232421" y="26750"/>
                  </a:lnTo>
                  <a:lnTo>
                    <a:pt x="1178674" y="17290"/>
                  </a:lnTo>
                  <a:lnTo>
                    <a:pt x="1123708" y="9821"/>
                  </a:lnTo>
                  <a:lnTo>
                    <a:pt x="1067624" y="4407"/>
                  </a:lnTo>
                  <a:lnTo>
                    <a:pt x="1010521" y="1112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6A9E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85259" y="5129784"/>
              <a:ext cx="1905000" cy="1219200"/>
            </a:xfrm>
            <a:custGeom>
              <a:avLst/>
              <a:gdLst/>
              <a:ahLst/>
              <a:cxnLst/>
              <a:rect l="l" t="t" r="r" b="b"/>
              <a:pathLst>
                <a:path w="1905000" h="1219200">
                  <a:moveTo>
                    <a:pt x="0" y="609600"/>
                  </a:moveTo>
                  <a:lnTo>
                    <a:pt x="6887" y="535917"/>
                  </a:lnTo>
                  <a:lnTo>
                    <a:pt x="27017" y="464843"/>
                  </a:lnTo>
                  <a:lnTo>
                    <a:pt x="59592" y="396889"/>
                  </a:lnTo>
                  <a:lnTo>
                    <a:pt x="80298" y="364240"/>
                  </a:lnTo>
                  <a:lnTo>
                    <a:pt x="103816" y="332563"/>
                  </a:lnTo>
                  <a:lnTo>
                    <a:pt x="130047" y="301921"/>
                  </a:lnTo>
                  <a:lnTo>
                    <a:pt x="158892" y="272377"/>
                  </a:lnTo>
                  <a:lnTo>
                    <a:pt x="190250" y="243996"/>
                  </a:lnTo>
                  <a:lnTo>
                    <a:pt x="224021" y="216840"/>
                  </a:lnTo>
                  <a:lnTo>
                    <a:pt x="260107" y="190975"/>
                  </a:lnTo>
                  <a:lnTo>
                    <a:pt x="298408" y="166463"/>
                  </a:lnTo>
                  <a:lnTo>
                    <a:pt x="338823" y="143368"/>
                  </a:lnTo>
                  <a:lnTo>
                    <a:pt x="381254" y="121755"/>
                  </a:lnTo>
                  <a:lnTo>
                    <a:pt x="425600" y="101687"/>
                  </a:lnTo>
                  <a:lnTo>
                    <a:pt x="471762" y="83227"/>
                  </a:lnTo>
                  <a:lnTo>
                    <a:pt x="519641" y="66439"/>
                  </a:lnTo>
                  <a:lnTo>
                    <a:pt x="569136" y="51388"/>
                  </a:lnTo>
                  <a:lnTo>
                    <a:pt x="620148" y="38137"/>
                  </a:lnTo>
                  <a:lnTo>
                    <a:pt x="672578" y="26750"/>
                  </a:lnTo>
                  <a:lnTo>
                    <a:pt x="726325" y="17290"/>
                  </a:lnTo>
                  <a:lnTo>
                    <a:pt x="781291" y="9821"/>
                  </a:lnTo>
                  <a:lnTo>
                    <a:pt x="837375" y="4407"/>
                  </a:lnTo>
                  <a:lnTo>
                    <a:pt x="894478" y="1112"/>
                  </a:lnTo>
                  <a:lnTo>
                    <a:pt x="952500" y="0"/>
                  </a:lnTo>
                  <a:lnTo>
                    <a:pt x="1010521" y="1112"/>
                  </a:lnTo>
                  <a:lnTo>
                    <a:pt x="1067624" y="4407"/>
                  </a:lnTo>
                  <a:lnTo>
                    <a:pt x="1123708" y="9821"/>
                  </a:lnTo>
                  <a:lnTo>
                    <a:pt x="1178674" y="17290"/>
                  </a:lnTo>
                  <a:lnTo>
                    <a:pt x="1232421" y="26750"/>
                  </a:lnTo>
                  <a:lnTo>
                    <a:pt x="1284851" y="38137"/>
                  </a:lnTo>
                  <a:lnTo>
                    <a:pt x="1335863" y="51388"/>
                  </a:lnTo>
                  <a:lnTo>
                    <a:pt x="1385358" y="66439"/>
                  </a:lnTo>
                  <a:lnTo>
                    <a:pt x="1433237" y="83227"/>
                  </a:lnTo>
                  <a:lnTo>
                    <a:pt x="1479399" y="101687"/>
                  </a:lnTo>
                  <a:lnTo>
                    <a:pt x="1523745" y="121755"/>
                  </a:lnTo>
                  <a:lnTo>
                    <a:pt x="1566176" y="143368"/>
                  </a:lnTo>
                  <a:lnTo>
                    <a:pt x="1606591" y="166463"/>
                  </a:lnTo>
                  <a:lnTo>
                    <a:pt x="1644892" y="190975"/>
                  </a:lnTo>
                  <a:lnTo>
                    <a:pt x="1680978" y="216840"/>
                  </a:lnTo>
                  <a:lnTo>
                    <a:pt x="1714749" y="243996"/>
                  </a:lnTo>
                  <a:lnTo>
                    <a:pt x="1746107" y="272377"/>
                  </a:lnTo>
                  <a:lnTo>
                    <a:pt x="1774951" y="301921"/>
                  </a:lnTo>
                  <a:lnTo>
                    <a:pt x="1801183" y="332563"/>
                  </a:lnTo>
                  <a:lnTo>
                    <a:pt x="1824701" y="364240"/>
                  </a:lnTo>
                  <a:lnTo>
                    <a:pt x="1845407" y="396889"/>
                  </a:lnTo>
                  <a:lnTo>
                    <a:pt x="1877982" y="464843"/>
                  </a:lnTo>
                  <a:lnTo>
                    <a:pt x="1898112" y="535917"/>
                  </a:lnTo>
                  <a:lnTo>
                    <a:pt x="1905000" y="609600"/>
                  </a:lnTo>
                  <a:lnTo>
                    <a:pt x="1903261" y="646735"/>
                  </a:lnTo>
                  <a:lnTo>
                    <a:pt x="1889653" y="719177"/>
                  </a:lnTo>
                  <a:lnTo>
                    <a:pt x="1863200" y="788755"/>
                  </a:lnTo>
                  <a:lnTo>
                    <a:pt x="1824701" y="854959"/>
                  </a:lnTo>
                  <a:lnTo>
                    <a:pt x="1801183" y="886636"/>
                  </a:lnTo>
                  <a:lnTo>
                    <a:pt x="1774952" y="917278"/>
                  </a:lnTo>
                  <a:lnTo>
                    <a:pt x="1746107" y="946822"/>
                  </a:lnTo>
                  <a:lnTo>
                    <a:pt x="1714749" y="975203"/>
                  </a:lnTo>
                  <a:lnTo>
                    <a:pt x="1680978" y="1002359"/>
                  </a:lnTo>
                  <a:lnTo>
                    <a:pt x="1644892" y="1028224"/>
                  </a:lnTo>
                  <a:lnTo>
                    <a:pt x="1606591" y="1052736"/>
                  </a:lnTo>
                  <a:lnTo>
                    <a:pt x="1566176" y="1075831"/>
                  </a:lnTo>
                  <a:lnTo>
                    <a:pt x="1523745" y="1097444"/>
                  </a:lnTo>
                  <a:lnTo>
                    <a:pt x="1479399" y="1117512"/>
                  </a:lnTo>
                  <a:lnTo>
                    <a:pt x="1433237" y="1135972"/>
                  </a:lnTo>
                  <a:lnTo>
                    <a:pt x="1385358" y="1152760"/>
                  </a:lnTo>
                  <a:lnTo>
                    <a:pt x="1335863" y="1167811"/>
                  </a:lnTo>
                  <a:lnTo>
                    <a:pt x="1284851" y="1181062"/>
                  </a:lnTo>
                  <a:lnTo>
                    <a:pt x="1232421" y="1192449"/>
                  </a:lnTo>
                  <a:lnTo>
                    <a:pt x="1178674" y="1201909"/>
                  </a:lnTo>
                  <a:lnTo>
                    <a:pt x="1123708" y="1209378"/>
                  </a:lnTo>
                  <a:lnTo>
                    <a:pt x="1067624" y="1214792"/>
                  </a:lnTo>
                  <a:lnTo>
                    <a:pt x="1010521" y="1218087"/>
                  </a:lnTo>
                  <a:lnTo>
                    <a:pt x="952500" y="1219200"/>
                  </a:lnTo>
                  <a:lnTo>
                    <a:pt x="894478" y="1218087"/>
                  </a:lnTo>
                  <a:lnTo>
                    <a:pt x="837375" y="1214792"/>
                  </a:lnTo>
                  <a:lnTo>
                    <a:pt x="781291" y="1209378"/>
                  </a:lnTo>
                  <a:lnTo>
                    <a:pt x="726325" y="1201909"/>
                  </a:lnTo>
                  <a:lnTo>
                    <a:pt x="672578" y="1192449"/>
                  </a:lnTo>
                  <a:lnTo>
                    <a:pt x="620148" y="1181062"/>
                  </a:lnTo>
                  <a:lnTo>
                    <a:pt x="569136" y="1167811"/>
                  </a:lnTo>
                  <a:lnTo>
                    <a:pt x="519641" y="1152760"/>
                  </a:lnTo>
                  <a:lnTo>
                    <a:pt x="471762" y="1135972"/>
                  </a:lnTo>
                  <a:lnTo>
                    <a:pt x="425600" y="1117512"/>
                  </a:lnTo>
                  <a:lnTo>
                    <a:pt x="381254" y="1097444"/>
                  </a:lnTo>
                  <a:lnTo>
                    <a:pt x="338823" y="1075831"/>
                  </a:lnTo>
                  <a:lnTo>
                    <a:pt x="298408" y="1052736"/>
                  </a:lnTo>
                  <a:lnTo>
                    <a:pt x="260107" y="1028224"/>
                  </a:lnTo>
                  <a:lnTo>
                    <a:pt x="224021" y="1002359"/>
                  </a:lnTo>
                  <a:lnTo>
                    <a:pt x="190250" y="975203"/>
                  </a:lnTo>
                  <a:lnTo>
                    <a:pt x="158892" y="946822"/>
                  </a:lnTo>
                  <a:lnTo>
                    <a:pt x="130048" y="917278"/>
                  </a:lnTo>
                  <a:lnTo>
                    <a:pt x="103816" y="886636"/>
                  </a:lnTo>
                  <a:lnTo>
                    <a:pt x="80298" y="854959"/>
                  </a:lnTo>
                  <a:lnTo>
                    <a:pt x="59592" y="822310"/>
                  </a:lnTo>
                  <a:lnTo>
                    <a:pt x="27017" y="754356"/>
                  </a:lnTo>
                  <a:lnTo>
                    <a:pt x="6887" y="683282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53731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37709" y="5586780"/>
            <a:ext cx="800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3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23050" y="3288538"/>
            <a:ext cx="2044700" cy="1976120"/>
            <a:chOff x="6623050" y="3288538"/>
            <a:chExt cx="2044700" cy="1976120"/>
          </a:xfrm>
        </p:grpSpPr>
        <p:sp>
          <p:nvSpPr>
            <p:cNvPr id="11" name="object 11"/>
            <p:cNvSpPr/>
            <p:nvPr/>
          </p:nvSpPr>
          <p:spPr>
            <a:xfrm>
              <a:off x="6629400" y="3294888"/>
              <a:ext cx="2032000" cy="1963420"/>
            </a:xfrm>
            <a:custGeom>
              <a:avLst/>
              <a:gdLst/>
              <a:ahLst/>
              <a:cxnLst/>
              <a:rect l="l" t="t" r="r" b="b"/>
              <a:pathLst>
                <a:path w="2032000" h="1963420">
                  <a:moveTo>
                    <a:pt x="2031492" y="0"/>
                  </a:moveTo>
                  <a:lnTo>
                    <a:pt x="0" y="0"/>
                  </a:lnTo>
                  <a:lnTo>
                    <a:pt x="0" y="1962912"/>
                  </a:lnTo>
                  <a:lnTo>
                    <a:pt x="2031492" y="196291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29400" y="3294888"/>
              <a:ext cx="2032000" cy="1963420"/>
            </a:xfrm>
            <a:custGeom>
              <a:avLst/>
              <a:gdLst/>
              <a:ahLst/>
              <a:cxnLst/>
              <a:rect l="l" t="t" r="r" b="b"/>
              <a:pathLst>
                <a:path w="2032000" h="1963420">
                  <a:moveTo>
                    <a:pt x="0" y="1962912"/>
                  </a:moveTo>
                  <a:lnTo>
                    <a:pt x="2031492" y="1962912"/>
                  </a:lnTo>
                  <a:lnTo>
                    <a:pt x="2031492" y="0"/>
                  </a:lnTo>
                  <a:lnTo>
                    <a:pt x="0" y="0"/>
                  </a:lnTo>
                  <a:lnTo>
                    <a:pt x="0" y="1962912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629400" y="3300221"/>
            <a:ext cx="202565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8930" marR="309880" indent="-381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Personnel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800" spc="-3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me, 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Address,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ct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No, 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endParaRPr sz="1800">
              <a:latin typeface="Verdana"/>
              <a:cs typeface="Verdana"/>
            </a:endParaRPr>
          </a:p>
          <a:p>
            <a:pPr algn="ctr" marL="243840" marR="227329">
              <a:lnSpc>
                <a:spcPct val="100000"/>
              </a:lnSpc>
            </a:pP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t,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4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gro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89050" y="4946650"/>
            <a:ext cx="1993900" cy="1689100"/>
            <a:chOff x="1289050" y="4946650"/>
            <a:chExt cx="1993900" cy="1689100"/>
          </a:xfrm>
        </p:grpSpPr>
        <p:sp>
          <p:nvSpPr>
            <p:cNvPr id="15" name="object 15"/>
            <p:cNvSpPr/>
            <p:nvPr/>
          </p:nvSpPr>
          <p:spPr>
            <a:xfrm>
              <a:off x="1295400" y="4953000"/>
              <a:ext cx="1981200" cy="1676400"/>
            </a:xfrm>
            <a:custGeom>
              <a:avLst/>
              <a:gdLst/>
              <a:ahLst/>
              <a:cxnLst/>
              <a:rect l="l" t="t" r="r" b="b"/>
              <a:pathLst>
                <a:path w="1981200" h="1676400">
                  <a:moveTo>
                    <a:pt x="19812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1981200" y="1676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95400" y="4953000"/>
              <a:ext cx="1981200" cy="1676400"/>
            </a:xfrm>
            <a:custGeom>
              <a:avLst/>
              <a:gdLst/>
              <a:ahLst/>
              <a:cxnLst/>
              <a:rect l="l" t="t" r="r" b="b"/>
              <a:pathLst>
                <a:path w="1981200" h="1676400">
                  <a:moveTo>
                    <a:pt x="0" y="1676400"/>
                  </a:moveTo>
                  <a:lnTo>
                    <a:pt x="1981200" y="16764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88744" y="4952238"/>
            <a:ext cx="179514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Official</a:t>
            </a:r>
            <a:endParaRPr sz="18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800" spc="-3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me,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Designation,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Department,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9450" y="3346450"/>
            <a:ext cx="2044700" cy="1328420"/>
            <a:chOff x="679450" y="3346450"/>
            <a:chExt cx="2044700" cy="1328420"/>
          </a:xfrm>
        </p:grpSpPr>
        <p:sp>
          <p:nvSpPr>
            <p:cNvPr id="19" name="object 19"/>
            <p:cNvSpPr/>
            <p:nvPr/>
          </p:nvSpPr>
          <p:spPr>
            <a:xfrm>
              <a:off x="685800" y="3352800"/>
              <a:ext cx="2032000" cy="1315720"/>
            </a:xfrm>
            <a:custGeom>
              <a:avLst/>
              <a:gdLst/>
              <a:ahLst/>
              <a:cxnLst/>
              <a:rect l="l" t="t" r="r" b="b"/>
              <a:pathLst>
                <a:path w="2032000" h="1315720">
                  <a:moveTo>
                    <a:pt x="2031492" y="0"/>
                  </a:moveTo>
                  <a:lnTo>
                    <a:pt x="0" y="0"/>
                  </a:lnTo>
                  <a:lnTo>
                    <a:pt x="0" y="1315212"/>
                  </a:lnTo>
                  <a:lnTo>
                    <a:pt x="2031492" y="131521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5800" y="3352800"/>
              <a:ext cx="2032000" cy="1315720"/>
            </a:xfrm>
            <a:custGeom>
              <a:avLst/>
              <a:gdLst/>
              <a:ahLst/>
              <a:cxnLst/>
              <a:rect l="l" t="t" r="r" b="b"/>
              <a:pathLst>
                <a:path w="2032000" h="1315720">
                  <a:moveTo>
                    <a:pt x="0" y="1315212"/>
                  </a:moveTo>
                  <a:lnTo>
                    <a:pt x="2031492" y="1315212"/>
                  </a:lnTo>
                  <a:lnTo>
                    <a:pt x="2031492" y="0"/>
                  </a:lnTo>
                  <a:lnTo>
                    <a:pt x="0" y="0"/>
                  </a:lnTo>
                  <a:lnTo>
                    <a:pt x="0" y="1315212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94410" y="3445002"/>
            <a:ext cx="1818639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Salary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(Payments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deduc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Dur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23050" y="2127250"/>
            <a:ext cx="2146300" cy="871219"/>
            <a:chOff x="6623050" y="2127250"/>
            <a:chExt cx="2146300" cy="871219"/>
          </a:xfrm>
        </p:grpSpPr>
        <p:sp>
          <p:nvSpPr>
            <p:cNvPr id="23" name="object 23"/>
            <p:cNvSpPr/>
            <p:nvPr/>
          </p:nvSpPr>
          <p:spPr>
            <a:xfrm>
              <a:off x="6629400" y="2133600"/>
              <a:ext cx="2133600" cy="858519"/>
            </a:xfrm>
            <a:custGeom>
              <a:avLst/>
              <a:gdLst/>
              <a:ahLst/>
              <a:cxnLst/>
              <a:rect l="l" t="t" r="r" b="b"/>
              <a:pathLst>
                <a:path w="2133600" h="858519">
                  <a:moveTo>
                    <a:pt x="21336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2133600" y="858012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29400" y="2133600"/>
              <a:ext cx="2133600" cy="858519"/>
            </a:xfrm>
            <a:custGeom>
              <a:avLst/>
              <a:gdLst/>
              <a:ahLst/>
              <a:cxnLst/>
              <a:rect l="l" t="t" r="r" b="b"/>
              <a:pathLst>
                <a:path w="2133600" h="858519">
                  <a:moveTo>
                    <a:pt x="0" y="858012"/>
                  </a:moveTo>
                  <a:lnTo>
                    <a:pt x="2133600" y="858012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858012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629400" y="2133980"/>
            <a:ext cx="21278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305435" indent="396240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Events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800" spc="-3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me,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description)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10857" y="840994"/>
            <a:ext cx="2146300" cy="1070610"/>
            <a:chOff x="6610857" y="840994"/>
            <a:chExt cx="2146300" cy="1070610"/>
          </a:xfrm>
        </p:grpSpPr>
        <p:sp>
          <p:nvSpPr>
            <p:cNvPr id="27" name="object 27"/>
            <p:cNvSpPr/>
            <p:nvPr/>
          </p:nvSpPr>
          <p:spPr>
            <a:xfrm>
              <a:off x="6617207" y="847344"/>
              <a:ext cx="2133600" cy="1057910"/>
            </a:xfrm>
            <a:custGeom>
              <a:avLst/>
              <a:gdLst/>
              <a:ahLst/>
              <a:cxnLst/>
              <a:rect l="l" t="t" r="r" b="b"/>
              <a:pathLst>
                <a:path w="2133600" h="1057910">
                  <a:moveTo>
                    <a:pt x="2133600" y="0"/>
                  </a:moveTo>
                  <a:lnTo>
                    <a:pt x="0" y="0"/>
                  </a:lnTo>
                  <a:lnTo>
                    <a:pt x="0" y="1057655"/>
                  </a:lnTo>
                  <a:lnTo>
                    <a:pt x="2133600" y="105765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617207" y="847344"/>
              <a:ext cx="2133600" cy="1057910"/>
            </a:xfrm>
            <a:custGeom>
              <a:avLst/>
              <a:gdLst/>
              <a:ahLst/>
              <a:cxnLst/>
              <a:rect l="l" t="t" r="r" b="b"/>
              <a:pathLst>
                <a:path w="2133600" h="1057910">
                  <a:moveTo>
                    <a:pt x="0" y="1057655"/>
                  </a:moveTo>
                  <a:lnTo>
                    <a:pt x="2133600" y="1057655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057655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794118" y="810209"/>
            <a:ext cx="178308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Leave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Gra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total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remaining)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0850" y="2051050"/>
            <a:ext cx="1739900" cy="927100"/>
            <a:chOff x="450850" y="2051050"/>
            <a:chExt cx="1739900" cy="927100"/>
          </a:xfrm>
        </p:grpSpPr>
        <p:sp>
          <p:nvSpPr>
            <p:cNvPr id="31" name="object 31"/>
            <p:cNvSpPr/>
            <p:nvPr/>
          </p:nvSpPr>
          <p:spPr>
            <a:xfrm>
              <a:off x="457200" y="2057400"/>
              <a:ext cx="1727200" cy="914400"/>
            </a:xfrm>
            <a:custGeom>
              <a:avLst/>
              <a:gdLst/>
              <a:ahLst/>
              <a:cxnLst/>
              <a:rect l="l" t="t" r="r" b="b"/>
              <a:pathLst>
                <a:path w="1727200" h="914400">
                  <a:moveTo>
                    <a:pt x="172669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726692" y="914400"/>
                  </a:lnTo>
                  <a:lnTo>
                    <a:pt x="1726692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7200" y="2057400"/>
              <a:ext cx="1727200" cy="914400"/>
            </a:xfrm>
            <a:custGeom>
              <a:avLst/>
              <a:gdLst/>
              <a:ahLst/>
              <a:cxnLst/>
              <a:rect l="l" t="t" r="r" b="b"/>
              <a:pathLst>
                <a:path w="1727200" h="914400">
                  <a:moveTo>
                    <a:pt x="0" y="914400"/>
                  </a:moveTo>
                  <a:lnTo>
                    <a:pt x="1726692" y="914400"/>
                  </a:lnTo>
                  <a:lnTo>
                    <a:pt x="1726692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54202" y="2086483"/>
            <a:ext cx="13360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Request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ct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cr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29400" y="5486400"/>
            <a:ext cx="2032000" cy="867410"/>
          </a:xfrm>
          <a:prstGeom prst="rect">
            <a:avLst/>
          </a:prstGeom>
          <a:solidFill>
            <a:srgbClr val="042E60"/>
          </a:solidFill>
          <a:ln w="12192">
            <a:solidFill>
              <a:srgbClr val="032D45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algn="just" marL="423545" marR="408940" indent="80645">
              <a:lnSpc>
                <a:spcPct val="100000"/>
              </a:lnSpc>
              <a:spcBef>
                <a:spcPts val="145"/>
              </a:spcBef>
            </a:pP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800" spc="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61969" y="381000"/>
            <a:ext cx="5290820" cy="5557520"/>
            <a:chOff x="1361969" y="381000"/>
            <a:chExt cx="5290820" cy="5557520"/>
          </a:xfrm>
        </p:grpSpPr>
        <p:sp>
          <p:nvSpPr>
            <p:cNvPr id="36" name="object 36"/>
            <p:cNvSpPr/>
            <p:nvPr/>
          </p:nvSpPr>
          <p:spPr>
            <a:xfrm>
              <a:off x="3277235" y="1600834"/>
              <a:ext cx="3375660" cy="4337685"/>
            </a:xfrm>
            <a:custGeom>
              <a:avLst/>
              <a:gdLst/>
              <a:ahLst/>
              <a:cxnLst/>
              <a:rect l="l" t="t" r="r" b="b"/>
              <a:pathLst>
                <a:path w="3375659" h="4337685">
                  <a:moveTo>
                    <a:pt x="762254" y="4267339"/>
                  </a:moveTo>
                  <a:lnTo>
                    <a:pt x="628650" y="4170438"/>
                  </a:lnTo>
                  <a:lnTo>
                    <a:pt x="621766" y="4167301"/>
                  </a:lnTo>
                  <a:lnTo>
                    <a:pt x="614464" y="4167047"/>
                  </a:lnTo>
                  <a:lnTo>
                    <a:pt x="607618" y="4169549"/>
                  </a:lnTo>
                  <a:lnTo>
                    <a:pt x="602107" y="4174667"/>
                  </a:lnTo>
                  <a:lnTo>
                    <a:pt x="598932" y="4181551"/>
                  </a:lnTo>
                  <a:lnTo>
                    <a:pt x="598678" y="4188853"/>
                  </a:lnTo>
                  <a:lnTo>
                    <a:pt x="601167" y="4195711"/>
                  </a:lnTo>
                  <a:lnTo>
                    <a:pt x="606298" y="4201274"/>
                  </a:lnTo>
                  <a:lnTo>
                    <a:pt x="656348" y="4237621"/>
                  </a:lnTo>
                  <a:lnTo>
                    <a:pt x="109677" y="4182948"/>
                  </a:lnTo>
                  <a:lnTo>
                    <a:pt x="125044" y="4175925"/>
                  </a:lnTo>
                  <a:lnTo>
                    <a:pt x="165989" y="4157230"/>
                  </a:lnTo>
                  <a:lnTo>
                    <a:pt x="172072" y="4152798"/>
                  </a:lnTo>
                  <a:lnTo>
                    <a:pt x="175869" y="4146562"/>
                  </a:lnTo>
                  <a:lnTo>
                    <a:pt x="177076" y="4139361"/>
                  </a:lnTo>
                  <a:lnTo>
                    <a:pt x="175387" y="4131995"/>
                  </a:lnTo>
                  <a:lnTo>
                    <a:pt x="170891" y="4125874"/>
                  </a:lnTo>
                  <a:lnTo>
                    <a:pt x="164655" y="4122064"/>
                  </a:lnTo>
                  <a:lnTo>
                    <a:pt x="157454" y="4120870"/>
                  </a:lnTo>
                  <a:lnTo>
                    <a:pt x="150114" y="4122585"/>
                  </a:lnTo>
                  <a:lnTo>
                    <a:pt x="0" y="4191114"/>
                  </a:lnTo>
                  <a:lnTo>
                    <a:pt x="133604" y="4288015"/>
                  </a:lnTo>
                  <a:lnTo>
                    <a:pt x="140474" y="4291165"/>
                  </a:lnTo>
                  <a:lnTo>
                    <a:pt x="147777" y="4291406"/>
                  </a:lnTo>
                  <a:lnTo>
                    <a:pt x="154622" y="4288917"/>
                  </a:lnTo>
                  <a:lnTo>
                    <a:pt x="105892" y="4220845"/>
                  </a:lnTo>
                  <a:lnTo>
                    <a:pt x="652551" y="4275518"/>
                  </a:lnTo>
                  <a:lnTo>
                    <a:pt x="596265" y="4301210"/>
                  </a:lnTo>
                  <a:lnTo>
                    <a:pt x="590169" y="4305655"/>
                  </a:lnTo>
                  <a:lnTo>
                    <a:pt x="586371" y="4311891"/>
                  </a:lnTo>
                  <a:lnTo>
                    <a:pt x="585165" y="4319092"/>
                  </a:lnTo>
                  <a:lnTo>
                    <a:pt x="586867" y="4326458"/>
                  </a:lnTo>
                  <a:lnTo>
                    <a:pt x="591350" y="4332579"/>
                  </a:lnTo>
                  <a:lnTo>
                    <a:pt x="597598" y="4336389"/>
                  </a:lnTo>
                  <a:lnTo>
                    <a:pt x="604786" y="4337596"/>
                  </a:lnTo>
                  <a:lnTo>
                    <a:pt x="612140" y="4335869"/>
                  </a:lnTo>
                  <a:lnTo>
                    <a:pt x="728980" y="4282529"/>
                  </a:lnTo>
                  <a:lnTo>
                    <a:pt x="762254" y="4267339"/>
                  </a:lnTo>
                  <a:close/>
                </a:path>
                <a:path w="3375659" h="4337685">
                  <a:moveTo>
                    <a:pt x="3372358" y="2373630"/>
                  </a:moveTo>
                  <a:lnTo>
                    <a:pt x="3354781" y="2225497"/>
                  </a:lnTo>
                  <a:lnTo>
                    <a:pt x="3352914" y="2209800"/>
                  </a:lnTo>
                  <a:lnTo>
                    <a:pt x="3219958" y="2307336"/>
                  </a:lnTo>
                  <a:lnTo>
                    <a:pt x="3214827" y="2312936"/>
                  </a:lnTo>
                  <a:lnTo>
                    <a:pt x="3212338" y="2319820"/>
                  </a:lnTo>
                  <a:lnTo>
                    <a:pt x="3212592" y="2327135"/>
                  </a:lnTo>
                  <a:lnTo>
                    <a:pt x="3292386" y="2301443"/>
                  </a:lnTo>
                  <a:lnTo>
                    <a:pt x="2616593" y="3855783"/>
                  </a:lnTo>
                  <a:lnTo>
                    <a:pt x="2609342" y="3794252"/>
                  </a:lnTo>
                  <a:lnTo>
                    <a:pt x="2588133" y="3777615"/>
                  </a:lnTo>
                  <a:lnTo>
                    <a:pt x="2580957" y="3779990"/>
                  </a:lnTo>
                  <a:lnTo>
                    <a:pt x="2575433" y="3784752"/>
                  </a:lnTo>
                  <a:lnTo>
                    <a:pt x="2572093" y="3791242"/>
                  </a:lnTo>
                  <a:lnTo>
                    <a:pt x="2571496" y="3798824"/>
                  </a:lnTo>
                  <a:lnTo>
                    <a:pt x="2590927" y="3962654"/>
                  </a:lnTo>
                  <a:lnTo>
                    <a:pt x="2612313" y="3946969"/>
                  </a:lnTo>
                  <a:lnTo>
                    <a:pt x="2723896" y="3865118"/>
                  </a:lnTo>
                  <a:lnTo>
                    <a:pt x="2729014" y="3859530"/>
                  </a:lnTo>
                  <a:lnTo>
                    <a:pt x="2731516" y="3852646"/>
                  </a:lnTo>
                  <a:lnTo>
                    <a:pt x="2731249" y="3845331"/>
                  </a:lnTo>
                  <a:lnTo>
                    <a:pt x="2651455" y="3871023"/>
                  </a:lnTo>
                  <a:lnTo>
                    <a:pt x="3327247" y="2316683"/>
                  </a:lnTo>
                  <a:lnTo>
                    <a:pt x="3334512" y="2378202"/>
                  </a:lnTo>
                  <a:lnTo>
                    <a:pt x="3355721" y="2394839"/>
                  </a:lnTo>
                  <a:lnTo>
                    <a:pt x="3362883" y="2392476"/>
                  </a:lnTo>
                  <a:lnTo>
                    <a:pt x="3368421" y="2387714"/>
                  </a:lnTo>
                  <a:lnTo>
                    <a:pt x="3371748" y="2381224"/>
                  </a:lnTo>
                  <a:lnTo>
                    <a:pt x="3372358" y="2373630"/>
                  </a:lnTo>
                  <a:close/>
                </a:path>
                <a:path w="3375659" h="4337685">
                  <a:moveTo>
                    <a:pt x="3373882" y="1125347"/>
                  </a:moveTo>
                  <a:lnTo>
                    <a:pt x="3354946" y="977442"/>
                  </a:lnTo>
                  <a:lnTo>
                    <a:pt x="3352914" y="961644"/>
                  </a:lnTo>
                  <a:lnTo>
                    <a:pt x="3220847" y="1060450"/>
                  </a:lnTo>
                  <a:lnTo>
                    <a:pt x="3215767" y="1066050"/>
                  </a:lnTo>
                  <a:lnTo>
                    <a:pt x="3213354" y="1072934"/>
                  </a:lnTo>
                  <a:lnTo>
                    <a:pt x="3213697" y="1080249"/>
                  </a:lnTo>
                  <a:lnTo>
                    <a:pt x="3293160" y="1053934"/>
                  </a:lnTo>
                  <a:lnTo>
                    <a:pt x="2234641" y="3550297"/>
                  </a:lnTo>
                  <a:lnTo>
                    <a:pt x="2226818" y="3488944"/>
                  </a:lnTo>
                  <a:lnTo>
                    <a:pt x="2205482" y="3472434"/>
                  </a:lnTo>
                  <a:lnTo>
                    <a:pt x="2198319" y="3474897"/>
                  </a:lnTo>
                  <a:lnTo>
                    <a:pt x="2192845" y="3479723"/>
                  </a:lnTo>
                  <a:lnTo>
                    <a:pt x="2189543" y="3486251"/>
                  </a:lnTo>
                  <a:lnTo>
                    <a:pt x="2188972" y="3493770"/>
                  </a:lnTo>
                  <a:lnTo>
                    <a:pt x="2209927" y="3657473"/>
                  </a:lnTo>
                  <a:lnTo>
                    <a:pt x="2231021" y="3641687"/>
                  </a:lnTo>
                  <a:lnTo>
                    <a:pt x="2342007" y="3558667"/>
                  </a:lnTo>
                  <a:lnTo>
                    <a:pt x="2347074" y="3553079"/>
                  </a:lnTo>
                  <a:lnTo>
                    <a:pt x="2349487" y="3546195"/>
                  </a:lnTo>
                  <a:lnTo>
                    <a:pt x="2349144" y="3538880"/>
                  </a:lnTo>
                  <a:lnTo>
                    <a:pt x="2345944" y="3531997"/>
                  </a:lnTo>
                  <a:lnTo>
                    <a:pt x="2340267" y="3526980"/>
                  </a:lnTo>
                  <a:lnTo>
                    <a:pt x="2333371" y="3524567"/>
                  </a:lnTo>
                  <a:lnTo>
                    <a:pt x="2326081" y="3524935"/>
                  </a:lnTo>
                  <a:lnTo>
                    <a:pt x="2319274" y="3528187"/>
                  </a:lnTo>
                  <a:lnTo>
                    <a:pt x="2269680" y="3565194"/>
                  </a:lnTo>
                  <a:lnTo>
                    <a:pt x="3328200" y="1068832"/>
                  </a:lnTo>
                  <a:lnTo>
                    <a:pt x="3336036" y="1130173"/>
                  </a:lnTo>
                  <a:lnTo>
                    <a:pt x="3357359" y="1146683"/>
                  </a:lnTo>
                  <a:lnTo>
                    <a:pt x="3364522" y="1144231"/>
                  </a:lnTo>
                  <a:lnTo>
                    <a:pt x="3370008" y="1139405"/>
                  </a:lnTo>
                  <a:lnTo>
                    <a:pt x="3373297" y="1132878"/>
                  </a:lnTo>
                  <a:lnTo>
                    <a:pt x="3373882" y="1125347"/>
                  </a:lnTo>
                  <a:close/>
                </a:path>
                <a:path w="3375659" h="4337685">
                  <a:moveTo>
                    <a:pt x="3375406" y="163449"/>
                  </a:moveTo>
                  <a:lnTo>
                    <a:pt x="3357562" y="33756"/>
                  </a:lnTo>
                  <a:lnTo>
                    <a:pt x="3357562" y="34836"/>
                  </a:lnTo>
                  <a:lnTo>
                    <a:pt x="3356089" y="27673"/>
                  </a:lnTo>
                  <a:lnTo>
                    <a:pt x="3357562" y="34836"/>
                  </a:lnTo>
                  <a:lnTo>
                    <a:pt x="3357562" y="33756"/>
                  </a:lnTo>
                  <a:lnTo>
                    <a:pt x="3355111" y="15938"/>
                  </a:lnTo>
                  <a:lnTo>
                    <a:pt x="3352914" y="0"/>
                  </a:lnTo>
                  <a:lnTo>
                    <a:pt x="3221736" y="100076"/>
                  </a:lnTo>
                  <a:lnTo>
                    <a:pt x="3216719" y="105752"/>
                  </a:lnTo>
                  <a:lnTo>
                    <a:pt x="3214370" y="112649"/>
                  </a:lnTo>
                  <a:lnTo>
                    <a:pt x="3214763" y="119938"/>
                  </a:lnTo>
                  <a:lnTo>
                    <a:pt x="3218053" y="126746"/>
                  </a:lnTo>
                  <a:lnTo>
                    <a:pt x="3223793" y="131737"/>
                  </a:lnTo>
                  <a:lnTo>
                    <a:pt x="3230727" y="134048"/>
                  </a:lnTo>
                  <a:lnTo>
                    <a:pt x="3238030" y="133604"/>
                  </a:lnTo>
                  <a:lnTo>
                    <a:pt x="3244837" y="130302"/>
                  </a:lnTo>
                  <a:lnTo>
                    <a:pt x="3293986" y="92900"/>
                  </a:lnTo>
                  <a:lnTo>
                    <a:pt x="1928812" y="3398240"/>
                  </a:lnTo>
                  <a:lnTo>
                    <a:pt x="1920367" y="3336798"/>
                  </a:lnTo>
                  <a:lnTo>
                    <a:pt x="1898904" y="3320542"/>
                  </a:lnTo>
                  <a:lnTo>
                    <a:pt x="1891766" y="3323031"/>
                  </a:lnTo>
                  <a:lnTo>
                    <a:pt x="1886343" y="3327895"/>
                  </a:lnTo>
                  <a:lnTo>
                    <a:pt x="1883130" y="3334461"/>
                  </a:lnTo>
                  <a:lnTo>
                    <a:pt x="1882648" y="3342005"/>
                  </a:lnTo>
                  <a:lnTo>
                    <a:pt x="1905127" y="3505454"/>
                  </a:lnTo>
                  <a:lnTo>
                    <a:pt x="1925980" y="3489541"/>
                  </a:lnTo>
                  <a:lnTo>
                    <a:pt x="2036318" y="3405378"/>
                  </a:lnTo>
                  <a:lnTo>
                    <a:pt x="2041321" y="3399713"/>
                  </a:lnTo>
                  <a:lnTo>
                    <a:pt x="2043684" y="3392805"/>
                  </a:lnTo>
                  <a:lnTo>
                    <a:pt x="2043277" y="3385528"/>
                  </a:lnTo>
                  <a:lnTo>
                    <a:pt x="2040001" y="3378708"/>
                  </a:lnTo>
                  <a:lnTo>
                    <a:pt x="2034247" y="3373729"/>
                  </a:lnTo>
                  <a:lnTo>
                    <a:pt x="2027313" y="3371418"/>
                  </a:lnTo>
                  <a:lnTo>
                    <a:pt x="2020011" y="3371850"/>
                  </a:lnTo>
                  <a:lnTo>
                    <a:pt x="2013204" y="3375152"/>
                  </a:lnTo>
                  <a:lnTo>
                    <a:pt x="1964055" y="3412553"/>
                  </a:lnTo>
                  <a:lnTo>
                    <a:pt x="3329241" y="107315"/>
                  </a:lnTo>
                  <a:lnTo>
                    <a:pt x="3337687" y="168656"/>
                  </a:lnTo>
                  <a:lnTo>
                    <a:pt x="3359137" y="184912"/>
                  </a:lnTo>
                  <a:lnTo>
                    <a:pt x="3366274" y="182435"/>
                  </a:lnTo>
                  <a:lnTo>
                    <a:pt x="3371697" y="177571"/>
                  </a:lnTo>
                  <a:lnTo>
                    <a:pt x="3374910" y="171005"/>
                  </a:lnTo>
                  <a:lnTo>
                    <a:pt x="3375406" y="163449"/>
                  </a:lnTo>
                  <a:close/>
                </a:path>
              </a:pathLst>
            </a:custGeom>
            <a:solidFill>
              <a:srgbClr val="A40D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800599" y="3810000"/>
              <a:ext cx="1905" cy="1333500"/>
            </a:xfrm>
            <a:custGeom>
              <a:avLst/>
              <a:gdLst/>
              <a:ahLst/>
              <a:cxnLst/>
              <a:rect l="l" t="t" r="r" b="b"/>
              <a:pathLst>
                <a:path w="1904" h="1333500">
                  <a:moveTo>
                    <a:pt x="1650" y="0"/>
                  </a:moveTo>
                  <a:lnTo>
                    <a:pt x="0" y="1333500"/>
                  </a:lnTo>
                </a:path>
              </a:pathLst>
            </a:custGeom>
            <a:ln w="76199">
              <a:solidFill>
                <a:srgbClr val="6A9E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362200" y="1371600"/>
              <a:ext cx="1348105" cy="1208405"/>
            </a:xfrm>
            <a:custGeom>
              <a:avLst/>
              <a:gdLst/>
              <a:ahLst/>
              <a:cxnLst/>
              <a:rect l="l" t="t" r="r" b="b"/>
              <a:pathLst>
                <a:path w="1348104" h="1208405">
                  <a:moveTo>
                    <a:pt x="0" y="0"/>
                  </a:moveTo>
                  <a:lnTo>
                    <a:pt x="1347724" y="1208151"/>
                  </a:lnTo>
                </a:path>
              </a:pathLst>
            </a:custGeom>
            <a:ln w="76200">
              <a:solidFill>
                <a:srgbClr val="6A9E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361960" y="678636"/>
              <a:ext cx="2372995" cy="1457960"/>
            </a:xfrm>
            <a:custGeom>
              <a:avLst/>
              <a:gdLst/>
              <a:ahLst/>
              <a:cxnLst/>
              <a:rect l="l" t="t" r="r" b="b"/>
              <a:pathLst>
                <a:path w="2372995" h="1457960">
                  <a:moveTo>
                    <a:pt x="171119" y="1307960"/>
                  </a:moveTo>
                  <a:lnTo>
                    <a:pt x="170700" y="1300695"/>
                  </a:lnTo>
                  <a:lnTo>
                    <a:pt x="167563" y="1294142"/>
                  </a:lnTo>
                  <a:lnTo>
                    <a:pt x="161912" y="1289100"/>
                  </a:lnTo>
                  <a:lnTo>
                    <a:pt x="154787" y="1286624"/>
                  </a:lnTo>
                  <a:lnTo>
                    <a:pt x="147510" y="1287043"/>
                  </a:lnTo>
                  <a:lnTo>
                    <a:pt x="140919" y="1290180"/>
                  </a:lnTo>
                  <a:lnTo>
                    <a:pt x="135877" y="1295831"/>
                  </a:lnTo>
                  <a:lnTo>
                    <a:pt x="104508" y="1349184"/>
                  </a:lnTo>
                  <a:lnTo>
                    <a:pt x="105778" y="1000175"/>
                  </a:lnTo>
                  <a:lnTo>
                    <a:pt x="104279" y="992733"/>
                  </a:lnTo>
                  <a:lnTo>
                    <a:pt x="100203" y="986637"/>
                  </a:lnTo>
                  <a:lnTo>
                    <a:pt x="94145" y="982522"/>
                  </a:lnTo>
                  <a:lnTo>
                    <a:pt x="86728" y="980998"/>
                  </a:lnTo>
                  <a:lnTo>
                    <a:pt x="79298" y="982497"/>
                  </a:lnTo>
                  <a:lnTo>
                    <a:pt x="66636" y="1286078"/>
                  </a:lnTo>
                  <a:lnTo>
                    <a:pt x="66509" y="1349184"/>
                  </a:lnTo>
                  <a:lnTo>
                    <a:pt x="66408" y="1349006"/>
                  </a:lnTo>
                  <a:lnTo>
                    <a:pt x="35420" y="1295450"/>
                  </a:lnTo>
                  <a:lnTo>
                    <a:pt x="30378" y="1289773"/>
                  </a:lnTo>
                  <a:lnTo>
                    <a:pt x="23825" y="1286586"/>
                  </a:lnTo>
                  <a:lnTo>
                    <a:pt x="16560" y="1286078"/>
                  </a:lnTo>
                  <a:lnTo>
                    <a:pt x="9385" y="1288465"/>
                  </a:lnTo>
                  <a:lnTo>
                    <a:pt x="3695" y="1293520"/>
                  </a:lnTo>
                  <a:lnTo>
                    <a:pt x="508" y="1300111"/>
                  </a:lnTo>
                  <a:lnTo>
                    <a:pt x="0" y="1307388"/>
                  </a:lnTo>
                  <a:lnTo>
                    <a:pt x="2400" y="1314500"/>
                  </a:lnTo>
                  <a:lnTo>
                    <a:pt x="85077" y="1457375"/>
                  </a:lnTo>
                  <a:lnTo>
                    <a:pt x="96113" y="1438579"/>
                  </a:lnTo>
                  <a:lnTo>
                    <a:pt x="168643" y="1315135"/>
                  </a:lnTo>
                  <a:lnTo>
                    <a:pt x="171119" y="1307960"/>
                  </a:lnTo>
                  <a:close/>
                </a:path>
                <a:path w="2372995" h="1457960">
                  <a:moveTo>
                    <a:pt x="2372728" y="85775"/>
                  </a:moveTo>
                  <a:lnTo>
                    <a:pt x="2348357" y="71539"/>
                  </a:lnTo>
                  <a:lnTo>
                    <a:pt x="2348357" y="99136"/>
                  </a:lnTo>
                  <a:lnTo>
                    <a:pt x="2342299" y="103212"/>
                  </a:lnTo>
                  <a:lnTo>
                    <a:pt x="2343848" y="102158"/>
                  </a:lnTo>
                  <a:lnTo>
                    <a:pt x="2348357" y="99136"/>
                  </a:lnTo>
                  <a:lnTo>
                    <a:pt x="2348357" y="71539"/>
                  </a:lnTo>
                  <a:lnTo>
                    <a:pt x="2230234" y="2463"/>
                  </a:lnTo>
                  <a:lnTo>
                    <a:pt x="2223109" y="0"/>
                  </a:lnTo>
                  <a:lnTo>
                    <a:pt x="2215832" y="457"/>
                  </a:lnTo>
                  <a:lnTo>
                    <a:pt x="2209241" y="3594"/>
                  </a:lnTo>
                  <a:lnTo>
                    <a:pt x="2204199" y="9194"/>
                  </a:lnTo>
                  <a:lnTo>
                    <a:pt x="2201722" y="16395"/>
                  </a:lnTo>
                  <a:lnTo>
                    <a:pt x="2202192" y="23710"/>
                  </a:lnTo>
                  <a:lnTo>
                    <a:pt x="2205367" y="30314"/>
                  </a:lnTo>
                  <a:lnTo>
                    <a:pt x="2211057" y="35356"/>
                  </a:lnTo>
                  <a:lnTo>
                    <a:pt x="2264321" y="66522"/>
                  </a:lnTo>
                  <a:lnTo>
                    <a:pt x="924801" y="65074"/>
                  </a:lnTo>
                  <a:lnTo>
                    <a:pt x="917371" y="66573"/>
                  </a:lnTo>
                  <a:lnTo>
                    <a:pt x="911313" y="70650"/>
                  </a:lnTo>
                  <a:lnTo>
                    <a:pt x="907237" y="76708"/>
                  </a:lnTo>
                  <a:lnTo>
                    <a:pt x="905751" y="84124"/>
                  </a:lnTo>
                  <a:lnTo>
                    <a:pt x="907237" y="91554"/>
                  </a:lnTo>
                  <a:lnTo>
                    <a:pt x="911313" y="97612"/>
                  </a:lnTo>
                  <a:lnTo>
                    <a:pt x="917371" y="101688"/>
                  </a:lnTo>
                  <a:lnTo>
                    <a:pt x="924801" y="103174"/>
                  </a:lnTo>
                  <a:lnTo>
                    <a:pt x="2264549" y="104635"/>
                  </a:lnTo>
                  <a:lnTo>
                    <a:pt x="2210930" y="135813"/>
                  </a:lnTo>
                  <a:lnTo>
                    <a:pt x="2205240" y="140804"/>
                  </a:lnTo>
                  <a:lnTo>
                    <a:pt x="2202065" y="147358"/>
                  </a:lnTo>
                  <a:lnTo>
                    <a:pt x="2201595" y="154660"/>
                  </a:lnTo>
                  <a:lnTo>
                    <a:pt x="2204072" y="161848"/>
                  </a:lnTo>
                  <a:lnTo>
                    <a:pt x="2209050" y="167474"/>
                  </a:lnTo>
                  <a:lnTo>
                    <a:pt x="2215604" y="170662"/>
                  </a:lnTo>
                  <a:lnTo>
                    <a:pt x="2222906" y="171157"/>
                  </a:lnTo>
                  <a:lnTo>
                    <a:pt x="2230107" y="168706"/>
                  </a:lnTo>
                  <a:lnTo>
                    <a:pt x="2340178" y="104698"/>
                  </a:lnTo>
                  <a:lnTo>
                    <a:pt x="2372728" y="85775"/>
                  </a:lnTo>
                  <a:close/>
                </a:path>
              </a:pathLst>
            </a:custGeom>
            <a:solidFill>
              <a:srgbClr val="1395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33977" y="1509394"/>
              <a:ext cx="171450" cy="1863089"/>
            </a:xfrm>
            <a:custGeom>
              <a:avLst/>
              <a:gdLst/>
              <a:ahLst/>
              <a:cxnLst/>
              <a:rect l="l" t="t" r="r" b="b"/>
              <a:pathLst>
                <a:path w="171450" h="1863089">
                  <a:moveTo>
                    <a:pt x="82592" y="75575"/>
                  </a:moveTo>
                  <a:lnTo>
                    <a:pt x="133353" y="1844675"/>
                  </a:lnTo>
                  <a:lnTo>
                    <a:pt x="153038" y="1862963"/>
                  </a:lnTo>
                  <a:lnTo>
                    <a:pt x="160414" y="1861188"/>
                  </a:lnTo>
                  <a:lnTo>
                    <a:pt x="166326" y="1856866"/>
                  </a:lnTo>
                  <a:lnTo>
                    <a:pt x="170166" y="1850640"/>
                  </a:lnTo>
                  <a:lnTo>
                    <a:pt x="171326" y="1843151"/>
                  </a:lnTo>
                  <a:lnTo>
                    <a:pt x="102983" y="107581"/>
                  </a:lnTo>
                  <a:lnTo>
                    <a:pt x="82592" y="75575"/>
                  </a:lnTo>
                  <a:close/>
                </a:path>
                <a:path w="171450" h="1863089">
                  <a:moveTo>
                    <a:pt x="79632" y="0"/>
                  </a:moveTo>
                  <a:lnTo>
                    <a:pt x="2162" y="145668"/>
                  </a:lnTo>
                  <a:lnTo>
                    <a:pt x="0" y="152911"/>
                  </a:lnTo>
                  <a:lnTo>
                    <a:pt x="709" y="159638"/>
                  </a:lnTo>
                  <a:lnTo>
                    <a:pt x="783" y="160212"/>
                  </a:lnTo>
                  <a:lnTo>
                    <a:pt x="4198" y="166635"/>
                  </a:lnTo>
                  <a:lnTo>
                    <a:pt x="10036" y="171450"/>
                  </a:lnTo>
                  <a:lnTo>
                    <a:pt x="17279" y="173612"/>
                  </a:lnTo>
                  <a:lnTo>
                    <a:pt x="24546" y="172846"/>
                  </a:lnTo>
                  <a:lnTo>
                    <a:pt x="31003" y="169414"/>
                  </a:lnTo>
                  <a:lnTo>
                    <a:pt x="35817" y="163575"/>
                  </a:lnTo>
                  <a:lnTo>
                    <a:pt x="64879" y="108899"/>
                  </a:lnTo>
                  <a:lnTo>
                    <a:pt x="62106" y="38607"/>
                  </a:lnTo>
                  <a:lnTo>
                    <a:pt x="63321" y="31118"/>
                  </a:lnTo>
                  <a:lnTo>
                    <a:pt x="67155" y="24891"/>
                  </a:lnTo>
                  <a:lnTo>
                    <a:pt x="73036" y="20570"/>
                  </a:lnTo>
                  <a:lnTo>
                    <a:pt x="80394" y="18795"/>
                  </a:lnTo>
                  <a:lnTo>
                    <a:pt x="91603" y="18795"/>
                  </a:lnTo>
                  <a:lnTo>
                    <a:pt x="79632" y="0"/>
                  </a:lnTo>
                  <a:close/>
                </a:path>
                <a:path w="171450" h="1863089">
                  <a:moveTo>
                    <a:pt x="91603" y="18795"/>
                  </a:moveTo>
                  <a:lnTo>
                    <a:pt x="80394" y="18795"/>
                  </a:lnTo>
                  <a:lnTo>
                    <a:pt x="87866" y="20010"/>
                  </a:lnTo>
                  <a:lnTo>
                    <a:pt x="94063" y="23844"/>
                  </a:lnTo>
                  <a:lnTo>
                    <a:pt x="98379" y="29725"/>
                  </a:lnTo>
                  <a:lnTo>
                    <a:pt x="100206" y="37083"/>
                  </a:lnTo>
                  <a:lnTo>
                    <a:pt x="102983" y="107581"/>
                  </a:lnTo>
                  <a:lnTo>
                    <a:pt x="136147" y="159638"/>
                  </a:lnTo>
                  <a:lnTo>
                    <a:pt x="141434" y="165088"/>
                  </a:lnTo>
                  <a:lnTo>
                    <a:pt x="148149" y="167989"/>
                  </a:lnTo>
                  <a:lnTo>
                    <a:pt x="155436" y="168175"/>
                  </a:lnTo>
                  <a:lnTo>
                    <a:pt x="162436" y="165480"/>
                  </a:lnTo>
                  <a:lnTo>
                    <a:pt x="167903" y="160212"/>
                  </a:lnTo>
                  <a:lnTo>
                    <a:pt x="170834" y="153527"/>
                  </a:lnTo>
                  <a:lnTo>
                    <a:pt x="171027" y="146246"/>
                  </a:lnTo>
                  <a:lnTo>
                    <a:pt x="168278" y="139191"/>
                  </a:lnTo>
                  <a:lnTo>
                    <a:pt x="91603" y="18795"/>
                  </a:lnTo>
                  <a:close/>
                </a:path>
                <a:path w="171450" h="1863089">
                  <a:moveTo>
                    <a:pt x="80394" y="18795"/>
                  </a:moveTo>
                  <a:lnTo>
                    <a:pt x="73036" y="20570"/>
                  </a:lnTo>
                  <a:lnTo>
                    <a:pt x="67155" y="24891"/>
                  </a:lnTo>
                  <a:lnTo>
                    <a:pt x="63321" y="31118"/>
                  </a:lnTo>
                  <a:lnTo>
                    <a:pt x="62106" y="38607"/>
                  </a:lnTo>
                  <a:lnTo>
                    <a:pt x="64879" y="108899"/>
                  </a:lnTo>
                  <a:lnTo>
                    <a:pt x="82592" y="75575"/>
                  </a:lnTo>
                  <a:lnTo>
                    <a:pt x="65027" y="48005"/>
                  </a:lnTo>
                  <a:lnTo>
                    <a:pt x="97920" y="46735"/>
                  </a:lnTo>
                  <a:lnTo>
                    <a:pt x="100587" y="46735"/>
                  </a:lnTo>
                  <a:lnTo>
                    <a:pt x="100206" y="37083"/>
                  </a:lnTo>
                  <a:lnTo>
                    <a:pt x="98379" y="29725"/>
                  </a:lnTo>
                  <a:lnTo>
                    <a:pt x="94063" y="23844"/>
                  </a:lnTo>
                  <a:lnTo>
                    <a:pt x="87866" y="20010"/>
                  </a:lnTo>
                  <a:lnTo>
                    <a:pt x="80394" y="18795"/>
                  </a:lnTo>
                  <a:close/>
                </a:path>
                <a:path w="171450" h="1863089">
                  <a:moveTo>
                    <a:pt x="100587" y="46735"/>
                  </a:moveTo>
                  <a:lnTo>
                    <a:pt x="97920" y="46735"/>
                  </a:lnTo>
                  <a:lnTo>
                    <a:pt x="82592" y="75575"/>
                  </a:lnTo>
                  <a:lnTo>
                    <a:pt x="102983" y="107581"/>
                  </a:lnTo>
                  <a:lnTo>
                    <a:pt x="100587" y="46735"/>
                  </a:lnTo>
                  <a:close/>
                </a:path>
                <a:path w="171450" h="1863089">
                  <a:moveTo>
                    <a:pt x="97920" y="46735"/>
                  </a:moveTo>
                  <a:lnTo>
                    <a:pt x="65027" y="48005"/>
                  </a:lnTo>
                  <a:lnTo>
                    <a:pt x="82592" y="75575"/>
                  </a:lnTo>
                  <a:lnTo>
                    <a:pt x="97920" y="46735"/>
                  </a:lnTo>
                  <a:close/>
                </a:path>
              </a:pathLst>
            </a:custGeom>
            <a:solidFill>
              <a:srgbClr val="C522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718054" y="4010278"/>
              <a:ext cx="1397000" cy="1477010"/>
            </a:xfrm>
            <a:custGeom>
              <a:avLst/>
              <a:gdLst/>
              <a:ahLst/>
              <a:cxnLst/>
              <a:rect l="l" t="t" r="r" b="b"/>
              <a:pathLst>
                <a:path w="1397000" h="1477010">
                  <a:moveTo>
                    <a:pt x="1241913" y="1392951"/>
                  </a:moveTo>
                  <a:lnTo>
                    <a:pt x="1234947" y="1395190"/>
                  </a:lnTo>
                  <a:lnTo>
                    <a:pt x="1229316" y="1399857"/>
                  </a:lnTo>
                  <a:lnTo>
                    <a:pt x="1225804" y="1406525"/>
                  </a:lnTo>
                  <a:lnTo>
                    <a:pt x="1225167" y="1414091"/>
                  </a:lnTo>
                  <a:lnTo>
                    <a:pt x="1227375" y="1421050"/>
                  </a:lnTo>
                  <a:lnTo>
                    <a:pt x="1232036" y="1426652"/>
                  </a:lnTo>
                  <a:lnTo>
                    <a:pt x="1238758" y="1430147"/>
                  </a:lnTo>
                  <a:lnTo>
                    <a:pt x="1396999" y="1476502"/>
                  </a:lnTo>
                  <a:lnTo>
                    <a:pt x="1395051" y="1468151"/>
                  </a:lnTo>
                  <a:lnTo>
                    <a:pt x="1370568" y="1468151"/>
                  </a:lnTo>
                  <a:lnTo>
                    <a:pt x="1363438" y="1466556"/>
                  </a:lnTo>
                  <a:lnTo>
                    <a:pt x="1357248" y="1462151"/>
                  </a:lnTo>
                  <a:lnTo>
                    <a:pt x="1308819" y="1410973"/>
                  </a:lnTo>
                  <a:lnTo>
                    <a:pt x="1249425" y="1393571"/>
                  </a:lnTo>
                  <a:lnTo>
                    <a:pt x="1241913" y="1392951"/>
                  </a:lnTo>
                  <a:close/>
                </a:path>
                <a:path w="1397000" h="1477010">
                  <a:moveTo>
                    <a:pt x="1308819" y="1410973"/>
                  </a:moveTo>
                  <a:lnTo>
                    <a:pt x="1357248" y="1462151"/>
                  </a:lnTo>
                  <a:lnTo>
                    <a:pt x="1363438" y="1466556"/>
                  </a:lnTo>
                  <a:lnTo>
                    <a:pt x="1370568" y="1468151"/>
                  </a:lnTo>
                  <a:lnTo>
                    <a:pt x="1377769" y="1466937"/>
                  </a:lnTo>
                  <a:lnTo>
                    <a:pt x="1384172" y="1462913"/>
                  </a:lnTo>
                  <a:lnTo>
                    <a:pt x="1388524" y="1456723"/>
                  </a:lnTo>
                  <a:lnTo>
                    <a:pt x="1389273" y="1453388"/>
                  </a:lnTo>
                  <a:lnTo>
                    <a:pt x="1352549" y="1453388"/>
                  </a:lnTo>
                  <a:lnTo>
                    <a:pt x="1345122" y="1421610"/>
                  </a:lnTo>
                  <a:lnTo>
                    <a:pt x="1308819" y="1410973"/>
                  </a:lnTo>
                  <a:close/>
                </a:path>
                <a:path w="1397000" h="1477010">
                  <a:moveTo>
                    <a:pt x="1344140" y="1301507"/>
                  </a:moveTo>
                  <a:lnTo>
                    <a:pt x="1336547" y="1301750"/>
                  </a:lnTo>
                  <a:lnTo>
                    <a:pt x="1329719" y="1304839"/>
                  </a:lnTo>
                  <a:lnTo>
                    <a:pt x="1324784" y="1310179"/>
                  </a:lnTo>
                  <a:lnTo>
                    <a:pt x="1322206" y="1317019"/>
                  </a:lnTo>
                  <a:lnTo>
                    <a:pt x="1322450" y="1324610"/>
                  </a:lnTo>
                  <a:lnTo>
                    <a:pt x="1336527" y="1384834"/>
                  </a:lnTo>
                  <a:lnTo>
                    <a:pt x="1384934" y="1435989"/>
                  </a:lnTo>
                  <a:lnTo>
                    <a:pt x="1388941" y="1442392"/>
                  </a:lnTo>
                  <a:lnTo>
                    <a:pt x="1370568" y="1468151"/>
                  </a:lnTo>
                  <a:lnTo>
                    <a:pt x="1395051" y="1468151"/>
                  </a:lnTo>
                  <a:lnTo>
                    <a:pt x="1359534" y="1315974"/>
                  </a:lnTo>
                  <a:lnTo>
                    <a:pt x="1356371" y="1309072"/>
                  </a:lnTo>
                  <a:lnTo>
                    <a:pt x="1350994" y="1304099"/>
                  </a:lnTo>
                  <a:lnTo>
                    <a:pt x="1344140" y="1301507"/>
                  </a:lnTo>
                  <a:close/>
                </a:path>
                <a:path w="1397000" h="1477010">
                  <a:moveTo>
                    <a:pt x="1345122" y="1421610"/>
                  </a:moveTo>
                  <a:lnTo>
                    <a:pt x="1352549" y="1453388"/>
                  </a:lnTo>
                  <a:lnTo>
                    <a:pt x="1376425" y="1430782"/>
                  </a:lnTo>
                  <a:lnTo>
                    <a:pt x="1345122" y="1421610"/>
                  </a:lnTo>
                  <a:close/>
                </a:path>
                <a:path w="1397000" h="1477010">
                  <a:moveTo>
                    <a:pt x="1336527" y="1384834"/>
                  </a:moveTo>
                  <a:lnTo>
                    <a:pt x="1345122" y="1421610"/>
                  </a:lnTo>
                  <a:lnTo>
                    <a:pt x="1376425" y="1430782"/>
                  </a:lnTo>
                  <a:lnTo>
                    <a:pt x="1352549" y="1453388"/>
                  </a:lnTo>
                  <a:lnTo>
                    <a:pt x="1389273" y="1453388"/>
                  </a:lnTo>
                  <a:lnTo>
                    <a:pt x="1390126" y="1449593"/>
                  </a:lnTo>
                  <a:lnTo>
                    <a:pt x="1388941" y="1442392"/>
                  </a:lnTo>
                  <a:lnTo>
                    <a:pt x="1384934" y="1435989"/>
                  </a:lnTo>
                  <a:lnTo>
                    <a:pt x="1336527" y="1384834"/>
                  </a:lnTo>
                  <a:close/>
                </a:path>
                <a:path w="1397000" h="1477010">
                  <a:moveTo>
                    <a:pt x="51877" y="55018"/>
                  </a:moveTo>
                  <a:lnTo>
                    <a:pt x="60472" y="91794"/>
                  </a:lnTo>
                  <a:lnTo>
                    <a:pt x="1308819" y="1410973"/>
                  </a:lnTo>
                  <a:lnTo>
                    <a:pt x="1345122" y="1421610"/>
                  </a:lnTo>
                  <a:lnTo>
                    <a:pt x="1336527" y="1384834"/>
                  </a:lnTo>
                  <a:lnTo>
                    <a:pt x="88180" y="65655"/>
                  </a:lnTo>
                  <a:lnTo>
                    <a:pt x="51877" y="55018"/>
                  </a:lnTo>
                  <a:close/>
                </a:path>
                <a:path w="1397000" h="1477010">
                  <a:moveTo>
                    <a:pt x="0" y="0"/>
                  </a:moveTo>
                  <a:lnTo>
                    <a:pt x="37464" y="160655"/>
                  </a:lnTo>
                  <a:lnTo>
                    <a:pt x="40628" y="167556"/>
                  </a:lnTo>
                  <a:lnTo>
                    <a:pt x="46005" y="172529"/>
                  </a:lnTo>
                  <a:lnTo>
                    <a:pt x="52859" y="175121"/>
                  </a:lnTo>
                  <a:lnTo>
                    <a:pt x="60451" y="174879"/>
                  </a:lnTo>
                  <a:lnTo>
                    <a:pt x="67280" y="171735"/>
                  </a:lnTo>
                  <a:lnTo>
                    <a:pt x="72215" y="166401"/>
                  </a:lnTo>
                  <a:lnTo>
                    <a:pt x="74793" y="159591"/>
                  </a:lnTo>
                  <a:lnTo>
                    <a:pt x="74548" y="152019"/>
                  </a:lnTo>
                  <a:lnTo>
                    <a:pt x="60472" y="91794"/>
                  </a:lnTo>
                  <a:lnTo>
                    <a:pt x="12064" y="40640"/>
                  </a:lnTo>
                  <a:lnTo>
                    <a:pt x="8058" y="34236"/>
                  </a:lnTo>
                  <a:lnTo>
                    <a:pt x="26431" y="8477"/>
                  </a:lnTo>
                  <a:lnTo>
                    <a:pt x="28859" y="8477"/>
                  </a:lnTo>
                  <a:lnTo>
                    <a:pt x="0" y="0"/>
                  </a:lnTo>
                  <a:close/>
                </a:path>
                <a:path w="1397000" h="1477010">
                  <a:moveTo>
                    <a:pt x="26431" y="8477"/>
                  </a:moveTo>
                  <a:lnTo>
                    <a:pt x="19230" y="9691"/>
                  </a:lnTo>
                  <a:lnTo>
                    <a:pt x="12826" y="13716"/>
                  </a:lnTo>
                  <a:lnTo>
                    <a:pt x="8475" y="19905"/>
                  </a:lnTo>
                  <a:lnTo>
                    <a:pt x="6873" y="27035"/>
                  </a:lnTo>
                  <a:lnTo>
                    <a:pt x="8058" y="34236"/>
                  </a:lnTo>
                  <a:lnTo>
                    <a:pt x="12064" y="40640"/>
                  </a:lnTo>
                  <a:lnTo>
                    <a:pt x="60472" y="91794"/>
                  </a:lnTo>
                  <a:lnTo>
                    <a:pt x="51877" y="55018"/>
                  </a:lnTo>
                  <a:lnTo>
                    <a:pt x="20573" y="45847"/>
                  </a:lnTo>
                  <a:lnTo>
                    <a:pt x="44450" y="23241"/>
                  </a:lnTo>
                  <a:lnTo>
                    <a:pt x="48043" y="23241"/>
                  </a:lnTo>
                  <a:lnTo>
                    <a:pt x="39750" y="14478"/>
                  </a:lnTo>
                  <a:lnTo>
                    <a:pt x="33561" y="10072"/>
                  </a:lnTo>
                  <a:lnTo>
                    <a:pt x="26431" y="8477"/>
                  </a:lnTo>
                  <a:close/>
                </a:path>
                <a:path w="1397000" h="1477010">
                  <a:moveTo>
                    <a:pt x="28859" y="8477"/>
                  </a:moveTo>
                  <a:lnTo>
                    <a:pt x="26431" y="8477"/>
                  </a:lnTo>
                  <a:lnTo>
                    <a:pt x="33561" y="10072"/>
                  </a:lnTo>
                  <a:lnTo>
                    <a:pt x="39750" y="14478"/>
                  </a:lnTo>
                  <a:lnTo>
                    <a:pt x="88180" y="65655"/>
                  </a:lnTo>
                  <a:lnTo>
                    <a:pt x="147573" y="83058"/>
                  </a:lnTo>
                  <a:lnTo>
                    <a:pt x="155086" y="83677"/>
                  </a:lnTo>
                  <a:lnTo>
                    <a:pt x="162051" y="81438"/>
                  </a:lnTo>
                  <a:lnTo>
                    <a:pt x="167683" y="76771"/>
                  </a:lnTo>
                  <a:lnTo>
                    <a:pt x="171195" y="70104"/>
                  </a:lnTo>
                  <a:lnTo>
                    <a:pt x="171832" y="62537"/>
                  </a:lnTo>
                  <a:lnTo>
                    <a:pt x="169624" y="55578"/>
                  </a:lnTo>
                  <a:lnTo>
                    <a:pt x="164963" y="49976"/>
                  </a:lnTo>
                  <a:lnTo>
                    <a:pt x="158241" y="46482"/>
                  </a:lnTo>
                  <a:lnTo>
                    <a:pt x="28859" y="8477"/>
                  </a:lnTo>
                  <a:close/>
                </a:path>
                <a:path w="1397000" h="1477010">
                  <a:moveTo>
                    <a:pt x="48043" y="23241"/>
                  </a:moveTo>
                  <a:lnTo>
                    <a:pt x="44450" y="23241"/>
                  </a:lnTo>
                  <a:lnTo>
                    <a:pt x="51877" y="55018"/>
                  </a:lnTo>
                  <a:lnTo>
                    <a:pt x="88180" y="65655"/>
                  </a:lnTo>
                  <a:lnTo>
                    <a:pt x="48043" y="23241"/>
                  </a:lnTo>
                  <a:close/>
                </a:path>
                <a:path w="1397000" h="1477010">
                  <a:moveTo>
                    <a:pt x="44450" y="23241"/>
                  </a:moveTo>
                  <a:lnTo>
                    <a:pt x="20573" y="45847"/>
                  </a:lnTo>
                  <a:lnTo>
                    <a:pt x="51877" y="55018"/>
                  </a:lnTo>
                  <a:lnTo>
                    <a:pt x="44450" y="23241"/>
                  </a:lnTo>
                  <a:close/>
                </a:path>
              </a:pathLst>
            </a:custGeom>
            <a:solidFill>
              <a:srgbClr val="A40D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439035" y="855586"/>
              <a:ext cx="4210050" cy="1602740"/>
            </a:xfrm>
            <a:custGeom>
              <a:avLst/>
              <a:gdLst/>
              <a:ahLst/>
              <a:cxnLst/>
              <a:rect l="l" t="t" r="r" b="b"/>
              <a:pathLst>
                <a:path w="4210050" h="1602739">
                  <a:moveTo>
                    <a:pt x="4197858" y="523252"/>
                  </a:moveTo>
                  <a:lnTo>
                    <a:pt x="173850" y="61582"/>
                  </a:lnTo>
                  <a:lnTo>
                    <a:pt x="191173" y="53860"/>
                  </a:lnTo>
                  <a:lnTo>
                    <a:pt x="230251" y="36461"/>
                  </a:lnTo>
                  <a:lnTo>
                    <a:pt x="236435" y="32080"/>
                  </a:lnTo>
                  <a:lnTo>
                    <a:pt x="240309" y="25895"/>
                  </a:lnTo>
                  <a:lnTo>
                    <a:pt x="241566" y="18719"/>
                  </a:lnTo>
                  <a:lnTo>
                    <a:pt x="239903" y="11315"/>
                  </a:lnTo>
                  <a:lnTo>
                    <a:pt x="235559" y="5130"/>
                  </a:lnTo>
                  <a:lnTo>
                    <a:pt x="229374" y="1257"/>
                  </a:lnTo>
                  <a:lnTo>
                    <a:pt x="222161" y="0"/>
                  </a:lnTo>
                  <a:lnTo>
                    <a:pt x="214757" y="1663"/>
                  </a:lnTo>
                  <a:lnTo>
                    <a:pt x="64008" y="68719"/>
                  </a:lnTo>
                  <a:lnTo>
                    <a:pt x="196596" y="166890"/>
                  </a:lnTo>
                  <a:lnTo>
                    <a:pt x="203466" y="170154"/>
                  </a:lnTo>
                  <a:lnTo>
                    <a:pt x="210781" y="170497"/>
                  </a:lnTo>
                  <a:lnTo>
                    <a:pt x="217665" y="168059"/>
                  </a:lnTo>
                  <a:lnTo>
                    <a:pt x="169735" y="99555"/>
                  </a:lnTo>
                  <a:lnTo>
                    <a:pt x="4176903" y="540143"/>
                  </a:lnTo>
                  <a:lnTo>
                    <a:pt x="4184408" y="539457"/>
                  </a:lnTo>
                  <a:lnTo>
                    <a:pt x="4190847" y="536041"/>
                  </a:lnTo>
                  <a:lnTo>
                    <a:pt x="4195559" y="530453"/>
                  </a:lnTo>
                  <a:lnTo>
                    <a:pt x="4197858" y="523252"/>
                  </a:lnTo>
                  <a:close/>
                </a:path>
                <a:path w="4210050" h="1602739">
                  <a:moveTo>
                    <a:pt x="4210024" y="1581353"/>
                  </a:moveTo>
                  <a:lnTo>
                    <a:pt x="4207789" y="1574393"/>
                  </a:lnTo>
                  <a:lnTo>
                    <a:pt x="4203128" y="1568792"/>
                  </a:lnTo>
                  <a:lnTo>
                    <a:pt x="4196461" y="1565287"/>
                  </a:lnTo>
                  <a:lnTo>
                    <a:pt x="109270" y="376301"/>
                  </a:lnTo>
                  <a:lnTo>
                    <a:pt x="169291" y="361327"/>
                  </a:lnTo>
                  <a:lnTo>
                    <a:pt x="176161" y="358076"/>
                  </a:lnTo>
                  <a:lnTo>
                    <a:pt x="178028" y="356019"/>
                  </a:lnTo>
                  <a:lnTo>
                    <a:pt x="181076" y="352628"/>
                  </a:lnTo>
                  <a:lnTo>
                    <a:pt x="183591" y="345757"/>
                  </a:lnTo>
                  <a:lnTo>
                    <a:pt x="183261" y="338213"/>
                  </a:lnTo>
                  <a:lnTo>
                    <a:pt x="179946" y="331419"/>
                  </a:lnTo>
                  <a:lnTo>
                    <a:pt x="174510" y="326529"/>
                  </a:lnTo>
                  <a:lnTo>
                    <a:pt x="167665" y="324040"/>
                  </a:lnTo>
                  <a:lnTo>
                    <a:pt x="160147" y="324370"/>
                  </a:lnTo>
                  <a:lnTo>
                    <a:pt x="0" y="364375"/>
                  </a:lnTo>
                  <a:lnTo>
                    <a:pt x="113665" y="484009"/>
                  </a:lnTo>
                  <a:lnTo>
                    <a:pt x="119849" y="488353"/>
                  </a:lnTo>
                  <a:lnTo>
                    <a:pt x="126974" y="489902"/>
                  </a:lnTo>
                  <a:lnTo>
                    <a:pt x="134175" y="488683"/>
                  </a:lnTo>
                  <a:lnTo>
                    <a:pt x="98640" y="412889"/>
                  </a:lnTo>
                  <a:lnTo>
                    <a:pt x="4185793" y="1601863"/>
                  </a:lnTo>
                  <a:lnTo>
                    <a:pt x="4193349" y="1602486"/>
                  </a:lnTo>
                  <a:lnTo>
                    <a:pt x="4200309" y="1600250"/>
                  </a:lnTo>
                  <a:lnTo>
                    <a:pt x="4205909" y="1595577"/>
                  </a:lnTo>
                  <a:lnTo>
                    <a:pt x="4209415" y="1588909"/>
                  </a:lnTo>
                  <a:lnTo>
                    <a:pt x="4210024" y="1581353"/>
                  </a:lnTo>
                  <a:close/>
                </a:path>
              </a:pathLst>
            </a:custGeom>
            <a:solidFill>
              <a:srgbClr val="C522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84654" y="2515235"/>
              <a:ext cx="2387600" cy="2667635"/>
            </a:xfrm>
            <a:custGeom>
              <a:avLst/>
              <a:gdLst/>
              <a:ahLst/>
              <a:cxnLst/>
              <a:rect l="l" t="t" r="r" b="b"/>
              <a:pathLst>
                <a:path w="2387600" h="2667635">
                  <a:moveTo>
                    <a:pt x="2234902" y="2579360"/>
                  </a:moveTo>
                  <a:lnTo>
                    <a:pt x="2227865" y="2581354"/>
                  </a:lnTo>
                  <a:lnTo>
                    <a:pt x="2222115" y="2585848"/>
                  </a:lnTo>
                  <a:lnTo>
                    <a:pt x="2218435" y="2592451"/>
                  </a:lnTo>
                  <a:lnTo>
                    <a:pt x="2217537" y="2599987"/>
                  </a:lnTo>
                  <a:lnTo>
                    <a:pt x="2219531" y="2607024"/>
                  </a:lnTo>
                  <a:lnTo>
                    <a:pt x="2224025" y="2612774"/>
                  </a:lnTo>
                  <a:lnTo>
                    <a:pt x="2230628" y="2616454"/>
                  </a:lnTo>
                  <a:lnTo>
                    <a:pt x="2387599" y="2667254"/>
                  </a:lnTo>
                  <a:lnTo>
                    <a:pt x="2385716" y="2658030"/>
                  </a:lnTo>
                  <a:lnTo>
                    <a:pt x="2361358" y="2658030"/>
                  </a:lnTo>
                  <a:lnTo>
                    <a:pt x="2354276" y="2656246"/>
                  </a:lnTo>
                  <a:lnTo>
                    <a:pt x="2348230" y="2651760"/>
                  </a:lnTo>
                  <a:lnTo>
                    <a:pt x="2301209" y="2599236"/>
                  </a:lnTo>
                  <a:lnTo>
                    <a:pt x="2242438" y="2580259"/>
                  </a:lnTo>
                  <a:lnTo>
                    <a:pt x="2234902" y="2579360"/>
                  </a:lnTo>
                  <a:close/>
                </a:path>
                <a:path w="2387600" h="2667635">
                  <a:moveTo>
                    <a:pt x="2301209" y="2599236"/>
                  </a:moveTo>
                  <a:lnTo>
                    <a:pt x="2348230" y="2651760"/>
                  </a:lnTo>
                  <a:lnTo>
                    <a:pt x="2354276" y="2656246"/>
                  </a:lnTo>
                  <a:lnTo>
                    <a:pt x="2361358" y="2658030"/>
                  </a:lnTo>
                  <a:lnTo>
                    <a:pt x="2368607" y="2657028"/>
                  </a:lnTo>
                  <a:lnTo>
                    <a:pt x="2375154" y="2653157"/>
                  </a:lnTo>
                  <a:lnTo>
                    <a:pt x="2379696" y="2647112"/>
                  </a:lnTo>
                  <a:lnTo>
                    <a:pt x="2380771" y="2642870"/>
                  </a:lnTo>
                  <a:lnTo>
                    <a:pt x="2343785" y="2642870"/>
                  </a:lnTo>
                  <a:lnTo>
                    <a:pt x="2337234" y="2610869"/>
                  </a:lnTo>
                  <a:lnTo>
                    <a:pt x="2301209" y="2599236"/>
                  </a:lnTo>
                  <a:close/>
                </a:path>
                <a:path w="2387600" h="2667635">
                  <a:moveTo>
                    <a:pt x="2339649" y="2490688"/>
                  </a:moveTo>
                  <a:lnTo>
                    <a:pt x="2332100" y="2490723"/>
                  </a:lnTo>
                  <a:lnTo>
                    <a:pt x="2325082" y="2493700"/>
                  </a:lnTo>
                  <a:lnTo>
                    <a:pt x="2319956" y="2498915"/>
                  </a:lnTo>
                  <a:lnTo>
                    <a:pt x="2317217" y="2505583"/>
                  </a:lnTo>
                  <a:lnTo>
                    <a:pt x="2317242" y="2513203"/>
                  </a:lnTo>
                  <a:lnTo>
                    <a:pt x="2329652" y="2573830"/>
                  </a:lnTo>
                  <a:lnTo>
                    <a:pt x="2376678" y="2626360"/>
                  </a:lnTo>
                  <a:lnTo>
                    <a:pt x="2380493" y="2632833"/>
                  </a:lnTo>
                  <a:lnTo>
                    <a:pt x="2361358" y="2658030"/>
                  </a:lnTo>
                  <a:lnTo>
                    <a:pt x="2385716" y="2658030"/>
                  </a:lnTo>
                  <a:lnTo>
                    <a:pt x="2354580" y="2505583"/>
                  </a:lnTo>
                  <a:lnTo>
                    <a:pt x="2351603" y="2498617"/>
                  </a:lnTo>
                  <a:lnTo>
                    <a:pt x="2346388" y="2493486"/>
                  </a:lnTo>
                  <a:lnTo>
                    <a:pt x="2339649" y="2490688"/>
                  </a:lnTo>
                  <a:close/>
                </a:path>
                <a:path w="2387600" h="2667635">
                  <a:moveTo>
                    <a:pt x="2337234" y="2610869"/>
                  </a:moveTo>
                  <a:lnTo>
                    <a:pt x="2343785" y="2642870"/>
                  </a:lnTo>
                  <a:lnTo>
                    <a:pt x="2368296" y="2620898"/>
                  </a:lnTo>
                  <a:lnTo>
                    <a:pt x="2337234" y="2610869"/>
                  </a:lnTo>
                  <a:close/>
                </a:path>
                <a:path w="2387600" h="2667635">
                  <a:moveTo>
                    <a:pt x="2329652" y="2573830"/>
                  </a:moveTo>
                  <a:lnTo>
                    <a:pt x="2337234" y="2610869"/>
                  </a:lnTo>
                  <a:lnTo>
                    <a:pt x="2368296" y="2620898"/>
                  </a:lnTo>
                  <a:lnTo>
                    <a:pt x="2343785" y="2642870"/>
                  </a:lnTo>
                  <a:lnTo>
                    <a:pt x="2380771" y="2642870"/>
                  </a:lnTo>
                  <a:lnTo>
                    <a:pt x="2381488" y="2640044"/>
                  </a:lnTo>
                  <a:lnTo>
                    <a:pt x="2380493" y="2632833"/>
                  </a:lnTo>
                  <a:lnTo>
                    <a:pt x="2376678" y="2626360"/>
                  </a:lnTo>
                  <a:lnTo>
                    <a:pt x="2329652" y="2573830"/>
                  </a:lnTo>
                  <a:close/>
                </a:path>
                <a:path w="2387600" h="2667635">
                  <a:moveTo>
                    <a:pt x="50365" y="56384"/>
                  </a:moveTo>
                  <a:lnTo>
                    <a:pt x="57947" y="93423"/>
                  </a:lnTo>
                  <a:lnTo>
                    <a:pt x="2301209" y="2599236"/>
                  </a:lnTo>
                  <a:lnTo>
                    <a:pt x="2337234" y="2610869"/>
                  </a:lnTo>
                  <a:lnTo>
                    <a:pt x="2329652" y="2573830"/>
                  </a:lnTo>
                  <a:lnTo>
                    <a:pt x="86390" y="68017"/>
                  </a:lnTo>
                  <a:lnTo>
                    <a:pt x="50365" y="56384"/>
                  </a:lnTo>
                  <a:close/>
                </a:path>
                <a:path w="2387600" h="2667635">
                  <a:moveTo>
                    <a:pt x="0" y="0"/>
                  </a:moveTo>
                  <a:lnTo>
                    <a:pt x="33019" y="161670"/>
                  </a:lnTo>
                  <a:lnTo>
                    <a:pt x="35996" y="168636"/>
                  </a:lnTo>
                  <a:lnTo>
                    <a:pt x="41211" y="173767"/>
                  </a:lnTo>
                  <a:lnTo>
                    <a:pt x="47950" y="176565"/>
                  </a:lnTo>
                  <a:lnTo>
                    <a:pt x="55498" y="176529"/>
                  </a:lnTo>
                  <a:lnTo>
                    <a:pt x="62517" y="173553"/>
                  </a:lnTo>
                  <a:lnTo>
                    <a:pt x="67643" y="168338"/>
                  </a:lnTo>
                  <a:lnTo>
                    <a:pt x="70382" y="161670"/>
                  </a:lnTo>
                  <a:lnTo>
                    <a:pt x="70357" y="154050"/>
                  </a:lnTo>
                  <a:lnTo>
                    <a:pt x="57947" y="93423"/>
                  </a:lnTo>
                  <a:lnTo>
                    <a:pt x="10921" y="40893"/>
                  </a:lnTo>
                  <a:lnTo>
                    <a:pt x="7106" y="34420"/>
                  </a:lnTo>
                  <a:lnTo>
                    <a:pt x="26241" y="9175"/>
                  </a:lnTo>
                  <a:lnTo>
                    <a:pt x="28353" y="9175"/>
                  </a:lnTo>
                  <a:lnTo>
                    <a:pt x="0" y="0"/>
                  </a:lnTo>
                  <a:close/>
                </a:path>
                <a:path w="2387600" h="2667635">
                  <a:moveTo>
                    <a:pt x="26241" y="9175"/>
                  </a:moveTo>
                  <a:lnTo>
                    <a:pt x="18992" y="10207"/>
                  </a:lnTo>
                  <a:lnTo>
                    <a:pt x="12445" y="14097"/>
                  </a:lnTo>
                  <a:lnTo>
                    <a:pt x="7903" y="20141"/>
                  </a:lnTo>
                  <a:lnTo>
                    <a:pt x="6111" y="27209"/>
                  </a:lnTo>
                  <a:lnTo>
                    <a:pt x="7106" y="34420"/>
                  </a:lnTo>
                  <a:lnTo>
                    <a:pt x="10921" y="40893"/>
                  </a:lnTo>
                  <a:lnTo>
                    <a:pt x="57947" y="93423"/>
                  </a:lnTo>
                  <a:lnTo>
                    <a:pt x="50365" y="56384"/>
                  </a:lnTo>
                  <a:lnTo>
                    <a:pt x="19303" y="46354"/>
                  </a:lnTo>
                  <a:lnTo>
                    <a:pt x="43814" y="24384"/>
                  </a:lnTo>
                  <a:lnTo>
                    <a:pt x="47328" y="24384"/>
                  </a:lnTo>
                  <a:lnTo>
                    <a:pt x="39369" y="15493"/>
                  </a:lnTo>
                  <a:lnTo>
                    <a:pt x="33323" y="10953"/>
                  </a:lnTo>
                  <a:lnTo>
                    <a:pt x="26241" y="9175"/>
                  </a:lnTo>
                  <a:close/>
                </a:path>
                <a:path w="2387600" h="2667635">
                  <a:moveTo>
                    <a:pt x="28353" y="9175"/>
                  </a:moveTo>
                  <a:lnTo>
                    <a:pt x="26241" y="9175"/>
                  </a:lnTo>
                  <a:lnTo>
                    <a:pt x="33323" y="10953"/>
                  </a:lnTo>
                  <a:lnTo>
                    <a:pt x="39369" y="15493"/>
                  </a:lnTo>
                  <a:lnTo>
                    <a:pt x="86390" y="68017"/>
                  </a:lnTo>
                  <a:lnTo>
                    <a:pt x="145160" y="86994"/>
                  </a:lnTo>
                  <a:lnTo>
                    <a:pt x="152697" y="87893"/>
                  </a:lnTo>
                  <a:lnTo>
                    <a:pt x="159734" y="85899"/>
                  </a:lnTo>
                  <a:lnTo>
                    <a:pt x="165484" y="81405"/>
                  </a:lnTo>
                  <a:lnTo>
                    <a:pt x="169163" y="74802"/>
                  </a:lnTo>
                  <a:lnTo>
                    <a:pt x="170062" y="67266"/>
                  </a:lnTo>
                  <a:lnTo>
                    <a:pt x="168068" y="60229"/>
                  </a:lnTo>
                  <a:lnTo>
                    <a:pt x="163574" y="54479"/>
                  </a:lnTo>
                  <a:lnTo>
                    <a:pt x="156971" y="50800"/>
                  </a:lnTo>
                  <a:lnTo>
                    <a:pt x="28353" y="9175"/>
                  </a:lnTo>
                  <a:close/>
                </a:path>
                <a:path w="2387600" h="2667635">
                  <a:moveTo>
                    <a:pt x="47328" y="24384"/>
                  </a:moveTo>
                  <a:lnTo>
                    <a:pt x="43814" y="24384"/>
                  </a:lnTo>
                  <a:lnTo>
                    <a:pt x="50365" y="56384"/>
                  </a:lnTo>
                  <a:lnTo>
                    <a:pt x="86390" y="68017"/>
                  </a:lnTo>
                  <a:lnTo>
                    <a:pt x="47328" y="24384"/>
                  </a:lnTo>
                  <a:close/>
                </a:path>
                <a:path w="2387600" h="2667635">
                  <a:moveTo>
                    <a:pt x="43814" y="24384"/>
                  </a:moveTo>
                  <a:lnTo>
                    <a:pt x="19303" y="46354"/>
                  </a:lnTo>
                  <a:lnTo>
                    <a:pt x="50365" y="56384"/>
                  </a:lnTo>
                  <a:lnTo>
                    <a:pt x="43814" y="24384"/>
                  </a:lnTo>
                  <a:close/>
                </a:path>
              </a:pathLst>
            </a:custGeom>
            <a:solidFill>
              <a:srgbClr val="A40D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972562" y="4344161"/>
              <a:ext cx="3657600" cy="581025"/>
            </a:xfrm>
            <a:custGeom>
              <a:avLst/>
              <a:gdLst/>
              <a:ahLst/>
              <a:cxnLst/>
              <a:rect l="l" t="t" r="r" b="b"/>
              <a:pathLst>
                <a:path w="3657600" h="581025">
                  <a:moveTo>
                    <a:pt x="1371600" y="0"/>
                  </a:moveTo>
                  <a:lnTo>
                    <a:pt x="3657599" y="381000"/>
                  </a:lnTo>
                </a:path>
                <a:path w="3657600" h="581025">
                  <a:moveTo>
                    <a:pt x="0" y="581025"/>
                  </a:moveTo>
                  <a:lnTo>
                    <a:pt x="1447800" y="0"/>
                  </a:lnTo>
                </a:path>
              </a:pathLst>
            </a:custGeom>
            <a:ln w="38100">
              <a:solidFill>
                <a:srgbClr val="C522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286762" y="1372235"/>
              <a:ext cx="2076450" cy="2990850"/>
            </a:xfrm>
            <a:custGeom>
              <a:avLst/>
              <a:gdLst/>
              <a:ahLst/>
              <a:cxnLst/>
              <a:rect l="l" t="t" r="r" b="b"/>
              <a:pathLst>
                <a:path w="2076450" h="2990850">
                  <a:moveTo>
                    <a:pt x="43017" y="62208"/>
                  </a:moveTo>
                  <a:lnTo>
                    <a:pt x="45913" y="99791"/>
                  </a:lnTo>
                  <a:lnTo>
                    <a:pt x="2041778" y="2982722"/>
                  </a:lnTo>
                  <a:lnTo>
                    <a:pt x="2047210" y="2987958"/>
                  </a:lnTo>
                  <a:lnTo>
                    <a:pt x="2053986" y="2990611"/>
                  </a:lnTo>
                  <a:lnTo>
                    <a:pt x="2061263" y="2990526"/>
                  </a:lnTo>
                  <a:lnTo>
                    <a:pt x="2068195" y="2987547"/>
                  </a:lnTo>
                  <a:lnTo>
                    <a:pt x="2073431" y="2982116"/>
                  </a:lnTo>
                  <a:lnTo>
                    <a:pt x="2076084" y="2975340"/>
                  </a:lnTo>
                  <a:lnTo>
                    <a:pt x="2075999" y="2968063"/>
                  </a:lnTo>
                  <a:lnTo>
                    <a:pt x="2073021" y="2961132"/>
                  </a:lnTo>
                  <a:lnTo>
                    <a:pt x="77127" y="78160"/>
                  </a:lnTo>
                  <a:lnTo>
                    <a:pt x="43017" y="62208"/>
                  </a:lnTo>
                  <a:close/>
                </a:path>
                <a:path w="2076450" h="2990850">
                  <a:moveTo>
                    <a:pt x="0" y="0"/>
                  </a:moveTo>
                  <a:lnTo>
                    <a:pt x="12700" y="164591"/>
                  </a:lnTo>
                  <a:lnTo>
                    <a:pt x="33146" y="182117"/>
                  </a:lnTo>
                  <a:lnTo>
                    <a:pt x="40457" y="180010"/>
                  </a:lnTo>
                  <a:lnTo>
                    <a:pt x="46196" y="175450"/>
                  </a:lnTo>
                  <a:lnTo>
                    <a:pt x="49791" y="169080"/>
                  </a:lnTo>
                  <a:lnTo>
                    <a:pt x="50673" y="161543"/>
                  </a:lnTo>
                  <a:lnTo>
                    <a:pt x="45913" y="99791"/>
                  </a:lnTo>
                  <a:lnTo>
                    <a:pt x="5842" y="41910"/>
                  </a:lnTo>
                  <a:lnTo>
                    <a:pt x="2792" y="34978"/>
                  </a:lnTo>
                  <a:lnTo>
                    <a:pt x="24876" y="12430"/>
                  </a:lnTo>
                  <a:lnTo>
                    <a:pt x="26600" y="12430"/>
                  </a:lnTo>
                  <a:lnTo>
                    <a:pt x="0" y="0"/>
                  </a:lnTo>
                  <a:close/>
                </a:path>
                <a:path w="2076450" h="2990850">
                  <a:moveTo>
                    <a:pt x="26600" y="12430"/>
                  </a:moveTo>
                  <a:lnTo>
                    <a:pt x="24876" y="12430"/>
                  </a:lnTo>
                  <a:lnTo>
                    <a:pt x="31652" y="15083"/>
                  </a:lnTo>
                  <a:lnTo>
                    <a:pt x="37083" y="20319"/>
                  </a:lnTo>
                  <a:lnTo>
                    <a:pt x="77127" y="78160"/>
                  </a:lnTo>
                  <a:lnTo>
                    <a:pt x="133223" y="104393"/>
                  </a:lnTo>
                  <a:lnTo>
                    <a:pt x="140638" y="106179"/>
                  </a:lnTo>
                  <a:lnTo>
                    <a:pt x="147875" y="105060"/>
                  </a:lnTo>
                  <a:lnTo>
                    <a:pt x="154136" y="101322"/>
                  </a:lnTo>
                  <a:lnTo>
                    <a:pt x="158623" y="95250"/>
                  </a:lnTo>
                  <a:lnTo>
                    <a:pt x="160408" y="87905"/>
                  </a:lnTo>
                  <a:lnTo>
                    <a:pt x="159289" y="80692"/>
                  </a:lnTo>
                  <a:lnTo>
                    <a:pt x="155551" y="74408"/>
                  </a:lnTo>
                  <a:lnTo>
                    <a:pt x="149479" y="69850"/>
                  </a:lnTo>
                  <a:lnTo>
                    <a:pt x="26600" y="12430"/>
                  </a:lnTo>
                  <a:close/>
                </a:path>
                <a:path w="2076450" h="2990850">
                  <a:moveTo>
                    <a:pt x="24876" y="12430"/>
                  </a:moveTo>
                  <a:lnTo>
                    <a:pt x="17599" y="12515"/>
                  </a:lnTo>
                  <a:lnTo>
                    <a:pt x="10668" y="15493"/>
                  </a:lnTo>
                  <a:lnTo>
                    <a:pt x="5359" y="20925"/>
                  </a:lnTo>
                  <a:lnTo>
                    <a:pt x="2682" y="27701"/>
                  </a:lnTo>
                  <a:lnTo>
                    <a:pt x="2792" y="34978"/>
                  </a:lnTo>
                  <a:lnTo>
                    <a:pt x="5842" y="41910"/>
                  </a:lnTo>
                  <a:lnTo>
                    <a:pt x="45913" y="99791"/>
                  </a:lnTo>
                  <a:lnTo>
                    <a:pt x="43017" y="62208"/>
                  </a:lnTo>
                  <a:lnTo>
                    <a:pt x="13462" y="48387"/>
                  </a:lnTo>
                  <a:lnTo>
                    <a:pt x="40512" y="29717"/>
                  </a:lnTo>
                  <a:lnTo>
                    <a:pt x="43590" y="29717"/>
                  </a:lnTo>
                  <a:lnTo>
                    <a:pt x="37083" y="20319"/>
                  </a:lnTo>
                  <a:lnTo>
                    <a:pt x="31652" y="15083"/>
                  </a:lnTo>
                  <a:lnTo>
                    <a:pt x="24876" y="12430"/>
                  </a:lnTo>
                  <a:close/>
                </a:path>
                <a:path w="2076450" h="2990850">
                  <a:moveTo>
                    <a:pt x="43590" y="29717"/>
                  </a:moveTo>
                  <a:lnTo>
                    <a:pt x="40512" y="29717"/>
                  </a:lnTo>
                  <a:lnTo>
                    <a:pt x="43017" y="62208"/>
                  </a:lnTo>
                  <a:lnTo>
                    <a:pt x="77127" y="78160"/>
                  </a:lnTo>
                  <a:lnTo>
                    <a:pt x="43590" y="29717"/>
                  </a:lnTo>
                  <a:close/>
                </a:path>
                <a:path w="2076450" h="2990850">
                  <a:moveTo>
                    <a:pt x="40512" y="29717"/>
                  </a:moveTo>
                  <a:lnTo>
                    <a:pt x="13462" y="48387"/>
                  </a:lnTo>
                  <a:lnTo>
                    <a:pt x="43017" y="62208"/>
                  </a:lnTo>
                  <a:lnTo>
                    <a:pt x="40512" y="29717"/>
                  </a:lnTo>
                  <a:close/>
                </a:path>
              </a:pathLst>
            </a:custGeom>
            <a:solidFill>
              <a:srgbClr val="C522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733800" y="381000"/>
              <a:ext cx="2032000" cy="800100"/>
            </a:xfrm>
            <a:custGeom>
              <a:avLst/>
              <a:gdLst/>
              <a:ahLst/>
              <a:cxnLst/>
              <a:rect l="l" t="t" r="r" b="b"/>
              <a:pathLst>
                <a:path w="2032000" h="800100">
                  <a:moveTo>
                    <a:pt x="2031492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2031492" y="800100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733800" y="381000"/>
            <a:ext cx="2032000" cy="800100"/>
          </a:xfrm>
          <a:prstGeom prst="rect">
            <a:avLst/>
          </a:prstGeom>
          <a:ln w="12192">
            <a:solidFill>
              <a:srgbClr val="032D45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340995" marR="327025" indent="-3175">
              <a:lnSpc>
                <a:spcPct val="100000"/>
              </a:lnSpc>
              <a:spcBef>
                <a:spcPts val="955"/>
              </a:spcBef>
            </a:pPr>
            <a:r>
              <a:rPr dirty="0" sz="1800" spc="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30">
                <a:solidFill>
                  <a:srgbClr val="FFFFFF"/>
                </a:solidFill>
                <a:latin typeface="Verdana"/>
                <a:cs typeface="Verdana"/>
              </a:rPr>
              <a:t>ce  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ry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48037" y="1142872"/>
            <a:ext cx="2447925" cy="3987800"/>
            <a:chOff x="3348037" y="1142872"/>
            <a:chExt cx="2447925" cy="3987800"/>
          </a:xfrm>
        </p:grpSpPr>
        <p:sp>
          <p:nvSpPr>
            <p:cNvPr id="49" name="object 49"/>
            <p:cNvSpPr/>
            <p:nvPr/>
          </p:nvSpPr>
          <p:spPr>
            <a:xfrm>
              <a:off x="4830839" y="1142872"/>
              <a:ext cx="610235" cy="3987800"/>
            </a:xfrm>
            <a:custGeom>
              <a:avLst/>
              <a:gdLst/>
              <a:ahLst/>
              <a:cxnLst/>
              <a:rect l="l" t="t" r="r" b="b"/>
              <a:pathLst>
                <a:path w="610235" h="3987800">
                  <a:moveTo>
                    <a:pt x="28102" y="3718446"/>
                  </a:moveTo>
                  <a:lnTo>
                    <a:pt x="16877" y="3721100"/>
                  </a:lnTo>
                  <a:lnTo>
                    <a:pt x="7600" y="3727842"/>
                  </a:lnTo>
                  <a:lnTo>
                    <a:pt x="1811" y="3737324"/>
                  </a:lnTo>
                  <a:lnTo>
                    <a:pt x="0" y="3748281"/>
                  </a:lnTo>
                  <a:lnTo>
                    <a:pt x="2653" y="3759454"/>
                  </a:lnTo>
                  <a:lnTo>
                    <a:pt x="106920" y="3987546"/>
                  </a:lnTo>
                  <a:lnTo>
                    <a:pt x="127540" y="3959098"/>
                  </a:lnTo>
                  <a:lnTo>
                    <a:pt x="109714" y="3959098"/>
                  </a:lnTo>
                  <a:lnTo>
                    <a:pt x="98736" y="3955746"/>
                  </a:lnTo>
                  <a:lnTo>
                    <a:pt x="90187" y="3948668"/>
                  </a:lnTo>
                  <a:lnTo>
                    <a:pt x="84925" y="3938899"/>
                  </a:lnTo>
                  <a:lnTo>
                    <a:pt x="83806" y="3927475"/>
                  </a:lnTo>
                  <a:lnTo>
                    <a:pt x="94392" y="3820956"/>
                  </a:lnTo>
                  <a:lnTo>
                    <a:pt x="55231" y="3735324"/>
                  </a:lnTo>
                  <a:lnTo>
                    <a:pt x="48506" y="3726047"/>
                  </a:lnTo>
                  <a:lnTo>
                    <a:pt x="39054" y="3720258"/>
                  </a:lnTo>
                  <a:lnTo>
                    <a:pt x="28102" y="3718446"/>
                  </a:lnTo>
                  <a:close/>
                </a:path>
                <a:path w="610235" h="3987800">
                  <a:moveTo>
                    <a:pt x="94392" y="3820956"/>
                  </a:moveTo>
                  <a:lnTo>
                    <a:pt x="83806" y="3927475"/>
                  </a:lnTo>
                  <a:lnTo>
                    <a:pt x="84925" y="3938899"/>
                  </a:lnTo>
                  <a:lnTo>
                    <a:pt x="90187" y="3948668"/>
                  </a:lnTo>
                  <a:lnTo>
                    <a:pt x="98736" y="3955746"/>
                  </a:lnTo>
                  <a:lnTo>
                    <a:pt x="109714" y="3959098"/>
                  </a:lnTo>
                  <a:lnTo>
                    <a:pt x="121140" y="3957978"/>
                  </a:lnTo>
                  <a:lnTo>
                    <a:pt x="130923" y="3952716"/>
                  </a:lnTo>
                  <a:lnTo>
                    <a:pt x="138039" y="3944167"/>
                  </a:lnTo>
                  <a:lnTo>
                    <a:pt x="141464" y="3933190"/>
                  </a:lnTo>
                  <a:lnTo>
                    <a:pt x="142940" y="3918330"/>
                  </a:lnTo>
                  <a:lnTo>
                    <a:pt x="138924" y="3918330"/>
                  </a:lnTo>
                  <a:lnTo>
                    <a:pt x="89140" y="3913378"/>
                  </a:lnTo>
                  <a:lnTo>
                    <a:pt x="118264" y="3873155"/>
                  </a:lnTo>
                  <a:lnTo>
                    <a:pt x="94392" y="3820956"/>
                  </a:lnTo>
                  <a:close/>
                </a:path>
                <a:path w="610235" h="3987800">
                  <a:moveTo>
                    <a:pt x="226046" y="3738864"/>
                  </a:moveTo>
                  <a:lnTo>
                    <a:pt x="215596" y="3742656"/>
                  </a:lnTo>
                  <a:lnTo>
                    <a:pt x="207123" y="3750437"/>
                  </a:lnTo>
                  <a:lnTo>
                    <a:pt x="152066" y="3826472"/>
                  </a:lnTo>
                  <a:lnTo>
                    <a:pt x="141464" y="3933190"/>
                  </a:lnTo>
                  <a:lnTo>
                    <a:pt x="138039" y="3944167"/>
                  </a:lnTo>
                  <a:lnTo>
                    <a:pt x="130923" y="3952716"/>
                  </a:lnTo>
                  <a:lnTo>
                    <a:pt x="121140" y="3957978"/>
                  </a:lnTo>
                  <a:lnTo>
                    <a:pt x="109714" y="3959098"/>
                  </a:lnTo>
                  <a:lnTo>
                    <a:pt x="127540" y="3959098"/>
                  </a:lnTo>
                  <a:lnTo>
                    <a:pt x="254113" y="3784473"/>
                  </a:lnTo>
                  <a:lnTo>
                    <a:pt x="258887" y="3773999"/>
                  </a:lnTo>
                  <a:lnTo>
                    <a:pt x="259256" y="3762882"/>
                  </a:lnTo>
                  <a:lnTo>
                    <a:pt x="255434" y="3752433"/>
                  </a:lnTo>
                  <a:lnTo>
                    <a:pt x="247636" y="3743959"/>
                  </a:lnTo>
                  <a:lnTo>
                    <a:pt x="237162" y="3739239"/>
                  </a:lnTo>
                  <a:lnTo>
                    <a:pt x="226046" y="3738864"/>
                  </a:lnTo>
                  <a:close/>
                </a:path>
                <a:path w="610235" h="3987800">
                  <a:moveTo>
                    <a:pt x="118264" y="3873155"/>
                  </a:moveTo>
                  <a:lnTo>
                    <a:pt x="89140" y="3913378"/>
                  </a:lnTo>
                  <a:lnTo>
                    <a:pt x="138924" y="3918330"/>
                  </a:lnTo>
                  <a:lnTo>
                    <a:pt x="118264" y="3873155"/>
                  </a:lnTo>
                  <a:close/>
                </a:path>
                <a:path w="610235" h="3987800">
                  <a:moveTo>
                    <a:pt x="152066" y="3826472"/>
                  </a:moveTo>
                  <a:lnTo>
                    <a:pt x="118264" y="3873155"/>
                  </a:lnTo>
                  <a:lnTo>
                    <a:pt x="138924" y="3918330"/>
                  </a:lnTo>
                  <a:lnTo>
                    <a:pt x="142940" y="3918330"/>
                  </a:lnTo>
                  <a:lnTo>
                    <a:pt x="152066" y="3826472"/>
                  </a:lnTo>
                  <a:close/>
                </a:path>
                <a:path w="610235" h="3987800">
                  <a:moveTo>
                    <a:pt x="491815" y="114358"/>
                  </a:moveTo>
                  <a:lnTo>
                    <a:pt x="458164" y="160797"/>
                  </a:lnTo>
                  <a:lnTo>
                    <a:pt x="94392" y="3820956"/>
                  </a:lnTo>
                  <a:lnTo>
                    <a:pt x="118264" y="3873155"/>
                  </a:lnTo>
                  <a:lnTo>
                    <a:pt x="152066" y="3826472"/>
                  </a:lnTo>
                  <a:lnTo>
                    <a:pt x="515695" y="166540"/>
                  </a:lnTo>
                  <a:lnTo>
                    <a:pt x="491815" y="114358"/>
                  </a:lnTo>
                  <a:close/>
                </a:path>
                <a:path w="610235" h="3987800">
                  <a:moveTo>
                    <a:pt x="516122" y="28321"/>
                  </a:moveTo>
                  <a:lnTo>
                    <a:pt x="500366" y="28321"/>
                  </a:lnTo>
                  <a:lnTo>
                    <a:pt x="511343" y="31746"/>
                  </a:lnTo>
                  <a:lnTo>
                    <a:pt x="519892" y="38862"/>
                  </a:lnTo>
                  <a:lnTo>
                    <a:pt x="525154" y="48644"/>
                  </a:lnTo>
                  <a:lnTo>
                    <a:pt x="526274" y="60071"/>
                  </a:lnTo>
                  <a:lnTo>
                    <a:pt x="515695" y="166540"/>
                  </a:lnTo>
                  <a:lnTo>
                    <a:pt x="554849" y="252094"/>
                  </a:lnTo>
                  <a:lnTo>
                    <a:pt x="561592" y="261427"/>
                  </a:lnTo>
                  <a:lnTo>
                    <a:pt x="571073" y="267223"/>
                  </a:lnTo>
                  <a:lnTo>
                    <a:pt x="582031" y="269043"/>
                  </a:lnTo>
                  <a:lnTo>
                    <a:pt x="593203" y="266446"/>
                  </a:lnTo>
                  <a:lnTo>
                    <a:pt x="602535" y="259649"/>
                  </a:lnTo>
                  <a:lnTo>
                    <a:pt x="608331" y="250174"/>
                  </a:lnTo>
                  <a:lnTo>
                    <a:pt x="610151" y="239246"/>
                  </a:lnTo>
                  <a:lnTo>
                    <a:pt x="607554" y="228091"/>
                  </a:lnTo>
                  <a:lnTo>
                    <a:pt x="516122" y="28321"/>
                  </a:lnTo>
                  <a:close/>
                </a:path>
                <a:path w="610235" h="3987800">
                  <a:moveTo>
                    <a:pt x="503160" y="0"/>
                  </a:moveTo>
                  <a:lnTo>
                    <a:pt x="356094" y="203073"/>
                  </a:lnTo>
                  <a:lnTo>
                    <a:pt x="351299" y="213526"/>
                  </a:lnTo>
                  <a:lnTo>
                    <a:pt x="350887" y="224599"/>
                  </a:lnTo>
                  <a:lnTo>
                    <a:pt x="354665" y="235005"/>
                  </a:lnTo>
                  <a:lnTo>
                    <a:pt x="362444" y="243459"/>
                  </a:lnTo>
                  <a:lnTo>
                    <a:pt x="372917" y="248233"/>
                  </a:lnTo>
                  <a:lnTo>
                    <a:pt x="384034" y="248602"/>
                  </a:lnTo>
                  <a:lnTo>
                    <a:pt x="394483" y="244780"/>
                  </a:lnTo>
                  <a:lnTo>
                    <a:pt x="402957" y="236981"/>
                  </a:lnTo>
                  <a:lnTo>
                    <a:pt x="458164" y="160797"/>
                  </a:lnTo>
                  <a:lnTo>
                    <a:pt x="468743" y="54355"/>
                  </a:lnTo>
                  <a:lnTo>
                    <a:pt x="472094" y="43376"/>
                  </a:lnTo>
                  <a:lnTo>
                    <a:pt x="479172" y="34813"/>
                  </a:lnTo>
                  <a:lnTo>
                    <a:pt x="488942" y="29513"/>
                  </a:lnTo>
                  <a:lnTo>
                    <a:pt x="500366" y="28321"/>
                  </a:lnTo>
                  <a:lnTo>
                    <a:pt x="516122" y="28321"/>
                  </a:lnTo>
                  <a:lnTo>
                    <a:pt x="503160" y="0"/>
                  </a:lnTo>
                  <a:close/>
                </a:path>
                <a:path w="610235" h="3987800">
                  <a:moveTo>
                    <a:pt x="525365" y="69214"/>
                  </a:moveTo>
                  <a:lnTo>
                    <a:pt x="471156" y="69214"/>
                  </a:lnTo>
                  <a:lnTo>
                    <a:pt x="520940" y="74167"/>
                  </a:lnTo>
                  <a:lnTo>
                    <a:pt x="491815" y="114358"/>
                  </a:lnTo>
                  <a:lnTo>
                    <a:pt x="515695" y="166540"/>
                  </a:lnTo>
                  <a:lnTo>
                    <a:pt x="525365" y="69214"/>
                  </a:lnTo>
                  <a:close/>
                </a:path>
                <a:path w="610235" h="3987800">
                  <a:moveTo>
                    <a:pt x="500366" y="28321"/>
                  </a:moveTo>
                  <a:lnTo>
                    <a:pt x="468743" y="54355"/>
                  </a:lnTo>
                  <a:lnTo>
                    <a:pt x="458164" y="160797"/>
                  </a:lnTo>
                  <a:lnTo>
                    <a:pt x="491815" y="114358"/>
                  </a:lnTo>
                  <a:lnTo>
                    <a:pt x="471156" y="69214"/>
                  </a:lnTo>
                  <a:lnTo>
                    <a:pt x="525365" y="69214"/>
                  </a:lnTo>
                  <a:lnTo>
                    <a:pt x="526274" y="60071"/>
                  </a:lnTo>
                  <a:lnTo>
                    <a:pt x="525154" y="48644"/>
                  </a:lnTo>
                  <a:lnTo>
                    <a:pt x="519892" y="38862"/>
                  </a:lnTo>
                  <a:lnTo>
                    <a:pt x="511343" y="31746"/>
                  </a:lnTo>
                  <a:lnTo>
                    <a:pt x="500366" y="28321"/>
                  </a:lnTo>
                  <a:close/>
                </a:path>
                <a:path w="610235" h="3987800">
                  <a:moveTo>
                    <a:pt x="471156" y="69214"/>
                  </a:moveTo>
                  <a:lnTo>
                    <a:pt x="491815" y="114358"/>
                  </a:lnTo>
                  <a:lnTo>
                    <a:pt x="520940" y="74167"/>
                  </a:lnTo>
                  <a:lnTo>
                    <a:pt x="471156" y="69214"/>
                  </a:lnTo>
                  <a:close/>
                </a:path>
              </a:pathLst>
            </a:custGeom>
            <a:solidFill>
              <a:srgbClr val="A40D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2362200"/>
              <a:ext cx="2438400" cy="14859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352800" y="2362200"/>
              <a:ext cx="2438400" cy="1485900"/>
            </a:xfrm>
            <a:custGeom>
              <a:avLst/>
              <a:gdLst/>
              <a:ahLst/>
              <a:cxnLst/>
              <a:rect l="l" t="t" r="r" b="b"/>
              <a:pathLst>
                <a:path w="2438400" h="1485900">
                  <a:moveTo>
                    <a:pt x="0" y="742950"/>
                  </a:moveTo>
                  <a:lnTo>
                    <a:pt x="5581" y="671396"/>
                  </a:lnTo>
                  <a:lnTo>
                    <a:pt x="21983" y="601767"/>
                  </a:lnTo>
                  <a:lnTo>
                    <a:pt x="48696" y="534374"/>
                  </a:lnTo>
                  <a:lnTo>
                    <a:pt x="85209" y="469529"/>
                  </a:lnTo>
                  <a:lnTo>
                    <a:pt x="106981" y="438159"/>
                  </a:lnTo>
                  <a:lnTo>
                    <a:pt x="131011" y="407543"/>
                  </a:lnTo>
                  <a:lnTo>
                    <a:pt x="157236" y="377719"/>
                  </a:lnTo>
                  <a:lnTo>
                    <a:pt x="185591" y="348727"/>
                  </a:lnTo>
                  <a:lnTo>
                    <a:pt x="216013" y="320605"/>
                  </a:lnTo>
                  <a:lnTo>
                    <a:pt x="248438" y="293392"/>
                  </a:lnTo>
                  <a:lnTo>
                    <a:pt x="282802" y="267127"/>
                  </a:lnTo>
                  <a:lnTo>
                    <a:pt x="319041" y="241850"/>
                  </a:lnTo>
                  <a:lnTo>
                    <a:pt x="357092" y="217598"/>
                  </a:lnTo>
                  <a:lnTo>
                    <a:pt x="396890" y="194411"/>
                  </a:lnTo>
                  <a:lnTo>
                    <a:pt x="438371" y="172328"/>
                  </a:lnTo>
                  <a:lnTo>
                    <a:pt x="481472" y="151388"/>
                  </a:lnTo>
                  <a:lnTo>
                    <a:pt x="526130" y="131630"/>
                  </a:lnTo>
                  <a:lnTo>
                    <a:pt x="572279" y="113092"/>
                  </a:lnTo>
                  <a:lnTo>
                    <a:pt x="619856" y="95813"/>
                  </a:lnTo>
                  <a:lnTo>
                    <a:pt x="668798" y="79833"/>
                  </a:lnTo>
                  <a:lnTo>
                    <a:pt x="719040" y="65190"/>
                  </a:lnTo>
                  <a:lnTo>
                    <a:pt x="770518" y="51923"/>
                  </a:lnTo>
                  <a:lnTo>
                    <a:pt x="823169" y="40071"/>
                  </a:lnTo>
                  <a:lnTo>
                    <a:pt x="876930" y="29673"/>
                  </a:lnTo>
                  <a:lnTo>
                    <a:pt x="931735" y="20768"/>
                  </a:lnTo>
                  <a:lnTo>
                    <a:pt x="987521" y="13395"/>
                  </a:lnTo>
                  <a:lnTo>
                    <a:pt x="1044224" y="7593"/>
                  </a:lnTo>
                  <a:lnTo>
                    <a:pt x="1101781" y="3400"/>
                  </a:lnTo>
                  <a:lnTo>
                    <a:pt x="1160127" y="856"/>
                  </a:lnTo>
                  <a:lnTo>
                    <a:pt x="1219200" y="0"/>
                  </a:lnTo>
                  <a:lnTo>
                    <a:pt x="1278272" y="856"/>
                  </a:lnTo>
                  <a:lnTo>
                    <a:pt x="1336618" y="3400"/>
                  </a:lnTo>
                  <a:lnTo>
                    <a:pt x="1394175" y="7593"/>
                  </a:lnTo>
                  <a:lnTo>
                    <a:pt x="1450878" y="13395"/>
                  </a:lnTo>
                  <a:lnTo>
                    <a:pt x="1506664" y="20768"/>
                  </a:lnTo>
                  <a:lnTo>
                    <a:pt x="1561469" y="29673"/>
                  </a:lnTo>
                  <a:lnTo>
                    <a:pt x="1615230" y="40071"/>
                  </a:lnTo>
                  <a:lnTo>
                    <a:pt x="1667881" y="51923"/>
                  </a:lnTo>
                  <a:lnTo>
                    <a:pt x="1719359" y="65190"/>
                  </a:lnTo>
                  <a:lnTo>
                    <a:pt x="1769601" y="79833"/>
                  </a:lnTo>
                  <a:lnTo>
                    <a:pt x="1818543" y="95813"/>
                  </a:lnTo>
                  <a:lnTo>
                    <a:pt x="1866120" y="113092"/>
                  </a:lnTo>
                  <a:lnTo>
                    <a:pt x="1912269" y="131630"/>
                  </a:lnTo>
                  <a:lnTo>
                    <a:pt x="1956927" y="151388"/>
                  </a:lnTo>
                  <a:lnTo>
                    <a:pt x="2000028" y="172328"/>
                  </a:lnTo>
                  <a:lnTo>
                    <a:pt x="2041509" y="194411"/>
                  </a:lnTo>
                  <a:lnTo>
                    <a:pt x="2081307" y="217598"/>
                  </a:lnTo>
                  <a:lnTo>
                    <a:pt x="2119358" y="241850"/>
                  </a:lnTo>
                  <a:lnTo>
                    <a:pt x="2155597" y="267127"/>
                  </a:lnTo>
                  <a:lnTo>
                    <a:pt x="2189961" y="293392"/>
                  </a:lnTo>
                  <a:lnTo>
                    <a:pt x="2222386" y="320605"/>
                  </a:lnTo>
                  <a:lnTo>
                    <a:pt x="2252808" y="348727"/>
                  </a:lnTo>
                  <a:lnTo>
                    <a:pt x="2281163" y="377719"/>
                  </a:lnTo>
                  <a:lnTo>
                    <a:pt x="2307388" y="407543"/>
                  </a:lnTo>
                  <a:lnTo>
                    <a:pt x="2331418" y="438159"/>
                  </a:lnTo>
                  <a:lnTo>
                    <a:pt x="2353190" y="469529"/>
                  </a:lnTo>
                  <a:lnTo>
                    <a:pt x="2389703" y="534374"/>
                  </a:lnTo>
                  <a:lnTo>
                    <a:pt x="2416416" y="601767"/>
                  </a:lnTo>
                  <a:lnTo>
                    <a:pt x="2432818" y="671396"/>
                  </a:lnTo>
                  <a:lnTo>
                    <a:pt x="2438400" y="742950"/>
                  </a:lnTo>
                  <a:lnTo>
                    <a:pt x="2436994" y="778948"/>
                  </a:lnTo>
                  <a:lnTo>
                    <a:pt x="2425938" y="849578"/>
                  </a:lnTo>
                  <a:lnTo>
                    <a:pt x="2404316" y="918127"/>
                  </a:lnTo>
                  <a:lnTo>
                    <a:pt x="2372639" y="984285"/>
                  </a:lnTo>
                  <a:lnTo>
                    <a:pt x="2331418" y="1047740"/>
                  </a:lnTo>
                  <a:lnTo>
                    <a:pt x="2307388" y="1078356"/>
                  </a:lnTo>
                  <a:lnTo>
                    <a:pt x="2281163" y="1108180"/>
                  </a:lnTo>
                  <a:lnTo>
                    <a:pt x="2252808" y="1137172"/>
                  </a:lnTo>
                  <a:lnTo>
                    <a:pt x="2222386" y="1165294"/>
                  </a:lnTo>
                  <a:lnTo>
                    <a:pt x="2189961" y="1192507"/>
                  </a:lnTo>
                  <a:lnTo>
                    <a:pt x="2155597" y="1218772"/>
                  </a:lnTo>
                  <a:lnTo>
                    <a:pt x="2119358" y="1244049"/>
                  </a:lnTo>
                  <a:lnTo>
                    <a:pt x="2081307" y="1268301"/>
                  </a:lnTo>
                  <a:lnTo>
                    <a:pt x="2041509" y="1291488"/>
                  </a:lnTo>
                  <a:lnTo>
                    <a:pt x="2000028" y="1313571"/>
                  </a:lnTo>
                  <a:lnTo>
                    <a:pt x="1956927" y="1334511"/>
                  </a:lnTo>
                  <a:lnTo>
                    <a:pt x="1912269" y="1354269"/>
                  </a:lnTo>
                  <a:lnTo>
                    <a:pt x="1866120" y="1372807"/>
                  </a:lnTo>
                  <a:lnTo>
                    <a:pt x="1818543" y="1390086"/>
                  </a:lnTo>
                  <a:lnTo>
                    <a:pt x="1769601" y="1406066"/>
                  </a:lnTo>
                  <a:lnTo>
                    <a:pt x="1719359" y="1420709"/>
                  </a:lnTo>
                  <a:lnTo>
                    <a:pt x="1667881" y="1433976"/>
                  </a:lnTo>
                  <a:lnTo>
                    <a:pt x="1615230" y="1445828"/>
                  </a:lnTo>
                  <a:lnTo>
                    <a:pt x="1561469" y="1456226"/>
                  </a:lnTo>
                  <a:lnTo>
                    <a:pt x="1506664" y="1465131"/>
                  </a:lnTo>
                  <a:lnTo>
                    <a:pt x="1450878" y="1472504"/>
                  </a:lnTo>
                  <a:lnTo>
                    <a:pt x="1394175" y="1478306"/>
                  </a:lnTo>
                  <a:lnTo>
                    <a:pt x="1336618" y="1482499"/>
                  </a:lnTo>
                  <a:lnTo>
                    <a:pt x="1278272" y="1485043"/>
                  </a:lnTo>
                  <a:lnTo>
                    <a:pt x="1219200" y="1485900"/>
                  </a:lnTo>
                  <a:lnTo>
                    <a:pt x="1160127" y="1485043"/>
                  </a:lnTo>
                  <a:lnTo>
                    <a:pt x="1101781" y="1482499"/>
                  </a:lnTo>
                  <a:lnTo>
                    <a:pt x="1044224" y="1478306"/>
                  </a:lnTo>
                  <a:lnTo>
                    <a:pt x="987521" y="1472504"/>
                  </a:lnTo>
                  <a:lnTo>
                    <a:pt x="931735" y="1465131"/>
                  </a:lnTo>
                  <a:lnTo>
                    <a:pt x="876930" y="1456226"/>
                  </a:lnTo>
                  <a:lnTo>
                    <a:pt x="823169" y="1445828"/>
                  </a:lnTo>
                  <a:lnTo>
                    <a:pt x="770518" y="1433976"/>
                  </a:lnTo>
                  <a:lnTo>
                    <a:pt x="719040" y="1420709"/>
                  </a:lnTo>
                  <a:lnTo>
                    <a:pt x="668798" y="1406066"/>
                  </a:lnTo>
                  <a:lnTo>
                    <a:pt x="619856" y="1390086"/>
                  </a:lnTo>
                  <a:lnTo>
                    <a:pt x="572279" y="1372807"/>
                  </a:lnTo>
                  <a:lnTo>
                    <a:pt x="526130" y="1354269"/>
                  </a:lnTo>
                  <a:lnTo>
                    <a:pt x="481472" y="1334511"/>
                  </a:lnTo>
                  <a:lnTo>
                    <a:pt x="438371" y="1313571"/>
                  </a:lnTo>
                  <a:lnTo>
                    <a:pt x="396890" y="1291488"/>
                  </a:lnTo>
                  <a:lnTo>
                    <a:pt x="357092" y="1268301"/>
                  </a:lnTo>
                  <a:lnTo>
                    <a:pt x="319041" y="1244049"/>
                  </a:lnTo>
                  <a:lnTo>
                    <a:pt x="282802" y="1218772"/>
                  </a:lnTo>
                  <a:lnTo>
                    <a:pt x="248438" y="1192507"/>
                  </a:lnTo>
                  <a:lnTo>
                    <a:pt x="216013" y="1165294"/>
                  </a:lnTo>
                  <a:lnTo>
                    <a:pt x="185591" y="1137172"/>
                  </a:lnTo>
                  <a:lnTo>
                    <a:pt x="157236" y="1108180"/>
                  </a:lnTo>
                  <a:lnTo>
                    <a:pt x="131011" y="1078356"/>
                  </a:lnTo>
                  <a:lnTo>
                    <a:pt x="106981" y="1047740"/>
                  </a:lnTo>
                  <a:lnTo>
                    <a:pt x="85209" y="1016370"/>
                  </a:lnTo>
                  <a:lnTo>
                    <a:pt x="48696" y="951525"/>
                  </a:lnTo>
                  <a:lnTo>
                    <a:pt x="21983" y="884132"/>
                  </a:lnTo>
                  <a:lnTo>
                    <a:pt x="5581" y="814503"/>
                  </a:lnTo>
                  <a:lnTo>
                    <a:pt x="0" y="742950"/>
                  </a:lnTo>
                  <a:close/>
                </a:path>
              </a:pathLst>
            </a:custGeom>
            <a:ln w="9144">
              <a:solidFill>
                <a:srgbClr val="C086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012438" y="2745739"/>
            <a:ext cx="111760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5">
                <a:latin typeface="Verdana"/>
                <a:cs typeface="Verdana"/>
              </a:rPr>
              <a:t>EMS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68034" y="5814084"/>
            <a:ext cx="750570" cy="260985"/>
          </a:xfrm>
          <a:custGeom>
            <a:avLst/>
            <a:gdLst/>
            <a:ahLst/>
            <a:cxnLst/>
            <a:rect l="l" t="t" r="r" b="b"/>
            <a:pathLst>
              <a:path w="750570" h="260985">
                <a:moveTo>
                  <a:pt x="640384" y="203601"/>
                </a:moveTo>
                <a:lnTo>
                  <a:pt x="581787" y="223507"/>
                </a:lnTo>
                <a:lnTo>
                  <a:pt x="575278" y="227314"/>
                </a:lnTo>
                <a:lnTo>
                  <a:pt x="570864" y="233129"/>
                </a:lnTo>
                <a:lnTo>
                  <a:pt x="568928" y="240176"/>
                </a:lnTo>
                <a:lnTo>
                  <a:pt x="569849" y="247675"/>
                </a:lnTo>
                <a:lnTo>
                  <a:pt x="573674" y="254212"/>
                </a:lnTo>
                <a:lnTo>
                  <a:pt x="579501" y="258632"/>
                </a:lnTo>
                <a:lnTo>
                  <a:pt x="586565" y="260552"/>
                </a:lnTo>
                <a:lnTo>
                  <a:pt x="594105" y="259588"/>
                </a:lnTo>
                <a:lnTo>
                  <a:pt x="717518" y="217638"/>
                </a:lnTo>
                <a:lnTo>
                  <a:pt x="709421" y="217627"/>
                </a:lnTo>
                <a:lnTo>
                  <a:pt x="640384" y="203601"/>
                </a:lnTo>
                <a:close/>
              </a:path>
              <a:path w="750570" h="260985">
                <a:moveTo>
                  <a:pt x="676179" y="191441"/>
                </a:moveTo>
                <a:lnTo>
                  <a:pt x="640384" y="203601"/>
                </a:lnTo>
                <a:lnTo>
                  <a:pt x="709421" y="217627"/>
                </a:lnTo>
                <a:lnTo>
                  <a:pt x="716995" y="217627"/>
                </a:lnTo>
                <a:lnTo>
                  <a:pt x="723709" y="214844"/>
                </a:lnTo>
                <a:lnTo>
                  <a:pt x="725402" y="213182"/>
                </a:lnTo>
                <a:lnTo>
                  <a:pt x="700532" y="213182"/>
                </a:lnTo>
                <a:lnTo>
                  <a:pt x="676179" y="191441"/>
                </a:lnTo>
                <a:close/>
              </a:path>
              <a:path w="750570" h="260985">
                <a:moveTo>
                  <a:pt x="613378" y="91848"/>
                </a:moveTo>
                <a:lnTo>
                  <a:pt x="606301" y="93649"/>
                </a:lnTo>
                <a:lnTo>
                  <a:pt x="600201" y="98184"/>
                </a:lnTo>
                <a:lnTo>
                  <a:pt x="596405" y="104712"/>
                </a:lnTo>
                <a:lnTo>
                  <a:pt x="595455" y="111947"/>
                </a:lnTo>
                <a:lnTo>
                  <a:pt x="597290" y="119026"/>
                </a:lnTo>
                <a:lnTo>
                  <a:pt x="601852" y="125082"/>
                </a:lnTo>
                <a:lnTo>
                  <a:pt x="647986" y="166270"/>
                </a:lnTo>
                <a:lnTo>
                  <a:pt x="717041" y="180302"/>
                </a:lnTo>
                <a:lnTo>
                  <a:pt x="723989" y="183244"/>
                </a:lnTo>
                <a:lnTo>
                  <a:pt x="729091" y="188447"/>
                </a:lnTo>
                <a:lnTo>
                  <a:pt x="731883" y="195191"/>
                </a:lnTo>
                <a:lnTo>
                  <a:pt x="731900" y="202756"/>
                </a:lnTo>
                <a:lnTo>
                  <a:pt x="728924" y="209725"/>
                </a:lnTo>
                <a:lnTo>
                  <a:pt x="723709" y="214844"/>
                </a:lnTo>
                <a:lnTo>
                  <a:pt x="716970" y="217638"/>
                </a:lnTo>
                <a:lnTo>
                  <a:pt x="717549" y="217627"/>
                </a:lnTo>
                <a:lnTo>
                  <a:pt x="750315" y="206489"/>
                </a:lnTo>
                <a:lnTo>
                  <a:pt x="627126" y="96647"/>
                </a:lnTo>
                <a:lnTo>
                  <a:pt x="620597" y="92831"/>
                </a:lnTo>
                <a:lnTo>
                  <a:pt x="613378" y="91848"/>
                </a:lnTo>
                <a:close/>
              </a:path>
              <a:path w="750570" h="260985">
                <a:moveTo>
                  <a:pt x="707136" y="180924"/>
                </a:moveTo>
                <a:lnTo>
                  <a:pt x="676179" y="191441"/>
                </a:lnTo>
                <a:lnTo>
                  <a:pt x="700532" y="213182"/>
                </a:lnTo>
                <a:lnTo>
                  <a:pt x="707136" y="180924"/>
                </a:lnTo>
                <a:close/>
              </a:path>
              <a:path w="750570" h="260985">
                <a:moveTo>
                  <a:pt x="718511" y="180924"/>
                </a:moveTo>
                <a:lnTo>
                  <a:pt x="707136" y="180924"/>
                </a:lnTo>
                <a:lnTo>
                  <a:pt x="700532" y="213182"/>
                </a:lnTo>
                <a:lnTo>
                  <a:pt x="725402" y="213182"/>
                </a:lnTo>
                <a:lnTo>
                  <a:pt x="728924" y="209725"/>
                </a:lnTo>
                <a:lnTo>
                  <a:pt x="731900" y="202756"/>
                </a:lnTo>
                <a:lnTo>
                  <a:pt x="731883" y="195191"/>
                </a:lnTo>
                <a:lnTo>
                  <a:pt x="729091" y="188447"/>
                </a:lnTo>
                <a:lnTo>
                  <a:pt x="723989" y="183244"/>
                </a:lnTo>
                <a:lnTo>
                  <a:pt x="718511" y="180924"/>
                </a:lnTo>
                <a:close/>
              </a:path>
              <a:path w="750570" h="260985">
                <a:moveTo>
                  <a:pt x="109941" y="56943"/>
                </a:moveTo>
                <a:lnTo>
                  <a:pt x="74128" y="69106"/>
                </a:lnTo>
                <a:lnTo>
                  <a:pt x="102327" y="94281"/>
                </a:lnTo>
                <a:lnTo>
                  <a:pt x="640384" y="203601"/>
                </a:lnTo>
                <a:lnTo>
                  <a:pt x="676179" y="191441"/>
                </a:lnTo>
                <a:lnTo>
                  <a:pt x="647986" y="166270"/>
                </a:lnTo>
                <a:lnTo>
                  <a:pt x="109941" y="56943"/>
                </a:lnTo>
                <a:close/>
              </a:path>
              <a:path w="750570" h="260985">
                <a:moveTo>
                  <a:pt x="647986" y="166270"/>
                </a:moveTo>
                <a:lnTo>
                  <a:pt x="676179" y="191441"/>
                </a:lnTo>
                <a:lnTo>
                  <a:pt x="707136" y="180924"/>
                </a:lnTo>
                <a:lnTo>
                  <a:pt x="718511" y="180924"/>
                </a:lnTo>
                <a:lnTo>
                  <a:pt x="717041" y="180302"/>
                </a:lnTo>
                <a:lnTo>
                  <a:pt x="647986" y="166270"/>
                </a:lnTo>
                <a:close/>
              </a:path>
              <a:path w="750570" h="260985">
                <a:moveTo>
                  <a:pt x="163750" y="0"/>
                </a:moveTo>
                <a:lnTo>
                  <a:pt x="156210" y="965"/>
                </a:lnTo>
                <a:lnTo>
                  <a:pt x="0" y="54064"/>
                </a:lnTo>
                <a:lnTo>
                  <a:pt x="123189" y="163894"/>
                </a:lnTo>
                <a:lnTo>
                  <a:pt x="129663" y="167717"/>
                </a:lnTo>
                <a:lnTo>
                  <a:pt x="136874" y="168704"/>
                </a:lnTo>
                <a:lnTo>
                  <a:pt x="143942" y="166905"/>
                </a:lnTo>
                <a:lnTo>
                  <a:pt x="102327" y="94281"/>
                </a:lnTo>
                <a:lnTo>
                  <a:pt x="33274" y="80251"/>
                </a:lnTo>
                <a:lnTo>
                  <a:pt x="26326" y="77307"/>
                </a:lnTo>
                <a:lnTo>
                  <a:pt x="21224" y="72101"/>
                </a:lnTo>
                <a:lnTo>
                  <a:pt x="18432" y="65357"/>
                </a:lnTo>
                <a:lnTo>
                  <a:pt x="18414" y="57798"/>
                </a:lnTo>
                <a:lnTo>
                  <a:pt x="21391" y="50827"/>
                </a:lnTo>
                <a:lnTo>
                  <a:pt x="26606" y="45703"/>
                </a:lnTo>
                <a:lnTo>
                  <a:pt x="33345" y="42905"/>
                </a:lnTo>
                <a:lnTo>
                  <a:pt x="151277" y="42905"/>
                </a:lnTo>
                <a:lnTo>
                  <a:pt x="168528" y="37046"/>
                </a:lnTo>
                <a:lnTo>
                  <a:pt x="175037" y="33239"/>
                </a:lnTo>
                <a:lnTo>
                  <a:pt x="179450" y="27424"/>
                </a:lnTo>
                <a:lnTo>
                  <a:pt x="181387" y="20378"/>
                </a:lnTo>
                <a:lnTo>
                  <a:pt x="180466" y="12878"/>
                </a:lnTo>
                <a:lnTo>
                  <a:pt x="176641" y="6336"/>
                </a:lnTo>
                <a:lnTo>
                  <a:pt x="170814" y="1916"/>
                </a:lnTo>
                <a:lnTo>
                  <a:pt x="163750" y="0"/>
                </a:lnTo>
                <a:close/>
              </a:path>
              <a:path w="750570" h="260985">
                <a:moveTo>
                  <a:pt x="33345" y="42905"/>
                </a:moveTo>
                <a:lnTo>
                  <a:pt x="26606" y="45703"/>
                </a:lnTo>
                <a:lnTo>
                  <a:pt x="21391" y="50827"/>
                </a:lnTo>
                <a:lnTo>
                  <a:pt x="18414" y="57798"/>
                </a:lnTo>
                <a:lnTo>
                  <a:pt x="18432" y="65357"/>
                </a:lnTo>
                <a:lnTo>
                  <a:pt x="21224" y="72101"/>
                </a:lnTo>
                <a:lnTo>
                  <a:pt x="26326" y="77307"/>
                </a:lnTo>
                <a:lnTo>
                  <a:pt x="33274" y="80251"/>
                </a:lnTo>
                <a:lnTo>
                  <a:pt x="102327" y="94281"/>
                </a:lnTo>
                <a:lnTo>
                  <a:pt x="85901" y="79616"/>
                </a:lnTo>
                <a:lnTo>
                  <a:pt x="43179" y="79616"/>
                </a:lnTo>
                <a:lnTo>
                  <a:pt x="49784" y="47371"/>
                </a:lnTo>
                <a:lnTo>
                  <a:pt x="62832" y="47371"/>
                </a:lnTo>
                <a:lnTo>
                  <a:pt x="40893" y="42913"/>
                </a:lnTo>
                <a:lnTo>
                  <a:pt x="33345" y="42905"/>
                </a:lnTo>
                <a:close/>
              </a:path>
              <a:path w="750570" h="260985">
                <a:moveTo>
                  <a:pt x="49784" y="47371"/>
                </a:moveTo>
                <a:lnTo>
                  <a:pt x="43179" y="79616"/>
                </a:lnTo>
                <a:lnTo>
                  <a:pt x="74128" y="69106"/>
                </a:lnTo>
                <a:lnTo>
                  <a:pt x="49784" y="47371"/>
                </a:lnTo>
                <a:close/>
              </a:path>
              <a:path w="750570" h="260985">
                <a:moveTo>
                  <a:pt x="74128" y="69106"/>
                </a:moveTo>
                <a:lnTo>
                  <a:pt x="43179" y="79616"/>
                </a:lnTo>
                <a:lnTo>
                  <a:pt x="85901" y="79616"/>
                </a:lnTo>
                <a:lnTo>
                  <a:pt x="74128" y="69106"/>
                </a:lnTo>
                <a:close/>
              </a:path>
              <a:path w="750570" h="260985">
                <a:moveTo>
                  <a:pt x="62832" y="47371"/>
                </a:moveTo>
                <a:lnTo>
                  <a:pt x="49784" y="47371"/>
                </a:lnTo>
                <a:lnTo>
                  <a:pt x="74128" y="69106"/>
                </a:lnTo>
                <a:lnTo>
                  <a:pt x="109941" y="56943"/>
                </a:lnTo>
                <a:lnTo>
                  <a:pt x="62832" y="47371"/>
                </a:lnTo>
                <a:close/>
              </a:path>
              <a:path w="750570" h="260985">
                <a:moveTo>
                  <a:pt x="151277" y="42905"/>
                </a:moveTo>
                <a:lnTo>
                  <a:pt x="33345" y="42905"/>
                </a:lnTo>
                <a:lnTo>
                  <a:pt x="40893" y="42913"/>
                </a:lnTo>
                <a:lnTo>
                  <a:pt x="109941" y="56943"/>
                </a:lnTo>
                <a:lnTo>
                  <a:pt x="151277" y="42905"/>
                </a:lnTo>
                <a:close/>
              </a:path>
            </a:pathLst>
          </a:custGeom>
          <a:solidFill>
            <a:srgbClr val="A40D8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2267" y="338327"/>
              <a:ext cx="6071615" cy="1112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475" y="478536"/>
              <a:ext cx="5791200" cy="8321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12140" y="1611833"/>
            <a:ext cx="7703184" cy="5392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0678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97840" algn="l"/>
              </a:tabLst>
            </a:pP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Provide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computerized system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for </a:t>
            </a:r>
            <a:r>
              <a:rPr dirty="0" sz="3200" spc="-944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maintaining</a:t>
            </a:r>
            <a:r>
              <a:rPr dirty="0" sz="3200" spc="-2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records.</a:t>
            </a:r>
            <a:endParaRPr sz="3200">
              <a:latin typeface="Comic Sans MS"/>
              <a:cs typeface="Comic Sans MS"/>
            </a:endParaRPr>
          </a:p>
          <a:p>
            <a:pPr marL="497205" indent="-48514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97840" algn="l"/>
              </a:tabLst>
            </a:pP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More</a:t>
            </a:r>
            <a:r>
              <a:rPr dirty="0" sz="3200" spc="-2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efficient</a:t>
            </a:r>
            <a:r>
              <a:rPr dirty="0" sz="3200" spc="-2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&amp;</a:t>
            </a:r>
            <a:r>
              <a:rPr dirty="0" sz="3200" spc="-2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reliable.</a:t>
            </a:r>
            <a:endParaRPr sz="3200">
              <a:latin typeface="Comic Sans MS"/>
              <a:cs typeface="Comic Sans MS"/>
            </a:endParaRPr>
          </a:p>
          <a:p>
            <a:pPr marL="497205" indent="-48514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Less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 time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consuming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 and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easy</a:t>
            </a:r>
            <a:r>
              <a:rPr dirty="0" sz="3200" spc="-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to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 use.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Huge</a:t>
            </a:r>
            <a:r>
              <a:rPr dirty="0" sz="3200" spc="-1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data</a:t>
            </a:r>
            <a:r>
              <a:rPr dirty="0" sz="3200" spc="-3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storage</a:t>
            </a:r>
            <a:r>
              <a:rPr dirty="0" sz="3200" spc="-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with</a:t>
            </a:r>
            <a:r>
              <a:rPr dirty="0" sz="3200" spc="-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less</a:t>
            </a:r>
            <a:r>
              <a:rPr dirty="0" sz="3200" spc="-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computer </a:t>
            </a:r>
            <a:r>
              <a:rPr dirty="0" sz="3200" spc="-944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memory.</a:t>
            </a:r>
            <a:endParaRPr sz="3200">
              <a:latin typeface="Comic Sans MS"/>
              <a:cs typeface="Comic Sans MS"/>
            </a:endParaRPr>
          </a:p>
          <a:p>
            <a:pPr marL="12700" marR="723265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Avoid Human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errors &amp; efforts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for </a:t>
            </a:r>
            <a:r>
              <a:rPr dirty="0" sz="3200" spc="-944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Maintaining</a:t>
            </a:r>
            <a:r>
              <a:rPr dirty="0" sz="3200" spc="-3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daily</a:t>
            </a:r>
            <a:r>
              <a:rPr dirty="0" sz="3200" spc="-2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data.</a:t>
            </a:r>
            <a:endParaRPr sz="3200">
              <a:latin typeface="Comic Sans MS"/>
              <a:cs typeface="Comic Sans MS"/>
            </a:endParaRPr>
          </a:p>
          <a:p>
            <a:pPr marL="497205" indent="-48514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Avoid</a:t>
            </a:r>
            <a:r>
              <a:rPr dirty="0" sz="3200" spc="-3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Data</a:t>
            </a:r>
            <a:r>
              <a:rPr dirty="0" sz="3200" spc="-2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manipulations.</a:t>
            </a:r>
            <a:endParaRPr sz="3200">
              <a:latin typeface="Comic Sans MS"/>
              <a:cs typeface="Comic Sans MS"/>
            </a:endParaRPr>
          </a:p>
          <a:p>
            <a:pPr marL="12700" marR="1148080">
              <a:lnSpc>
                <a:spcPct val="100000"/>
              </a:lnSpc>
              <a:buFont typeface="Wingdings"/>
              <a:buChar char=""/>
              <a:tabLst>
                <a:tab pos="376555" algn="l"/>
              </a:tabLst>
            </a:pP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Also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avoids Data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inconsistency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&amp; </a:t>
            </a:r>
            <a:r>
              <a:rPr dirty="0" sz="3200" spc="-944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redundancy.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140" y="1456385"/>
            <a:ext cx="7990205" cy="4512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250190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299720" algn="l"/>
              </a:tabLst>
            </a:pPr>
            <a:r>
              <a:rPr dirty="0" sz="2800" spc="-270">
                <a:solidFill>
                  <a:srgbClr val="FFC000"/>
                </a:solidFill>
                <a:latin typeface="Times New Roman"/>
                <a:cs typeface="Times New Roman"/>
              </a:rPr>
              <a:t>Both</a:t>
            </a:r>
            <a:r>
              <a:rPr dirty="0" sz="2800" spc="-26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90">
                <a:solidFill>
                  <a:srgbClr val="FFC000"/>
                </a:solidFill>
                <a:latin typeface="Times New Roman"/>
                <a:cs typeface="Times New Roman"/>
              </a:rPr>
              <a:t>employees</a:t>
            </a:r>
            <a:r>
              <a:rPr dirty="0" sz="2800" spc="-48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5">
                <a:solidFill>
                  <a:srgbClr val="FFC000"/>
                </a:solidFill>
                <a:latin typeface="Times New Roman"/>
                <a:cs typeface="Times New Roman"/>
              </a:rPr>
              <a:t>&amp;</a:t>
            </a:r>
            <a:r>
              <a:rPr dirty="0" sz="2800" spc="-370">
                <a:solidFill>
                  <a:srgbClr val="FFC000"/>
                </a:solidFill>
                <a:latin typeface="Times New Roman"/>
                <a:cs typeface="Times New Roman"/>
              </a:rPr>
              <a:t> the</a:t>
            </a:r>
            <a:r>
              <a:rPr dirty="0" sz="2800" spc="-365">
                <a:solidFill>
                  <a:srgbClr val="FFC000"/>
                </a:solidFill>
                <a:latin typeface="Times New Roman"/>
                <a:cs typeface="Times New Roman"/>
              </a:rPr>
              <a:t> administrator</a:t>
            </a:r>
            <a:r>
              <a:rPr dirty="0" sz="2800" spc="-36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40">
                <a:solidFill>
                  <a:srgbClr val="FFC000"/>
                </a:solidFill>
                <a:latin typeface="Times New Roman"/>
                <a:cs typeface="Times New Roman"/>
              </a:rPr>
              <a:t>can</a:t>
            </a:r>
            <a:r>
              <a:rPr dirty="0" sz="2800" spc="-43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85">
                <a:solidFill>
                  <a:srgbClr val="FFC000"/>
                </a:solidFill>
                <a:latin typeface="Times New Roman"/>
                <a:cs typeface="Times New Roman"/>
              </a:rPr>
              <a:t>login</a:t>
            </a:r>
            <a:r>
              <a:rPr dirty="0" sz="2800" spc="-7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50">
                <a:solidFill>
                  <a:srgbClr val="FFC000"/>
                </a:solidFill>
                <a:latin typeface="Times New Roman"/>
                <a:cs typeface="Times New Roman"/>
              </a:rPr>
              <a:t>to</a:t>
            </a:r>
            <a:r>
              <a:rPr dirty="0" sz="28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05">
                <a:solidFill>
                  <a:srgbClr val="FFC000"/>
                </a:solidFill>
                <a:latin typeface="Times New Roman"/>
                <a:cs typeface="Times New Roman"/>
              </a:rPr>
              <a:t>this</a:t>
            </a:r>
            <a:r>
              <a:rPr dirty="0" sz="2800" spc="9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50">
                <a:solidFill>
                  <a:srgbClr val="FFC000"/>
                </a:solidFill>
                <a:latin typeface="Times New Roman"/>
                <a:cs typeface="Times New Roman"/>
              </a:rPr>
              <a:t>system</a:t>
            </a:r>
            <a:r>
              <a:rPr dirty="0" sz="2800" spc="-19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5">
                <a:solidFill>
                  <a:srgbClr val="FFC000"/>
                </a:solidFill>
                <a:latin typeface="Times New Roman"/>
                <a:cs typeface="Times New Roman"/>
              </a:rPr>
              <a:t>&amp;</a:t>
            </a:r>
            <a:r>
              <a:rPr dirty="0" sz="2800" spc="-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530">
                <a:solidFill>
                  <a:srgbClr val="FFC000"/>
                </a:solidFill>
                <a:latin typeface="Times New Roman"/>
                <a:cs typeface="Times New Roman"/>
              </a:rPr>
              <a:t>work</a:t>
            </a:r>
            <a:r>
              <a:rPr dirty="0" sz="2800" spc="-35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0">
                <a:solidFill>
                  <a:srgbClr val="FFC000"/>
                </a:solidFill>
                <a:latin typeface="Times New Roman"/>
                <a:cs typeface="Times New Roman"/>
              </a:rPr>
              <a:t>but </a:t>
            </a:r>
            <a:r>
              <a:rPr dirty="0" sz="2800" spc="-6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45">
                <a:solidFill>
                  <a:srgbClr val="FFC000"/>
                </a:solidFill>
                <a:latin typeface="Times New Roman"/>
                <a:cs typeface="Times New Roman"/>
              </a:rPr>
              <a:t>with</a:t>
            </a:r>
            <a:r>
              <a:rPr dirty="0" sz="28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565">
                <a:solidFill>
                  <a:srgbClr val="FFC000"/>
                </a:solidFill>
                <a:latin typeface="Times New Roman"/>
                <a:cs typeface="Times New Roman"/>
              </a:rPr>
              <a:t>some</a:t>
            </a:r>
            <a:r>
              <a:rPr dirty="0" sz="2800" spc="-1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85">
                <a:solidFill>
                  <a:srgbClr val="FFC000"/>
                </a:solidFill>
                <a:latin typeface="Times New Roman"/>
                <a:cs typeface="Times New Roman"/>
              </a:rPr>
              <a:t>re</a:t>
            </a:r>
            <a:r>
              <a:rPr dirty="0" sz="2800" spc="-380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dirty="0" sz="2800" spc="-335">
                <a:solidFill>
                  <a:srgbClr val="FFC000"/>
                </a:solidFill>
                <a:latin typeface="Times New Roman"/>
                <a:cs typeface="Times New Roman"/>
              </a:rPr>
              <a:t>triction</a:t>
            </a:r>
            <a:r>
              <a:rPr dirty="0" sz="2800" spc="-350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dirty="0" sz="2800" spc="-175">
                <a:solidFill>
                  <a:srgbClr val="FFC000"/>
                </a:solidFill>
                <a:latin typeface="Times New Roman"/>
                <a:cs typeface="Times New Roman"/>
              </a:rPr>
              <a:t>.</a:t>
            </a:r>
            <a:r>
              <a:rPr dirty="0" sz="2800" spc="-3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65">
                <a:solidFill>
                  <a:srgbClr val="FFC000"/>
                </a:solidFill>
                <a:latin typeface="Times New Roman"/>
                <a:cs typeface="Times New Roman"/>
              </a:rPr>
              <a:t>T</a:t>
            </a:r>
            <a:r>
              <a:rPr dirty="0" sz="2800" spc="-315">
                <a:solidFill>
                  <a:srgbClr val="FFC000"/>
                </a:solidFill>
                <a:latin typeface="Times New Roman"/>
                <a:cs typeface="Times New Roman"/>
              </a:rPr>
              <a:t>h</a:t>
            </a:r>
            <a:r>
              <a:rPr dirty="0" sz="2800" spc="-390">
                <a:solidFill>
                  <a:srgbClr val="FFC000"/>
                </a:solidFill>
                <a:latin typeface="Times New Roman"/>
                <a:cs typeface="Times New Roman"/>
              </a:rPr>
              <a:t>us</a:t>
            </a:r>
            <a:r>
              <a:rPr dirty="0" sz="2800" spc="-215">
                <a:solidFill>
                  <a:srgbClr val="FFC000"/>
                </a:solidFill>
                <a:latin typeface="Times New Roman"/>
                <a:cs typeface="Times New Roman"/>
              </a:rPr>
              <a:t>,</a:t>
            </a:r>
            <a:r>
              <a:rPr dirty="0" sz="2800" spc="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59">
                <a:solidFill>
                  <a:srgbClr val="FFC000"/>
                </a:solidFill>
                <a:latin typeface="Times New Roman"/>
                <a:cs typeface="Times New Roman"/>
              </a:rPr>
              <a:t>provide</a:t>
            </a:r>
            <a:r>
              <a:rPr dirty="0" sz="2800" spc="-405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dirty="0" sz="2800" spc="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30">
                <a:solidFill>
                  <a:srgbClr val="FFC000"/>
                </a:solidFill>
                <a:latin typeface="Times New Roman"/>
                <a:cs typeface="Times New Roman"/>
              </a:rPr>
              <a:t>hi</a:t>
            </a:r>
            <a:r>
              <a:rPr dirty="0" sz="2800" spc="-430">
                <a:solidFill>
                  <a:srgbClr val="FFC000"/>
                </a:solidFill>
                <a:latin typeface="Times New Roman"/>
                <a:cs typeface="Times New Roman"/>
              </a:rPr>
              <a:t>g</a:t>
            </a:r>
            <a:r>
              <a:rPr dirty="0" sz="2800" spc="-415">
                <a:solidFill>
                  <a:srgbClr val="FFC000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50">
                <a:solidFill>
                  <a:srgbClr val="FFC000"/>
                </a:solidFill>
                <a:latin typeface="Times New Roman"/>
                <a:cs typeface="Times New Roman"/>
              </a:rPr>
              <a:t>acces</a:t>
            </a:r>
            <a:r>
              <a:rPr dirty="0" sz="2800" spc="-395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dirty="0" sz="2800" spc="-380">
                <a:solidFill>
                  <a:srgbClr val="FFC000"/>
                </a:solidFill>
                <a:latin typeface="Times New Roman"/>
                <a:cs typeface="Times New Roman"/>
              </a:rPr>
              <a:t>ing</a:t>
            </a:r>
            <a:r>
              <a:rPr dirty="0" sz="2800" spc="-1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15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dirty="0" sz="2800" spc="-465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dirty="0" sz="2800" spc="-325">
                <a:solidFill>
                  <a:srgbClr val="FFC000"/>
                </a:solidFill>
                <a:latin typeface="Times New Roman"/>
                <a:cs typeface="Times New Roman"/>
              </a:rPr>
              <a:t>curity.</a:t>
            </a:r>
            <a:endParaRPr sz="2800">
              <a:latin typeface="Times New Roman"/>
              <a:cs typeface="Times New Roman"/>
            </a:endParaRPr>
          </a:p>
          <a:p>
            <a:pPr marL="299085" marR="196850" indent="-287020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299720" algn="l"/>
              </a:tabLst>
            </a:pPr>
            <a:r>
              <a:rPr dirty="0" sz="2800" spc="-475">
                <a:solidFill>
                  <a:srgbClr val="FFC000"/>
                </a:solidFill>
                <a:latin typeface="Times New Roman"/>
                <a:cs typeface="Times New Roman"/>
              </a:rPr>
              <a:t>We</a:t>
            </a:r>
            <a:r>
              <a:rPr dirty="0" sz="2800" spc="-24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34">
                <a:solidFill>
                  <a:srgbClr val="FFC000"/>
                </a:solidFill>
                <a:latin typeface="Times New Roman"/>
                <a:cs typeface="Times New Roman"/>
              </a:rPr>
              <a:t>can</a:t>
            </a:r>
            <a:r>
              <a:rPr dirty="0" sz="2800" spc="-16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70">
                <a:solidFill>
                  <a:srgbClr val="FFC000"/>
                </a:solidFill>
                <a:latin typeface="Times New Roman"/>
                <a:cs typeface="Times New Roman"/>
              </a:rPr>
              <a:t>add</a:t>
            </a:r>
            <a:r>
              <a:rPr dirty="0" sz="2800" spc="-23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645">
                <a:solidFill>
                  <a:srgbClr val="FFC000"/>
                </a:solidFill>
                <a:latin typeface="Times New Roman"/>
                <a:cs typeface="Times New Roman"/>
              </a:rPr>
              <a:t>new</a:t>
            </a:r>
            <a:r>
              <a:rPr dirty="0" sz="2800" spc="-5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95">
                <a:solidFill>
                  <a:srgbClr val="FFC000"/>
                </a:solidFill>
                <a:latin typeface="Times New Roman"/>
                <a:cs typeface="Times New Roman"/>
              </a:rPr>
              <a:t>users</a:t>
            </a:r>
            <a:r>
              <a:rPr dirty="0" sz="2800" spc="-9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95">
                <a:solidFill>
                  <a:srgbClr val="FFC000"/>
                </a:solidFill>
                <a:latin typeface="Times New Roman"/>
                <a:cs typeface="Times New Roman"/>
              </a:rPr>
              <a:t>for</a:t>
            </a:r>
            <a:r>
              <a:rPr dirty="0" sz="2800" spc="21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95">
                <a:solidFill>
                  <a:srgbClr val="FFC000"/>
                </a:solidFill>
                <a:latin typeface="Times New Roman"/>
                <a:cs typeface="Times New Roman"/>
              </a:rPr>
              <a:t>both</a:t>
            </a:r>
            <a:r>
              <a:rPr dirty="0" sz="2800" spc="-9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90">
                <a:solidFill>
                  <a:srgbClr val="FFC000"/>
                </a:solidFill>
                <a:latin typeface="Times New Roman"/>
                <a:cs typeface="Times New Roman"/>
              </a:rPr>
              <a:t>employees</a:t>
            </a:r>
            <a:r>
              <a:rPr dirty="0" sz="2800" spc="-27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5">
                <a:solidFill>
                  <a:srgbClr val="FFC000"/>
                </a:solidFill>
                <a:latin typeface="Times New Roman"/>
                <a:cs typeface="Times New Roman"/>
              </a:rPr>
              <a:t>&amp;</a:t>
            </a:r>
            <a:r>
              <a:rPr dirty="0" sz="2800" spc="-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84">
                <a:solidFill>
                  <a:srgbClr val="FFC000"/>
                </a:solidFill>
                <a:latin typeface="Times New Roman"/>
                <a:cs typeface="Times New Roman"/>
              </a:rPr>
              <a:t>admin</a:t>
            </a:r>
            <a:r>
              <a:rPr dirty="0" sz="2800" spc="-26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40">
                <a:solidFill>
                  <a:srgbClr val="FFC000"/>
                </a:solidFill>
                <a:latin typeface="Times New Roman"/>
                <a:cs typeface="Times New Roman"/>
              </a:rPr>
              <a:t>and</a:t>
            </a:r>
            <a:r>
              <a:rPr dirty="0" sz="2800" spc="-17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34">
                <a:solidFill>
                  <a:srgbClr val="FFC000"/>
                </a:solidFill>
                <a:latin typeface="Times New Roman"/>
                <a:cs typeface="Times New Roman"/>
              </a:rPr>
              <a:t>can</a:t>
            </a:r>
            <a:r>
              <a:rPr dirty="0" sz="2800" spc="9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60">
                <a:solidFill>
                  <a:srgbClr val="FFC000"/>
                </a:solidFill>
                <a:latin typeface="Times New Roman"/>
                <a:cs typeface="Times New Roman"/>
              </a:rPr>
              <a:t>also</a:t>
            </a:r>
            <a:r>
              <a:rPr dirty="0" sz="2800" spc="-2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25">
                <a:solidFill>
                  <a:srgbClr val="FFC000"/>
                </a:solidFill>
                <a:latin typeface="Times New Roman"/>
                <a:cs typeface="Times New Roman"/>
              </a:rPr>
              <a:t>delete </a:t>
            </a:r>
            <a:r>
              <a:rPr dirty="0" sz="2800" spc="-6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55">
                <a:solidFill>
                  <a:srgbClr val="FFC000"/>
                </a:solidFill>
                <a:latin typeface="Times New Roman"/>
                <a:cs typeface="Times New Roman"/>
              </a:rPr>
              <a:t>th</a:t>
            </a:r>
            <a:r>
              <a:rPr dirty="0" sz="2800" spc="-400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65">
                <a:solidFill>
                  <a:srgbClr val="FFC000"/>
                </a:solidFill>
                <a:latin typeface="Times New Roman"/>
                <a:cs typeface="Times New Roman"/>
              </a:rPr>
              <a:t>existing</a:t>
            </a:r>
            <a:r>
              <a:rPr dirty="0" sz="2800" spc="-2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80">
                <a:solidFill>
                  <a:srgbClr val="FFC000"/>
                </a:solidFill>
                <a:latin typeface="Times New Roman"/>
                <a:cs typeface="Times New Roman"/>
              </a:rPr>
              <a:t>logins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60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30">
                <a:solidFill>
                  <a:srgbClr val="FFC000"/>
                </a:solidFill>
                <a:latin typeface="Times New Roman"/>
                <a:cs typeface="Times New Roman"/>
              </a:rPr>
              <a:t>case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525">
                <a:solidFill>
                  <a:srgbClr val="FFC000"/>
                </a:solidFill>
                <a:latin typeface="Times New Roman"/>
                <a:cs typeface="Times New Roman"/>
              </a:rPr>
              <a:t>n</a:t>
            </a:r>
            <a:r>
              <a:rPr dirty="0" sz="2800" spc="-459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dirty="0" sz="2800" spc="-465">
                <a:solidFill>
                  <a:srgbClr val="FFC000"/>
                </a:solidFill>
                <a:latin typeface="Times New Roman"/>
                <a:cs typeface="Times New Roman"/>
              </a:rPr>
              <a:t>eded.</a:t>
            </a:r>
            <a:endParaRPr sz="2800">
              <a:latin typeface="Times New Roman"/>
              <a:cs typeface="Times New Roman"/>
            </a:endParaRPr>
          </a:p>
          <a:p>
            <a:pPr marL="387350" indent="-375285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387985" algn="l"/>
              </a:tabLst>
            </a:pPr>
            <a:r>
              <a:rPr dirty="0" sz="2800" spc="-425">
                <a:solidFill>
                  <a:srgbClr val="FFC000"/>
                </a:solidFill>
                <a:latin typeface="Times New Roman"/>
                <a:cs typeface="Times New Roman"/>
              </a:rPr>
              <a:t>Leave</a:t>
            </a:r>
            <a:r>
              <a:rPr dirty="0" sz="2800" spc="-2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10">
                <a:solidFill>
                  <a:srgbClr val="FFC000"/>
                </a:solidFill>
                <a:latin typeface="Times New Roman"/>
                <a:cs typeface="Times New Roman"/>
              </a:rPr>
              <a:t>is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80">
                <a:solidFill>
                  <a:srgbClr val="FFC000"/>
                </a:solidFill>
                <a:latin typeface="Times New Roman"/>
                <a:cs typeface="Times New Roman"/>
              </a:rPr>
              <a:t>granted</a:t>
            </a:r>
            <a:r>
              <a:rPr dirty="0" sz="2800" spc="2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55">
                <a:solidFill>
                  <a:srgbClr val="FFC000"/>
                </a:solidFill>
                <a:latin typeface="Times New Roman"/>
                <a:cs typeface="Times New Roman"/>
              </a:rPr>
              <a:t>by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84">
                <a:solidFill>
                  <a:srgbClr val="FFC000"/>
                </a:solidFill>
                <a:latin typeface="Times New Roman"/>
                <a:cs typeface="Times New Roman"/>
              </a:rPr>
              <a:t>admin</a:t>
            </a:r>
            <a:r>
              <a:rPr dirty="0" sz="2800" spc="-2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34">
                <a:solidFill>
                  <a:srgbClr val="FFC000"/>
                </a:solidFill>
                <a:latin typeface="Times New Roman"/>
                <a:cs typeface="Times New Roman"/>
              </a:rPr>
              <a:t>according</a:t>
            </a:r>
            <a:r>
              <a:rPr dirty="0" sz="2800" spc="1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50">
                <a:solidFill>
                  <a:srgbClr val="FFC000"/>
                </a:solidFill>
                <a:latin typeface="Times New Roman"/>
                <a:cs typeface="Times New Roman"/>
              </a:rPr>
              <a:t>to</a:t>
            </a:r>
            <a:r>
              <a:rPr dirty="0" sz="28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515">
                <a:solidFill>
                  <a:srgbClr val="FFC000"/>
                </a:solidFill>
                <a:latin typeface="Times New Roman"/>
                <a:cs typeface="Times New Roman"/>
              </a:rPr>
              <a:t>need</a:t>
            </a:r>
            <a:r>
              <a:rPr dirty="0" sz="2800" spc="-18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5">
                <a:solidFill>
                  <a:srgbClr val="FFC000"/>
                </a:solidFill>
                <a:latin typeface="Times New Roman"/>
                <a:cs typeface="Times New Roman"/>
              </a:rPr>
              <a:t>&amp;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10">
                <a:solidFill>
                  <a:srgbClr val="FFC000"/>
                </a:solidFill>
                <a:latin typeface="Times New Roman"/>
                <a:cs typeface="Times New Roman"/>
              </a:rPr>
              <a:t>availability.</a:t>
            </a:r>
            <a:endParaRPr sz="2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387985" algn="l"/>
              </a:tabLst>
            </a:pPr>
            <a:r>
              <a:rPr dirty="0"/>
              <a:t>	</a:t>
            </a:r>
            <a:r>
              <a:rPr dirty="0" sz="2800" spc="-270">
                <a:solidFill>
                  <a:srgbClr val="FFC000"/>
                </a:solidFill>
                <a:latin typeface="Times New Roman"/>
                <a:cs typeface="Times New Roman"/>
              </a:rPr>
              <a:t>Date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10">
                <a:solidFill>
                  <a:srgbClr val="FFC000"/>
                </a:solidFill>
                <a:latin typeface="Times New Roman"/>
                <a:cs typeface="Times New Roman"/>
              </a:rPr>
              <a:t>is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50">
                <a:solidFill>
                  <a:srgbClr val="FFC000"/>
                </a:solidFill>
                <a:latin typeface="Times New Roman"/>
                <a:cs typeface="Times New Roman"/>
              </a:rPr>
              <a:t>picked</a:t>
            </a:r>
            <a:r>
              <a:rPr dirty="0" sz="2800" spc="-23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40">
                <a:solidFill>
                  <a:srgbClr val="FFC000"/>
                </a:solidFill>
                <a:latin typeface="Times New Roman"/>
                <a:cs typeface="Times New Roman"/>
              </a:rPr>
              <a:t>up</a:t>
            </a:r>
            <a:r>
              <a:rPr dirty="0" sz="2800" spc="-26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505">
                <a:solidFill>
                  <a:srgbClr val="FFC000"/>
                </a:solidFill>
                <a:latin typeface="Times New Roman"/>
                <a:cs typeface="Times New Roman"/>
              </a:rPr>
              <a:t>from</a:t>
            </a:r>
            <a:r>
              <a:rPr dirty="0" sz="2800" spc="-39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5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dirty="0" sz="2800" spc="-32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95">
                <a:solidFill>
                  <a:srgbClr val="FFC000"/>
                </a:solidFill>
                <a:latin typeface="Times New Roman"/>
                <a:cs typeface="Times New Roman"/>
              </a:rPr>
              <a:t>calendar</a:t>
            </a:r>
            <a:r>
              <a:rPr dirty="0" sz="2800" spc="-29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30">
                <a:solidFill>
                  <a:srgbClr val="FFC000"/>
                </a:solidFill>
                <a:latin typeface="Times New Roman"/>
                <a:cs typeface="Times New Roman"/>
              </a:rPr>
              <a:t>rather</a:t>
            </a:r>
            <a:r>
              <a:rPr dirty="0" sz="28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40">
                <a:solidFill>
                  <a:srgbClr val="FFC000"/>
                </a:solidFill>
                <a:latin typeface="Times New Roman"/>
                <a:cs typeface="Times New Roman"/>
              </a:rPr>
              <a:t>than</a:t>
            </a:r>
            <a:r>
              <a:rPr dirty="0" sz="2800" spc="1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25">
                <a:solidFill>
                  <a:srgbClr val="FFC000"/>
                </a:solidFill>
                <a:latin typeface="Times New Roman"/>
                <a:cs typeface="Times New Roman"/>
              </a:rPr>
              <a:t>being</a:t>
            </a:r>
            <a:r>
              <a:rPr dirty="0" sz="2800" spc="-27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90">
                <a:solidFill>
                  <a:srgbClr val="FFC000"/>
                </a:solidFill>
                <a:latin typeface="Times New Roman"/>
                <a:cs typeface="Times New Roman"/>
              </a:rPr>
              <a:t>inserted</a:t>
            </a:r>
            <a:r>
              <a:rPr dirty="0" sz="2800" spc="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05">
                <a:solidFill>
                  <a:srgbClr val="FFC000"/>
                </a:solidFill>
                <a:latin typeface="Times New Roman"/>
                <a:cs typeface="Times New Roman"/>
              </a:rPr>
              <a:t>manually</a:t>
            </a:r>
            <a:r>
              <a:rPr dirty="0" sz="28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55">
                <a:solidFill>
                  <a:srgbClr val="FFC000"/>
                </a:solidFill>
                <a:latin typeface="Times New Roman"/>
                <a:cs typeface="Times New Roman"/>
              </a:rPr>
              <a:t>by </a:t>
            </a:r>
            <a:r>
              <a:rPr dirty="0" sz="2800" spc="-6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55">
                <a:solidFill>
                  <a:srgbClr val="FFC000"/>
                </a:solidFill>
                <a:latin typeface="Times New Roman"/>
                <a:cs typeface="Times New Roman"/>
              </a:rPr>
              <a:t>th</a:t>
            </a:r>
            <a:r>
              <a:rPr dirty="0" sz="2800" spc="-400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50">
                <a:solidFill>
                  <a:srgbClr val="FFC000"/>
                </a:solidFill>
                <a:latin typeface="Times New Roman"/>
                <a:cs typeface="Times New Roman"/>
              </a:rPr>
              <a:t>u</a:t>
            </a:r>
            <a:r>
              <a:rPr dirty="0" sz="2800" spc="-415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dirty="0" sz="2800" spc="-465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dirty="0" sz="2800" spc="-225">
                <a:solidFill>
                  <a:srgbClr val="FFC000"/>
                </a:solidFill>
                <a:latin typeface="Times New Roman"/>
                <a:cs typeface="Times New Roman"/>
              </a:rPr>
              <a:t>r.</a:t>
            </a:r>
            <a:endParaRPr sz="2800">
              <a:latin typeface="Times New Roman"/>
              <a:cs typeface="Times New Roman"/>
            </a:endParaRPr>
          </a:p>
          <a:p>
            <a:pPr marL="299085" marR="34290" indent="-287020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387985" algn="l"/>
              </a:tabLst>
            </a:pPr>
            <a:r>
              <a:rPr dirty="0"/>
              <a:t>	</a:t>
            </a:r>
            <a:r>
              <a:rPr dirty="0" sz="2800" spc="-300">
                <a:solidFill>
                  <a:srgbClr val="FFC000"/>
                </a:solidFill>
                <a:latin typeface="Times New Roman"/>
                <a:cs typeface="Times New Roman"/>
              </a:rPr>
              <a:t>Navigation</a:t>
            </a:r>
            <a:r>
              <a:rPr dirty="0" sz="2800" spc="-29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50">
                <a:solidFill>
                  <a:srgbClr val="FFC000"/>
                </a:solidFill>
                <a:latin typeface="Times New Roman"/>
                <a:cs typeface="Times New Roman"/>
              </a:rPr>
              <a:t>to</a:t>
            </a:r>
            <a:r>
              <a:rPr dirty="0" sz="2800" spc="-34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dirty="0" sz="2800" spc="-36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90">
                <a:solidFill>
                  <a:srgbClr val="FFC000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3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10">
                <a:solidFill>
                  <a:srgbClr val="FFC000"/>
                </a:solidFill>
                <a:latin typeface="Times New Roman"/>
                <a:cs typeface="Times New Roman"/>
              </a:rPr>
              <a:t>is</a:t>
            </a:r>
            <a:r>
              <a:rPr dirty="0" sz="2800" spc="-30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520">
                <a:solidFill>
                  <a:srgbClr val="FFC000"/>
                </a:solidFill>
                <a:latin typeface="Times New Roman"/>
                <a:cs typeface="Times New Roman"/>
              </a:rPr>
              <a:t>done</a:t>
            </a:r>
            <a:r>
              <a:rPr dirty="0" sz="2800" spc="-51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55">
                <a:solidFill>
                  <a:srgbClr val="FFC000"/>
                </a:solidFill>
                <a:latin typeface="Times New Roman"/>
                <a:cs typeface="Times New Roman"/>
              </a:rPr>
              <a:t>by</a:t>
            </a:r>
            <a:r>
              <a:rPr dirty="0" sz="2800" spc="-4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90">
                <a:solidFill>
                  <a:srgbClr val="FFC000"/>
                </a:solidFill>
                <a:latin typeface="Times New Roman"/>
                <a:cs typeface="Times New Roman"/>
              </a:rPr>
              <a:t>using</a:t>
            </a:r>
            <a:r>
              <a:rPr dirty="0" sz="2800" spc="-3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dirty="0" sz="2800" spc="-36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45">
                <a:solidFill>
                  <a:srgbClr val="FFC000"/>
                </a:solidFill>
                <a:latin typeface="Times New Roman"/>
                <a:cs typeface="Times New Roman"/>
              </a:rPr>
              <a:t>ADODCs</a:t>
            </a:r>
            <a:r>
              <a:rPr dirty="0" sz="2800" spc="-34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40">
                <a:solidFill>
                  <a:srgbClr val="FFC000"/>
                </a:solidFill>
                <a:latin typeface="Times New Roman"/>
                <a:cs typeface="Times New Roman"/>
              </a:rPr>
              <a:t>and</a:t>
            </a:r>
            <a:r>
              <a:rPr dirty="0" sz="2800" spc="-43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60">
                <a:solidFill>
                  <a:srgbClr val="FFC000"/>
                </a:solidFill>
                <a:latin typeface="Times New Roman"/>
                <a:cs typeface="Times New Roman"/>
              </a:rPr>
              <a:t>also</a:t>
            </a:r>
            <a:r>
              <a:rPr dirty="0" sz="2800" spc="-35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455">
                <a:solidFill>
                  <a:srgbClr val="FFC000"/>
                </a:solidFill>
                <a:latin typeface="Times New Roman"/>
                <a:cs typeface="Times New Roman"/>
              </a:rPr>
              <a:t>by</a:t>
            </a:r>
            <a:r>
              <a:rPr dirty="0" sz="2800" spc="-4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370">
                <a:solidFill>
                  <a:srgbClr val="FFC000"/>
                </a:solidFill>
                <a:latin typeface="Times New Roman"/>
                <a:cs typeface="Times New Roman"/>
              </a:rPr>
              <a:t>the </a:t>
            </a:r>
            <a:r>
              <a:rPr dirty="0" sz="2800" spc="-6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270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dirty="0" sz="2800" spc="-204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dirty="0" sz="2800" spc="-360">
                <a:solidFill>
                  <a:srgbClr val="FFC000"/>
                </a:solidFill>
                <a:latin typeface="Times New Roman"/>
                <a:cs typeface="Times New Roman"/>
              </a:rPr>
              <a:t>arc</a:t>
            </a:r>
            <a:r>
              <a:rPr dirty="0" sz="2800" spc="-434">
                <a:solidFill>
                  <a:srgbClr val="FFC000"/>
                </a:solidFill>
                <a:latin typeface="Times New Roman"/>
                <a:cs typeface="Times New Roman"/>
              </a:rPr>
              <a:t>h</a:t>
            </a:r>
            <a:r>
              <a:rPr dirty="0" sz="2800" spc="-1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800" spc="-530">
                <a:solidFill>
                  <a:srgbClr val="FFC000"/>
                </a:solidFill>
                <a:latin typeface="Times New Roman"/>
                <a:cs typeface="Times New Roman"/>
              </a:rPr>
              <a:t>command.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4667" y="115823"/>
            <a:ext cx="6073140" cy="1079500"/>
            <a:chOff x="1534667" y="115823"/>
            <a:chExt cx="6073140" cy="1079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4667" y="115823"/>
              <a:ext cx="6073139" cy="1078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4875" y="256031"/>
              <a:ext cx="5792724" cy="798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3372" y="405384"/>
              <a:ext cx="622096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4540" y="1479931"/>
            <a:ext cx="7293609" cy="5391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80962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97840" algn="l"/>
                <a:tab pos="1768475" algn="l"/>
              </a:tabLst>
            </a:pP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Description of events has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to be </a:t>
            </a:r>
            <a:r>
              <a:rPr dirty="0" sz="3200" spc="-944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added	repeatedly.</a:t>
            </a:r>
            <a:endParaRPr sz="3200">
              <a:latin typeface="Comic Sans MS"/>
              <a:cs typeface="Comic Sans MS"/>
            </a:endParaRPr>
          </a:p>
          <a:p>
            <a:pPr marL="12700" marR="639445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Salary is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not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being deducted for </a:t>
            </a:r>
            <a:r>
              <a:rPr dirty="0" sz="3200" spc="-944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leaves.</a:t>
            </a:r>
            <a:endParaRPr sz="3200">
              <a:latin typeface="Comic Sans MS"/>
              <a:cs typeface="Comic Sans MS"/>
            </a:endParaRPr>
          </a:p>
          <a:p>
            <a:pPr marL="497205" indent="-48514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No</a:t>
            </a:r>
            <a:r>
              <a:rPr dirty="0" sz="3200" spc="-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overtimes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are</a:t>
            </a:r>
            <a:r>
              <a:rPr dirty="0" sz="3200" spc="-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paid</a:t>
            </a:r>
            <a:r>
              <a:rPr dirty="0" sz="3200" spc="-2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either.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Two forms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for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attendance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(because </a:t>
            </a:r>
            <a:r>
              <a:rPr dirty="0" sz="3200" spc="-944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of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conflicting</a:t>
            </a:r>
            <a:r>
              <a:rPr dirty="0" sz="3200" spc="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time).</a:t>
            </a:r>
            <a:endParaRPr sz="3200">
              <a:latin typeface="Comic Sans MS"/>
              <a:cs typeface="Comic Sans MS"/>
            </a:endParaRPr>
          </a:p>
          <a:p>
            <a:pPr marL="12700" marR="27559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This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software provide with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the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 simple</a:t>
            </a:r>
            <a:r>
              <a:rPr dirty="0" sz="3200" spc="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working</a:t>
            </a:r>
            <a:r>
              <a:rPr dirty="0" sz="3200" spc="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to</a:t>
            </a:r>
            <a:r>
              <a:rPr dirty="0" sz="3200" spc="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the</a:t>
            </a:r>
            <a:r>
              <a:rPr dirty="0" sz="3200" spc="1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users.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 Complex </a:t>
            </a:r>
            <a:r>
              <a:rPr dirty="0" sz="3200" spc="-94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outcomes</a:t>
            </a:r>
            <a:r>
              <a:rPr dirty="0" sz="3200" spc="2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&amp;</a:t>
            </a:r>
            <a:r>
              <a:rPr dirty="0" sz="3200" spc="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demands</a:t>
            </a:r>
            <a:r>
              <a:rPr dirty="0" sz="3200" spc="-2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can</a:t>
            </a:r>
            <a:r>
              <a:rPr dirty="0" sz="3200" spc="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not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 be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 satisfactorily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fulfilled</a:t>
            </a:r>
            <a:r>
              <a:rPr dirty="0" sz="3200" spc="-3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to</a:t>
            </a:r>
            <a:r>
              <a:rPr dirty="0" sz="3200" spc="1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the </a:t>
            </a:r>
            <a:r>
              <a:rPr dirty="0" sz="3200">
                <a:solidFill>
                  <a:srgbClr val="FFC000"/>
                </a:solidFill>
                <a:latin typeface="Comic Sans MS"/>
                <a:cs typeface="Comic Sans MS"/>
              </a:rPr>
              <a:t>users.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72" y="381000"/>
              <a:ext cx="8601456" cy="11475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59740" y="1892934"/>
            <a:ext cx="7990205" cy="3235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457200" indent="-457834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70534" algn="l"/>
              </a:tabLst>
            </a:pPr>
            <a:r>
              <a:rPr dirty="0" sz="3000" spc="-345">
                <a:solidFill>
                  <a:srgbClr val="FFC000"/>
                </a:solidFill>
                <a:latin typeface="Times New Roman"/>
                <a:cs typeface="Times New Roman"/>
              </a:rPr>
              <a:t>This</a:t>
            </a:r>
            <a:r>
              <a:rPr dirty="0" sz="3000" spc="-34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15">
                <a:solidFill>
                  <a:srgbClr val="FFC000"/>
                </a:solidFill>
                <a:latin typeface="Times New Roman"/>
                <a:cs typeface="Times New Roman"/>
              </a:rPr>
              <a:t>project</a:t>
            </a:r>
            <a:r>
              <a:rPr dirty="0" sz="3000" spc="-409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65">
                <a:solidFill>
                  <a:srgbClr val="FFC000"/>
                </a:solidFill>
                <a:latin typeface="Times New Roman"/>
                <a:cs typeface="Times New Roman"/>
              </a:rPr>
              <a:t>can</a:t>
            </a:r>
            <a:r>
              <a:rPr dirty="0" sz="3000" spc="-459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30">
                <a:solidFill>
                  <a:srgbClr val="FFC000"/>
                </a:solidFill>
                <a:latin typeface="Times New Roman"/>
                <a:cs typeface="Times New Roman"/>
              </a:rPr>
              <a:t>be</a:t>
            </a:r>
            <a:r>
              <a:rPr dirty="0" sz="3000" spc="-52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20">
                <a:solidFill>
                  <a:srgbClr val="FFC000"/>
                </a:solidFill>
                <a:latin typeface="Times New Roman"/>
                <a:cs typeface="Times New Roman"/>
              </a:rPr>
              <a:t>modified</a:t>
            </a:r>
            <a:r>
              <a:rPr dirty="0" sz="3000" spc="-51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90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dirty="0" sz="3000" spc="-3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95">
                <a:solidFill>
                  <a:srgbClr val="FFC000"/>
                </a:solidFill>
                <a:latin typeface="Times New Roman"/>
                <a:cs typeface="Times New Roman"/>
              </a:rPr>
              <a:t>future</a:t>
            </a:r>
            <a:r>
              <a:rPr dirty="0" sz="3000" spc="-39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59">
                <a:solidFill>
                  <a:srgbClr val="FFC000"/>
                </a:solidFill>
                <a:latin typeface="Times New Roman"/>
                <a:cs typeface="Times New Roman"/>
              </a:rPr>
              <a:t>according</a:t>
            </a:r>
            <a:r>
              <a:rPr dirty="0" sz="3000" spc="-45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75">
                <a:solidFill>
                  <a:srgbClr val="FFC000"/>
                </a:solidFill>
                <a:latin typeface="Times New Roman"/>
                <a:cs typeface="Times New Roman"/>
              </a:rPr>
              <a:t>to</a:t>
            </a:r>
            <a:r>
              <a:rPr dirty="0" sz="3000" spc="-37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9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dirty="0" sz="3000" spc="-3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55">
                <a:solidFill>
                  <a:srgbClr val="FFC000"/>
                </a:solidFill>
                <a:latin typeface="Times New Roman"/>
                <a:cs typeface="Times New Roman"/>
              </a:rPr>
              <a:t>need</a:t>
            </a:r>
            <a:r>
              <a:rPr dirty="0" sz="3000" spc="-5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90">
                <a:solidFill>
                  <a:srgbClr val="FFC000"/>
                </a:solidFill>
                <a:latin typeface="Times New Roman"/>
                <a:cs typeface="Times New Roman"/>
              </a:rPr>
              <a:t>of</a:t>
            </a:r>
            <a:r>
              <a:rPr dirty="0" sz="3000" spc="-48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90">
                <a:solidFill>
                  <a:srgbClr val="FFC000"/>
                </a:solidFill>
                <a:latin typeface="Times New Roman"/>
                <a:cs typeface="Times New Roman"/>
              </a:rPr>
              <a:t>the </a:t>
            </a:r>
            <a:r>
              <a:rPr dirty="0" sz="3000" spc="-73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90">
                <a:solidFill>
                  <a:srgbClr val="FFC000"/>
                </a:solidFill>
                <a:latin typeface="Times New Roman"/>
                <a:cs typeface="Times New Roman"/>
              </a:rPr>
              <a:t>employees,</a:t>
            </a:r>
            <a:r>
              <a:rPr dirty="0" sz="3000" spc="-2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00">
                <a:solidFill>
                  <a:srgbClr val="FFC000"/>
                </a:solidFill>
                <a:latin typeface="Times New Roman"/>
                <a:cs typeface="Times New Roman"/>
              </a:rPr>
              <a:t>administr</a:t>
            </a:r>
            <a:r>
              <a:rPr dirty="0" sz="3000" spc="-459">
                <a:solidFill>
                  <a:srgbClr val="FFC000"/>
                </a:solidFill>
                <a:latin typeface="Times New Roman"/>
                <a:cs typeface="Times New Roman"/>
              </a:rPr>
              <a:t>a</a:t>
            </a:r>
            <a:r>
              <a:rPr dirty="0" sz="3000" spc="-365">
                <a:solidFill>
                  <a:srgbClr val="FFC000"/>
                </a:solidFill>
                <a:latin typeface="Times New Roman"/>
                <a:cs typeface="Times New Roman"/>
              </a:rPr>
              <a:t>to</a:t>
            </a:r>
            <a:r>
              <a:rPr dirty="0" sz="3000" spc="-305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dirty="0" sz="3000" spc="1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65">
                <a:solidFill>
                  <a:srgbClr val="FFC000"/>
                </a:solidFill>
                <a:latin typeface="Times New Roman"/>
                <a:cs typeface="Times New Roman"/>
              </a:rPr>
              <a:t>an</a:t>
            </a:r>
            <a:r>
              <a:rPr dirty="0" sz="3000" spc="-484">
                <a:solidFill>
                  <a:srgbClr val="FFC000"/>
                </a:solidFill>
                <a:latin typeface="Times New Roman"/>
                <a:cs typeface="Times New Roman"/>
              </a:rPr>
              <a:t>d</a:t>
            </a:r>
            <a:r>
              <a:rPr dirty="0" sz="3000" spc="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85">
                <a:solidFill>
                  <a:srgbClr val="FFC000"/>
                </a:solidFill>
                <a:latin typeface="Times New Roman"/>
                <a:cs typeface="Times New Roman"/>
              </a:rPr>
              <a:t>users.</a:t>
            </a:r>
            <a:endParaRPr sz="3000">
              <a:latin typeface="Times New Roman"/>
              <a:cs typeface="Times New Roman"/>
            </a:endParaRPr>
          </a:p>
          <a:p>
            <a:pPr marL="469900" marR="361950" indent="-457834">
              <a:lnSpc>
                <a:spcPct val="100000"/>
              </a:lnSpc>
              <a:buFont typeface="Wingdings"/>
              <a:buChar char=""/>
              <a:tabLst>
                <a:tab pos="470534" algn="l"/>
              </a:tabLst>
            </a:pPr>
            <a:r>
              <a:rPr dirty="0" sz="3000" spc="-345">
                <a:solidFill>
                  <a:srgbClr val="FFC000"/>
                </a:solidFill>
                <a:latin typeface="Times New Roman"/>
                <a:cs typeface="Times New Roman"/>
              </a:rPr>
              <a:t>This</a:t>
            </a:r>
            <a:r>
              <a:rPr dirty="0" sz="30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15">
                <a:solidFill>
                  <a:srgbClr val="FFC000"/>
                </a:solidFill>
                <a:latin typeface="Times New Roman"/>
                <a:cs typeface="Times New Roman"/>
              </a:rPr>
              <a:t>project</a:t>
            </a:r>
            <a:r>
              <a:rPr dirty="0" sz="3000" spc="-32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65">
                <a:solidFill>
                  <a:srgbClr val="FFC000"/>
                </a:solidFill>
                <a:latin typeface="Times New Roman"/>
                <a:cs typeface="Times New Roman"/>
              </a:rPr>
              <a:t>can</a:t>
            </a:r>
            <a:r>
              <a:rPr dirty="0" sz="3000" spc="-28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30">
                <a:solidFill>
                  <a:srgbClr val="FFC000"/>
                </a:solidFill>
                <a:latin typeface="Times New Roman"/>
                <a:cs typeface="Times New Roman"/>
              </a:rPr>
              <a:t>be</a:t>
            </a:r>
            <a:r>
              <a:rPr dirty="0" sz="3000" spc="-43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05">
                <a:solidFill>
                  <a:srgbClr val="FFC000"/>
                </a:solidFill>
                <a:latin typeface="Times New Roman"/>
                <a:cs typeface="Times New Roman"/>
              </a:rPr>
              <a:t>used</a:t>
            </a:r>
            <a:r>
              <a:rPr dirty="0" sz="3000" spc="-49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20">
                <a:solidFill>
                  <a:srgbClr val="FFC000"/>
                </a:solidFill>
                <a:latin typeface="Times New Roman"/>
                <a:cs typeface="Times New Roman"/>
              </a:rPr>
              <a:t>not</a:t>
            </a:r>
            <a:r>
              <a:rPr dirty="0" sz="3000" spc="-32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45">
                <a:solidFill>
                  <a:srgbClr val="FFC000"/>
                </a:solidFill>
                <a:latin typeface="Times New Roman"/>
                <a:cs typeface="Times New Roman"/>
              </a:rPr>
              <a:t>only</a:t>
            </a:r>
            <a:r>
              <a:rPr dirty="0" sz="3000" spc="-30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50">
                <a:solidFill>
                  <a:srgbClr val="FFC000"/>
                </a:solidFill>
                <a:latin typeface="Times New Roman"/>
                <a:cs typeface="Times New Roman"/>
              </a:rPr>
              <a:t>as</a:t>
            </a:r>
            <a:r>
              <a:rPr dirty="0" sz="3000" spc="1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95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dirty="0" sz="30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34">
                <a:solidFill>
                  <a:srgbClr val="FFC000"/>
                </a:solidFill>
                <a:latin typeface="Times New Roman"/>
                <a:cs typeface="Times New Roman"/>
              </a:rPr>
              <a:t>information</a:t>
            </a:r>
            <a:r>
              <a:rPr dirty="0" sz="30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80">
                <a:solidFill>
                  <a:srgbClr val="FFC000"/>
                </a:solidFill>
                <a:latin typeface="Times New Roman"/>
                <a:cs typeface="Times New Roman"/>
              </a:rPr>
              <a:t>system</a:t>
            </a:r>
            <a:r>
              <a:rPr dirty="0" sz="3000" spc="1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00">
                <a:solidFill>
                  <a:srgbClr val="FFC000"/>
                </a:solidFill>
                <a:latin typeface="Times New Roman"/>
                <a:cs typeface="Times New Roman"/>
              </a:rPr>
              <a:t>but</a:t>
            </a:r>
            <a:r>
              <a:rPr dirty="0" sz="30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50">
                <a:solidFill>
                  <a:srgbClr val="FFC000"/>
                </a:solidFill>
                <a:latin typeface="Times New Roman"/>
                <a:cs typeface="Times New Roman"/>
              </a:rPr>
              <a:t>as </a:t>
            </a:r>
            <a:r>
              <a:rPr dirty="0" sz="3000" spc="-73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80">
                <a:solidFill>
                  <a:srgbClr val="FFC000"/>
                </a:solidFill>
                <a:latin typeface="Times New Roman"/>
                <a:cs typeface="Times New Roman"/>
              </a:rPr>
              <a:t>th</a:t>
            </a:r>
            <a:r>
              <a:rPr dirty="0" sz="3000" spc="-425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dirty="0" sz="30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95">
                <a:solidFill>
                  <a:srgbClr val="FFC000"/>
                </a:solidFill>
                <a:latin typeface="Times New Roman"/>
                <a:cs typeface="Times New Roman"/>
              </a:rPr>
              <a:t>mana</a:t>
            </a:r>
            <a:r>
              <a:rPr dirty="0" sz="3000" spc="-420">
                <a:solidFill>
                  <a:srgbClr val="FFC000"/>
                </a:solidFill>
                <a:latin typeface="Times New Roman"/>
                <a:cs typeface="Times New Roman"/>
              </a:rPr>
              <a:t>g</a:t>
            </a:r>
            <a:r>
              <a:rPr dirty="0" sz="3000" spc="-540">
                <a:solidFill>
                  <a:srgbClr val="FFC000"/>
                </a:solidFill>
                <a:latin typeface="Times New Roman"/>
                <a:cs typeface="Times New Roman"/>
              </a:rPr>
              <a:t>ement</a:t>
            </a:r>
            <a:r>
              <a:rPr dirty="0" sz="30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80">
                <a:solidFill>
                  <a:srgbClr val="FFC000"/>
                </a:solidFill>
                <a:latin typeface="Times New Roman"/>
                <a:cs typeface="Times New Roman"/>
              </a:rPr>
              <a:t>system</a:t>
            </a:r>
            <a:r>
              <a:rPr dirty="0" sz="30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55">
                <a:solidFill>
                  <a:srgbClr val="FFC000"/>
                </a:solidFill>
                <a:latin typeface="Times New Roman"/>
                <a:cs typeface="Times New Roman"/>
              </a:rPr>
              <a:t>als</a:t>
            </a:r>
            <a:r>
              <a:rPr dirty="0" sz="3000" spc="-475">
                <a:solidFill>
                  <a:srgbClr val="FFC000"/>
                </a:solidFill>
                <a:latin typeface="Times New Roman"/>
                <a:cs typeface="Times New Roman"/>
              </a:rPr>
              <a:t>o</a:t>
            </a:r>
            <a:r>
              <a:rPr dirty="0" sz="30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25">
                <a:solidFill>
                  <a:srgbClr val="FFC000"/>
                </a:solidFill>
                <a:latin typeface="Times New Roman"/>
                <a:cs typeface="Times New Roman"/>
              </a:rPr>
              <a:t>on</a:t>
            </a:r>
            <a:r>
              <a:rPr dirty="0" sz="3000" spc="-265">
                <a:solidFill>
                  <a:srgbClr val="FFC000"/>
                </a:solidFill>
                <a:latin typeface="Times New Roman"/>
                <a:cs typeface="Times New Roman"/>
              </a:rPr>
              <a:t>l</a:t>
            </a:r>
            <a:r>
              <a:rPr dirty="0" sz="3000" spc="-470">
                <a:solidFill>
                  <a:srgbClr val="FFC000"/>
                </a:solidFill>
                <a:latin typeface="Times New Roman"/>
                <a:cs typeface="Times New Roman"/>
              </a:rPr>
              <a:t>y</a:t>
            </a:r>
            <a:r>
              <a:rPr dirty="0" sz="30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84">
                <a:solidFill>
                  <a:srgbClr val="FFC000"/>
                </a:solidFill>
                <a:latin typeface="Times New Roman"/>
                <a:cs typeface="Times New Roman"/>
              </a:rPr>
              <a:t>by</a:t>
            </a:r>
            <a:r>
              <a:rPr dirty="0" sz="30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34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dirty="0" sz="3000" spc="-450">
                <a:solidFill>
                  <a:srgbClr val="FFC000"/>
                </a:solidFill>
                <a:latin typeface="Times New Roman"/>
                <a:cs typeface="Times New Roman"/>
              </a:rPr>
              <a:t>c</a:t>
            </a:r>
            <a:r>
              <a:rPr dirty="0" sz="3000" spc="-400">
                <a:solidFill>
                  <a:srgbClr val="FFC000"/>
                </a:solidFill>
                <a:latin typeface="Times New Roman"/>
                <a:cs typeface="Times New Roman"/>
              </a:rPr>
              <a:t>ludi</a:t>
            </a:r>
            <a:r>
              <a:rPr dirty="0" sz="3000" spc="-525">
                <a:solidFill>
                  <a:srgbClr val="FFC000"/>
                </a:solidFill>
                <a:latin typeface="Times New Roman"/>
                <a:cs typeface="Times New Roman"/>
              </a:rPr>
              <a:t>n</a:t>
            </a:r>
            <a:r>
              <a:rPr dirty="0" sz="3000" spc="-440">
                <a:solidFill>
                  <a:srgbClr val="FFC000"/>
                </a:solidFill>
                <a:latin typeface="Times New Roman"/>
                <a:cs typeface="Times New Roman"/>
              </a:rPr>
              <a:t>g</a:t>
            </a:r>
            <a:r>
              <a:rPr dirty="0" sz="3000" spc="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600">
                <a:solidFill>
                  <a:srgbClr val="FFC000"/>
                </a:solidFill>
                <a:latin typeface="Times New Roman"/>
                <a:cs typeface="Times New Roman"/>
              </a:rPr>
              <a:t>some</a:t>
            </a:r>
            <a:r>
              <a:rPr dirty="0" sz="3000" spc="-2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75">
                <a:solidFill>
                  <a:srgbClr val="FFC000"/>
                </a:solidFill>
                <a:latin typeface="Times New Roman"/>
                <a:cs typeface="Times New Roman"/>
              </a:rPr>
              <a:t>more  </a:t>
            </a:r>
            <a:r>
              <a:rPr dirty="0" sz="3000" spc="-509">
                <a:solidFill>
                  <a:srgbClr val="FFC000"/>
                </a:solidFill>
                <a:latin typeface="Times New Roman"/>
                <a:cs typeface="Times New Roman"/>
              </a:rPr>
              <a:t>management</a:t>
            </a:r>
            <a:r>
              <a:rPr dirty="0" sz="3000" spc="-47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95">
                <a:solidFill>
                  <a:srgbClr val="FFC000"/>
                </a:solidFill>
                <a:latin typeface="Times New Roman"/>
                <a:cs typeface="Times New Roman"/>
              </a:rPr>
              <a:t>features</a:t>
            </a:r>
            <a:r>
              <a:rPr dirty="0" sz="3000" spc="-35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70">
                <a:solidFill>
                  <a:srgbClr val="FFC000"/>
                </a:solidFill>
                <a:latin typeface="Times New Roman"/>
                <a:cs typeface="Times New Roman"/>
              </a:rPr>
              <a:t>and</a:t>
            </a:r>
            <a:r>
              <a:rPr dirty="0" sz="3000" spc="-29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34">
                <a:solidFill>
                  <a:srgbClr val="FFC000"/>
                </a:solidFill>
                <a:latin typeface="Times New Roman"/>
                <a:cs typeface="Times New Roman"/>
              </a:rPr>
              <a:t>modifications.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3670"/>
              </a:lnSpc>
              <a:spcBef>
                <a:spcPts val="35"/>
              </a:spcBef>
              <a:buFont typeface="Wingdings"/>
              <a:buChar char=""/>
              <a:tabLst>
                <a:tab pos="470534" algn="l"/>
              </a:tabLst>
            </a:pPr>
            <a:r>
              <a:rPr dirty="0" sz="3000" spc="-345">
                <a:solidFill>
                  <a:srgbClr val="FFC000"/>
                </a:solidFill>
                <a:latin typeface="Times New Roman"/>
                <a:cs typeface="Times New Roman"/>
              </a:rPr>
              <a:t>This</a:t>
            </a:r>
            <a:r>
              <a:rPr dirty="0" sz="3000" spc="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15">
                <a:solidFill>
                  <a:srgbClr val="FFC000"/>
                </a:solidFill>
                <a:latin typeface="Times New Roman"/>
                <a:cs typeface="Times New Roman"/>
              </a:rPr>
              <a:t>project</a:t>
            </a:r>
            <a:r>
              <a:rPr dirty="0" sz="3000" spc="-32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65">
                <a:solidFill>
                  <a:srgbClr val="FFC000"/>
                </a:solidFill>
                <a:latin typeface="Times New Roman"/>
                <a:cs typeface="Times New Roman"/>
              </a:rPr>
              <a:t>can</a:t>
            </a:r>
            <a:r>
              <a:rPr dirty="0" sz="3000" spc="-27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85">
                <a:solidFill>
                  <a:srgbClr val="FFC000"/>
                </a:solidFill>
                <a:latin typeface="Times New Roman"/>
                <a:cs typeface="Times New Roman"/>
              </a:rPr>
              <a:t>also</a:t>
            </a:r>
            <a:r>
              <a:rPr dirty="0" sz="3000" spc="-36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30">
                <a:solidFill>
                  <a:srgbClr val="FFC000"/>
                </a:solidFill>
                <a:latin typeface="Times New Roman"/>
                <a:cs typeface="Times New Roman"/>
              </a:rPr>
              <a:t>be</a:t>
            </a:r>
            <a:r>
              <a:rPr dirty="0" sz="3000" spc="-43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90">
                <a:solidFill>
                  <a:srgbClr val="FFC000"/>
                </a:solidFill>
                <a:latin typeface="Times New Roman"/>
                <a:cs typeface="Times New Roman"/>
              </a:rPr>
              <a:t>made</a:t>
            </a:r>
            <a:r>
              <a:rPr dirty="0" sz="3000" spc="-47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75">
                <a:solidFill>
                  <a:srgbClr val="FFC000"/>
                </a:solidFill>
                <a:latin typeface="Times New Roman"/>
                <a:cs typeface="Times New Roman"/>
              </a:rPr>
              <a:t>to</a:t>
            </a:r>
            <a:r>
              <a:rPr dirty="0" sz="3000" spc="-37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70">
                <a:solidFill>
                  <a:srgbClr val="FFC000"/>
                </a:solidFill>
                <a:latin typeface="Times New Roman"/>
                <a:cs typeface="Times New Roman"/>
              </a:rPr>
              <a:t>work</a:t>
            </a:r>
            <a:r>
              <a:rPr dirty="0" sz="3000" spc="-53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45">
                <a:solidFill>
                  <a:srgbClr val="FFC000"/>
                </a:solidFill>
                <a:latin typeface="Times New Roman"/>
                <a:cs typeface="Times New Roman"/>
              </a:rPr>
              <a:t>online</a:t>
            </a:r>
            <a:r>
              <a:rPr dirty="0" sz="3000" spc="-30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84">
                <a:solidFill>
                  <a:srgbClr val="FFC000"/>
                </a:solidFill>
                <a:latin typeface="Times New Roman"/>
                <a:cs typeface="Times New Roman"/>
              </a:rPr>
              <a:t>by</a:t>
            </a:r>
            <a:r>
              <a:rPr dirty="0" sz="3000" spc="-24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59">
                <a:solidFill>
                  <a:srgbClr val="FFC000"/>
                </a:solidFill>
                <a:latin typeface="Times New Roman"/>
                <a:cs typeface="Times New Roman"/>
              </a:rPr>
              <a:t>providing</a:t>
            </a:r>
            <a:r>
              <a:rPr dirty="0" sz="3000" spc="-27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95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dirty="0" sz="3000" spc="-32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80">
                <a:solidFill>
                  <a:srgbClr val="FFC000"/>
                </a:solidFill>
                <a:latin typeface="Times New Roman"/>
                <a:cs typeface="Times New Roman"/>
              </a:rPr>
              <a:t>internet </a:t>
            </a:r>
            <a:r>
              <a:rPr dirty="0" sz="3000" spc="-73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95">
                <a:solidFill>
                  <a:srgbClr val="FFC000"/>
                </a:solidFill>
                <a:latin typeface="Times New Roman"/>
                <a:cs typeface="Times New Roman"/>
              </a:rPr>
              <a:t>features</a:t>
            </a:r>
            <a:r>
              <a:rPr dirty="0" sz="3000" spc="-3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70">
                <a:solidFill>
                  <a:srgbClr val="FFC000"/>
                </a:solidFill>
                <a:latin typeface="Times New Roman"/>
                <a:cs typeface="Times New Roman"/>
              </a:rPr>
              <a:t>and</a:t>
            </a:r>
            <a:r>
              <a:rPr dirty="0" sz="3000" spc="-28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25">
                <a:solidFill>
                  <a:srgbClr val="FFC000"/>
                </a:solidFill>
                <a:latin typeface="Times New Roman"/>
                <a:cs typeface="Times New Roman"/>
              </a:rPr>
              <a:t>hence</a:t>
            </a:r>
            <a:r>
              <a:rPr dirty="0" sz="3000" spc="-459">
                <a:solidFill>
                  <a:srgbClr val="FFC000"/>
                </a:solidFill>
                <a:latin typeface="Times New Roman"/>
                <a:cs typeface="Times New Roman"/>
              </a:rPr>
              <a:t> can</a:t>
            </a:r>
            <a:r>
              <a:rPr dirty="0" sz="3000" spc="-28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30">
                <a:solidFill>
                  <a:srgbClr val="FFC000"/>
                </a:solidFill>
                <a:latin typeface="Times New Roman"/>
                <a:cs typeface="Times New Roman"/>
              </a:rPr>
              <a:t>be</a:t>
            </a:r>
            <a:r>
              <a:rPr dirty="0" sz="3000" spc="-43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84">
                <a:solidFill>
                  <a:srgbClr val="FFC000"/>
                </a:solidFill>
                <a:latin typeface="Times New Roman"/>
                <a:cs typeface="Times New Roman"/>
              </a:rPr>
              <a:t>changed</a:t>
            </a:r>
            <a:r>
              <a:rPr dirty="0" sz="3000" spc="-27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75">
                <a:solidFill>
                  <a:srgbClr val="FFC000"/>
                </a:solidFill>
                <a:latin typeface="Times New Roman"/>
                <a:cs typeface="Times New Roman"/>
              </a:rPr>
              <a:t>to</a:t>
            </a:r>
            <a:r>
              <a:rPr dirty="0" sz="30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570">
                <a:solidFill>
                  <a:srgbClr val="FFC000"/>
                </a:solidFill>
                <a:latin typeface="Times New Roman"/>
                <a:cs typeface="Times New Roman"/>
              </a:rPr>
              <a:t>work</a:t>
            </a:r>
            <a:r>
              <a:rPr dirty="0" sz="3000" spc="-53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350">
                <a:solidFill>
                  <a:srgbClr val="FFC000"/>
                </a:solidFill>
                <a:latin typeface="Times New Roman"/>
                <a:cs typeface="Times New Roman"/>
              </a:rPr>
              <a:t>as</a:t>
            </a:r>
            <a:r>
              <a:rPr dirty="0" sz="300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000" spc="-405">
                <a:solidFill>
                  <a:srgbClr val="FFC000"/>
                </a:solidFill>
                <a:latin typeface="Times New Roman"/>
                <a:cs typeface="Times New Roman"/>
              </a:rPr>
              <a:t>an</a:t>
            </a:r>
            <a:r>
              <a:rPr dirty="0" sz="3000" spc="-30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u="heavy" sz="3000" spc="-43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Online</a:t>
            </a:r>
            <a:r>
              <a:rPr dirty="0" u="heavy" sz="3000" spc="-31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 spc="-29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Job</a:t>
            </a:r>
            <a:r>
              <a:rPr dirty="0" u="heavy" sz="3000" spc="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 spc="-28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Portal</a:t>
            </a:r>
            <a:r>
              <a:rPr dirty="0" u="heavy" sz="3000" spc="-28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600200"/>
            <a:ext cx="5367528" cy="29215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923" y="350520"/>
              <a:ext cx="8465820" cy="7086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19" y="509016"/>
              <a:ext cx="8148828" cy="3916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40" y="1383233"/>
            <a:ext cx="7911465" cy="5392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6456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551815" algn="l"/>
                <a:tab pos="552450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An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easy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way to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automate all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functionalities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of</a:t>
            </a:r>
            <a:r>
              <a:rPr dirty="0" sz="3200" spc="1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the</a:t>
            </a:r>
            <a:r>
              <a:rPr dirty="0" sz="3200" spc="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employees</a:t>
            </a:r>
            <a:r>
              <a:rPr dirty="0" sz="3200" spc="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of </a:t>
            </a:r>
            <a:r>
              <a:rPr dirty="0" sz="3200" spc="-137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Company.</a:t>
            </a:r>
            <a:endParaRPr sz="3200">
              <a:latin typeface="Comic Sans MS"/>
              <a:cs typeface="Comic Sans MS"/>
            </a:endParaRPr>
          </a:p>
          <a:p>
            <a:pPr marL="12700" marR="65468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551815" algn="l"/>
                <a:tab pos="552450" algn="l"/>
              </a:tabLst>
            </a:pP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Provides full functional reports to </a:t>
            </a:r>
            <a:r>
              <a:rPr dirty="0" sz="3200" spc="-137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management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of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 Company.</a:t>
            </a:r>
            <a:endParaRPr sz="3200">
              <a:latin typeface="Comic Sans MS"/>
              <a:cs typeface="Comic Sans MS"/>
            </a:endParaRPr>
          </a:p>
          <a:p>
            <a:pPr marL="12700" marR="184150">
              <a:lnSpc>
                <a:spcPct val="100000"/>
              </a:lnSpc>
              <a:buFont typeface="Wingdings"/>
              <a:buChar char=""/>
              <a:tabLst>
                <a:tab pos="551815" algn="l"/>
                <a:tab pos="552450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Committed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to bring the best way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of </a:t>
            </a:r>
            <a:r>
              <a:rPr dirty="0" sz="3200" spc="-137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management in the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various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forms of </a:t>
            </a:r>
            <a:r>
              <a:rPr dirty="0" sz="3200" spc="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Employment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Management.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buFont typeface="Wingdings"/>
              <a:buChar char=""/>
              <a:tabLst>
                <a:tab pos="551815" algn="l"/>
                <a:tab pos="552450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Tool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to manage the inner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operation </a:t>
            </a:r>
            <a:r>
              <a:rPr dirty="0" sz="3200" spc="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of Company related to employee </a:t>
            </a:r>
            <a:r>
              <a:rPr dirty="0" sz="3200" spc="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Details,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Leave,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 Salary</a:t>
            </a:r>
            <a:r>
              <a:rPr dirty="0" sz="3200" spc="-1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and</a:t>
            </a:r>
            <a:r>
              <a:rPr dirty="0" sz="3200" spc="-1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Attendance.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6811" y="563880"/>
              <a:ext cx="3755136" cy="7818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6127" y="1183894"/>
            <a:ext cx="7503159" cy="4450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200660" indent="-2870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Manages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the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employees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in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a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better </a:t>
            </a:r>
            <a:r>
              <a:rPr dirty="0" sz="3200" spc="-138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way.</a:t>
            </a:r>
            <a:endParaRPr sz="3200">
              <a:latin typeface="Comic Sans MS"/>
              <a:cs typeface="Comic Sans MS"/>
            </a:endParaRPr>
          </a:p>
          <a:p>
            <a:pPr marL="299085" marR="5080" indent="-287020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Easy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to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find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the various information </a:t>
            </a:r>
            <a:r>
              <a:rPr dirty="0" sz="3200" spc="-137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related</a:t>
            </a:r>
            <a:r>
              <a:rPr dirty="0" sz="32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to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employees.</a:t>
            </a:r>
            <a:endParaRPr sz="3200">
              <a:latin typeface="Comic Sans MS"/>
              <a:cs typeface="Comic Sans MS"/>
            </a:endParaRPr>
          </a:p>
          <a:p>
            <a:pPr marL="299085" marR="654050" indent="-287020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Maintains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the date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of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Hiring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and </a:t>
            </a:r>
            <a:r>
              <a:rPr dirty="0" sz="3200" spc="-137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Retirement.</a:t>
            </a:r>
            <a:endParaRPr sz="3200">
              <a:latin typeface="Comic Sans MS"/>
              <a:cs typeface="Comic Sans MS"/>
            </a:endParaRPr>
          </a:p>
          <a:p>
            <a:pPr marL="299085" marR="451484" indent="-287020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Maintains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the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salary, attendance, </a:t>
            </a:r>
            <a:r>
              <a:rPr dirty="0" sz="3200" spc="-138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events,</a:t>
            </a:r>
            <a:r>
              <a:rPr dirty="0" sz="3200" spc="-1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leaves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and</a:t>
            </a:r>
            <a:r>
              <a:rPr dirty="0" sz="3200" spc="-2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requests.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9627" y="746759"/>
              <a:ext cx="2907792" cy="7741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116" y="841247"/>
              <a:ext cx="2718816" cy="58521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26440" y="1331188"/>
            <a:ext cx="7684770" cy="3473450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46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Works</a:t>
            </a:r>
            <a:r>
              <a:rPr dirty="0" sz="32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in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multiple</a:t>
            </a:r>
            <a:r>
              <a:rPr dirty="0" sz="32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pc’s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with VB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6.0</a:t>
            </a:r>
            <a:endParaRPr sz="3200">
              <a:latin typeface="Comic Sans MS"/>
              <a:cs typeface="Comic Sans MS"/>
            </a:endParaRPr>
          </a:p>
          <a:p>
            <a:pPr marL="299085" marR="149225" indent="-287020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Employee’s &amp; administrator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both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can </a:t>
            </a:r>
            <a:r>
              <a:rPr dirty="0" sz="3200" spc="-137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use</a:t>
            </a:r>
            <a:r>
              <a:rPr dirty="0" sz="32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it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with</a:t>
            </a:r>
            <a:r>
              <a:rPr dirty="0" sz="3200" spc="-1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ease.</a:t>
            </a:r>
            <a:endParaRPr sz="3200">
              <a:latin typeface="Comic Sans MS"/>
              <a:cs typeface="Comic Sans MS"/>
            </a:endParaRPr>
          </a:p>
          <a:p>
            <a:pPr marL="299085" marR="5080" indent="-287020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Can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be used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simultaneously and </a:t>
            </a:r>
            <a:r>
              <a:rPr dirty="0" sz="3200" spc="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editing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&amp;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updates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can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be made easily </a:t>
            </a:r>
            <a:r>
              <a:rPr dirty="0" sz="3200" spc="-137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accordingly.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676" y="553212"/>
              <a:ext cx="8229600" cy="11247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8340" y="2206879"/>
            <a:ext cx="6756400" cy="281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464184" indent="-2870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The</a:t>
            </a:r>
            <a:r>
              <a:rPr dirty="0" sz="3200" spc="-3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records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are</a:t>
            </a:r>
            <a:r>
              <a:rPr dirty="0" sz="3200" spc="-4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maintained</a:t>
            </a:r>
            <a:r>
              <a:rPr dirty="0" sz="3200" spc="-3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in </a:t>
            </a:r>
            <a:r>
              <a:rPr dirty="0" sz="3200" spc="-137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registers.</a:t>
            </a:r>
            <a:endParaRPr sz="3200">
              <a:latin typeface="Comic Sans MS"/>
              <a:cs typeface="Comic Sans MS"/>
            </a:endParaRPr>
          </a:p>
          <a:p>
            <a:pPr marL="303530" indent="-29146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Time</a:t>
            </a:r>
            <a:r>
              <a:rPr dirty="0" sz="3200" spc="-3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consuming</a:t>
            </a:r>
            <a:r>
              <a:rPr dirty="0" sz="32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process.</a:t>
            </a:r>
            <a:endParaRPr sz="3200">
              <a:latin typeface="Comic Sans MS"/>
              <a:cs typeface="Comic Sans MS"/>
            </a:endParaRPr>
          </a:p>
          <a:p>
            <a:pPr marL="299085" marR="5080" indent="-287020">
              <a:lnSpc>
                <a:spcPct val="100000"/>
              </a:lnSpc>
              <a:spcBef>
                <a:spcPts val="136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Complicated searching,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editing </a:t>
            </a:r>
            <a:r>
              <a:rPr dirty="0" sz="3200" b="1">
                <a:solidFill>
                  <a:srgbClr val="FFC000"/>
                </a:solidFill>
                <a:latin typeface="Comic Sans MS"/>
                <a:cs typeface="Comic Sans MS"/>
              </a:rPr>
              <a:t>&amp; </a:t>
            </a:r>
            <a:r>
              <a:rPr dirty="0" sz="3200" spc="-137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updating.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8" y="413004"/>
              <a:ext cx="8510016" cy="1402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676" y="553212"/>
              <a:ext cx="8229600" cy="11216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1620773"/>
            <a:ext cx="7327265" cy="502539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99085" marR="5080" indent="-287020">
              <a:lnSpc>
                <a:spcPts val="3240"/>
              </a:lnSpc>
              <a:spcBef>
                <a:spcPts val="505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  <a:tab pos="4893945" algn="l"/>
              </a:tabLst>
            </a:pP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Help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s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i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n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10" b="1">
                <a:solidFill>
                  <a:srgbClr val="FFC000"/>
                </a:solidFill>
                <a:latin typeface="Comic Sans MS"/>
                <a:cs typeface="Comic Sans MS"/>
              </a:rPr>
              <a:t>m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aintai</a:t>
            </a:r>
            <a:r>
              <a:rPr dirty="0" sz="3000" spc="5" b="1">
                <a:solidFill>
                  <a:srgbClr val="FFC000"/>
                </a:solidFill>
                <a:latin typeface="Comic Sans MS"/>
                <a:cs typeface="Comic Sans MS"/>
              </a:rPr>
              <a:t>n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in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g</a:t>
            </a:r>
            <a:r>
              <a:rPr dirty="0" sz="3000" spc="-2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th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e	computerized 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employee details.</a:t>
            </a:r>
            <a:endParaRPr sz="30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915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</a:tabLst>
            </a:pP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Calculate</a:t>
            </a:r>
            <a:r>
              <a:rPr dirty="0" sz="30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the</a:t>
            </a:r>
            <a:r>
              <a:rPr dirty="0" sz="30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salary.</a:t>
            </a:r>
            <a:endParaRPr sz="30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</a:tabLst>
            </a:pP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Easy</a:t>
            </a:r>
            <a:r>
              <a:rPr dirty="0" sz="3000" spc="-2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attendance</a:t>
            </a:r>
            <a:r>
              <a:rPr dirty="0" sz="3000" spc="-6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marking.</a:t>
            </a:r>
            <a:endParaRPr sz="3000">
              <a:latin typeface="Comic Sans MS"/>
              <a:cs typeface="Comic Sans MS"/>
            </a:endParaRPr>
          </a:p>
          <a:p>
            <a:pPr marL="299085" marR="544195" indent="-287020">
              <a:lnSpc>
                <a:spcPts val="3240"/>
              </a:lnSpc>
              <a:spcBef>
                <a:spcPts val="1370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</a:tabLst>
            </a:pP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Easy</a:t>
            </a:r>
            <a:r>
              <a:rPr dirty="0" sz="30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calculation</a:t>
            </a:r>
            <a:r>
              <a:rPr dirty="0" sz="30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of</a:t>
            </a:r>
            <a:r>
              <a:rPr dirty="0" sz="30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various</a:t>
            </a:r>
            <a:r>
              <a:rPr dirty="0" sz="3000" spc="-3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leave</a:t>
            </a:r>
            <a:r>
              <a:rPr dirty="0" sz="30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in </a:t>
            </a:r>
            <a:r>
              <a:rPr dirty="0" sz="3000" spc="-128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categories.</a:t>
            </a:r>
            <a:endParaRPr sz="3000">
              <a:latin typeface="Comic Sans MS"/>
              <a:cs typeface="Comic Sans MS"/>
            </a:endParaRPr>
          </a:p>
          <a:p>
            <a:pPr marL="299085" marR="1000125" indent="-287020">
              <a:lnSpc>
                <a:spcPts val="3240"/>
              </a:lnSpc>
              <a:spcBef>
                <a:spcPts val="1320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</a:tabLst>
            </a:pP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Computerized</a:t>
            </a:r>
            <a:r>
              <a:rPr dirty="0" sz="3000" spc="-3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Events</a:t>
            </a:r>
            <a:r>
              <a:rPr dirty="0" sz="3000" spc="-4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&amp;</a:t>
            </a:r>
            <a:r>
              <a:rPr dirty="0" sz="3000" spc="-2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Requests </a:t>
            </a:r>
            <a:r>
              <a:rPr dirty="0" sz="3000" spc="-128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Management.</a:t>
            </a:r>
            <a:endParaRPr sz="3000">
              <a:latin typeface="Comic Sans MS"/>
              <a:cs typeface="Comic Sans MS"/>
            </a:endParaRPr>
          </a:p>
          <a:p>
            <a:pPr marL="299085" marR="893444" indent="-287020">
              <a:lnSpc>
                <a:spcPts val="3240"/>
              </a:lnSpc>
              <a:spcBef>
                <a:spcPts val="1320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463550" algn="l"/>
                <a:tab pos="464184" algn="l"/>
              </a:tabLst>
            </a:pP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Create</a:t>
            </a:r>
            <a:r>
              <a:rPr dirty="0" sz="3000" spc="-3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new</a:t>
            </a:r>
            <a:r>
              <a:rPr dirty="0" sz="30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users</a:t>
            </a:r>
            <a:r>
              <a:rPr dirty="0" sz="30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to</a:t>
            </a:r>
            <a:r>
              <a:rPr dirty="0" sz="3000" spc="-2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the</a:t>
            </a:r>
            <a:r>
              <a:rPr dirty="0" sz="3000" spc="-2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system </a:t>
            </a:r>
            <a:r>
              <a:rPr dirty="0" sz="3000" spc="-128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accordingly.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676" y="704087"/>
              <a:ext cx="8202168" cy="10469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8340" y="1509674"/>
            <a:ext cx="7219315" cy="4844415"/>
          </a:xfrm>
          <a:prstGeom prst="rect">
            <a:avLst/>
          </a:prstGeom>
        </p:spPr>
        <p:txBody>
          <a:bodyPr wrap="square" lIns="0" tIns="219075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72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Software</a:t>
            </a:r>
            <a:r>
              <a:rPr dirty="0" sz="3200" spc="-5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C000"/>
                </a:solidFill>
                <a:latin typeface="Comic Sans MS"/>
                <a:cs typeface="Comic Sans MS"/>
              </a:rPr>
              <a:t>Requirements</a:t>
            </a:r>
            <a:endParaRPr sz="3200">
              <a:latin typeface="Comic Sans MS"/>
              <a:cs typeface="Comic Sans MS"/>
            </a:endParaRPr>
          </a:p>
          <a:p>
            <a:pPr lvl="1" marL="756285" indent="-287020">
              <a:lnSpc>
                <a:spcPct val="100000"/>
              </a:lnSpc>
              <a:spcBef>
                <a:spcPts val="1220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  <a:tab pos="2743200" algn="l"/>
              </a:tabLst>
            </a:pP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Front</a:t>
            </a:r>
            <a:r>
              <a:rPr dirty="0" sz="2400" spc="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End</a:t>
            </a:r>
            <a:r>
              <a:rPr dirty="0" sz="2400" spc="1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:	MS</a:t>
            </a:r>
            <a:r>
              <a:rPr dirty="0" sz="2400" spc="-3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Visual</a:t>
            </a:r>
            <a:r>
              <a:rPr dirty="0" sz="24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Studio</a:t>
            </a:r>
            <a:r>
              <a:rPr dirty="0" sz="24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6.0</a:t>
            </a:r>
            <a:endParaRPr sz="2400">
              <a:latin typeface="Comic Sans MS"/>
              <a:cs typeface="Comic Sans MS"/>
            </a:endParaRPr>
          </a:p>
          <a:p>
            <a:pPr lvl="1" marL="756285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</a:tabLst>
            </a:pP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Back</a:t>
            </a:r>
            <a:r>
              <a:rPr dirty="0" sz="24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End :</a:t>
            </a:r>
            <a:r>
              <a:rPr dirty="0" sz="24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MS-Access</a:t>
            </a:r>
            <a:r>
              <a:rPr dirty="0" sz="2400" spc="-4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2003</a:t>
            </a:r>
            <a:endParaRPr sz="2400">
              <a:latin typeface="Comic Sans MS"/>
              <a:cs typeface="Comic Sans MS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887094" algn="l"/>
                <a:tab pos="887730" algn="l"/>
              </a:tabLst>
            </a:pPr>
            <a:r>
              <a:rPr dirty="0"/>
              <a:t>	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Database connectivity-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MS.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JET. OLEDB. </a:t>
            </a:r>
            <a:r>
              <a:rPr dirty="0" sz="2400" spc="-103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4.0</a:t>
            </a:r>
            <a:endParaRPr sz="2400">
              <a:latin typeface="Comic Sans MS"/>
              <a:cs typeface="Comic Sans MS"/>
            </a:endParaRPr>
          </a:p>
          <a:p>
            <a:pPr marL="303530" indent="-291465">
              <a:lnSpc>
                <a:spcPct val="100000"/>
              </a:lnSpc>
              <a:spcBef>
                <a:spcPts val="132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Hardware</a:t>
            </a:r>
            <a:r>
              <a:rPr dirty="0" sz="3200" spc="-5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FFC000"/>
                </a:solidFill>
                <a:latin typeface="Comic Sans MS"/>
                <a:cs typeface="Comic Sans MS"/>
              </a:rPr>
              <a:t>Requirements</a:t>
            </a:r>
            <a:endParaRPr sz="3200">
              <a:latin typeface="Comic Sans MS"/>
              <a:cs typeface="Comic Sans MS"/>
            </a:endParaRPr>
          </a:p>
          <a:p>
            <a:pPr lvl="1" marL="756285" indent="-287020">
              <a:lnSpc>
                <a:spcPct val="100000"/>
              </a:lnSpc>
              <a:spcBef>
                <a:spcPts val="1220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</a:tabLst>
            </a:pP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Processor</a:t>
            </a:r>
            <a:r>
              <a:rPr dirty="0" sz="2400" spc="-4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:</a:t>
            </a:r>
            <a:r>
              <a:rPr dirty="0" sz="24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Pentium</a:t>
            </a:r>
            <a:r>
              <a:rPr dirty="0" sz="2400" spc="-3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3</a:t>
            </a:r>
            <a:r>
              <a:rPr dirty="0" sz="2400" spc="-3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or</a:t>
            </a:r>
            <a:r>
              <a:rPr dirty="0" sz="2400" spc="-1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later.</a:t>
            </a:r>
            <a:endParaRPr sz="2400">
              <a:latin typeface="Comic Sans MS"/>
              <a:cs typeface="Comic Sans MS"/>
            </a:endParaRPr>
          </a:p>
          <a:p>
            <a:pPr lvl="1" marL="756285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</a:tabLst>
            </a:pP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RAM</a:t>
            </a:r>
            <a:r>
              <a:rPr dirty="0" sz="2400" spc="-3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:</a:t>
            </a:r>
            <a:r>
              <a:rPr dirty="0" sz="2400" spc="-2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256MB</a:t>
            </a:r>
            <a:r>
              <a:rPr dirty="0" sz="24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or</a:t>
            </a:r>
            <a:r>
              <a:rPr dirty="0" sz="2400" spc="-3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more</a:t>
            </a:r>
            <a:endParaRPr sz="2400">
              <a:latin typeface="Comic Sans MS"/>
              <a:cs typeface="Comic Sans MS"/>
            </a:endParaRPr>
          </a:p>
          <a:p>
            <a:pPr lvl="1" marL="7562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</a:tabLst>
            </a:pP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Hard</a:t>
            </a:r>
            <a:r>
              <a:rPr dirty="0" sz="24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Disk</a:t>
            </a:r>
            <a:r>
              <a:rPr dirty="0" sz="24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:</a:t>
            </a:r>
            <a:r>
              <a:rPr dirty="0" sz="2400" spc="-1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40GB</a:t>
            </a:r>
            <a:r>
              <a:rPr dirty="0" sz="2400" spc="-2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Comic Sans MS"/>
                <a:cs typeface="Comic Sans MS"/>
              </a:rPr>
              <a:t>or</a:t>
            </a:r>
            <a:r>
              <a:rPr dirty="0" sz="2400" spc="-25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omic Sans MS"/>
                <a:cs typeface="Comic Sans MS"/>
              </a:rPr>
              <a:t>more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19" y="219456"/>
              <a:ext cx="5905500" cy="1237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552" y="323088"/>
              <a:ext cx="5698236" cy="10302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9740" y="2728086"/>
            <a:ext cx="2367915" cy="34397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700" b="1">
                <a:solidFill>
                  <a:srgbClr val="FFC000"/>
                </a:solidFill>
                <a:latin typeface="Comic Sans MS"/>
                <a:cs typeface="Comic Sans MS"/>
              </a:rPr>
              <a:t>Employee</a:t>
            </a:r>
            <a:endParaRPr sz="27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700" b="1">
                <a:solidFill>
                  <a:srgbClr val="FFC000"/>
                </a:solidFill>
                <a:latin typeface="Comic Sans MS"/>
                <a:cs typeface="Comic Sans MS"/>
              </a:rPr>
              <a:t>Allowance</a:t>
            </a:r>
            <a:endParaRPr sz="27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700" spc="-5" b="1">
                <a:solidFill>
                  <a:srgbClr val="FFC000"/>
                </a:solidFill>
                <a:latin typeface="Comic Sans MS"/>
                <a:cs typeface="Comic Sans MS"/>
              </a:rPr>
              <a:t>Attendance</a:t>
            </a:r>
            <a:endParaRPr sz="27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700" b="1">
                <a:solidFill>
                  <a:srgbClr val="FFC000"/>
                </a:solidFill>
                <a:latin typeface="Comic Sans MS"/>
                <a:cs typeface="Comic Sans MS"/>
              </a:rPr>
              <a:t>Leave</a:t>
            </a:r>
            <a:endParaRPr sz="27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700" b="1">
                <a:solidFill>
                  <a:srgbClr val="FFC000"/>
                </a:solidFill>
                <a:latin typeface="Comic Sans MS"/>
                <a:cs typeface="Comic Sans MS"/>
              </a:rPr>
              <a:t>User</a:t>
            </a:r>
            <a:endParaRPr sz="27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700" spc="-5" b="1">
                <a:solidFill>
                  <a:srgbClr val="FFC000"/>
                </a:solidFill>
                <a:latin typeface="Comic Sans MS"/>
                <a:cs typeface="Comic Sans MS"/>
              </a:rPr>
              <a:t>Developer</a:t>
            </a:r>
            <a:endParaRPr sz="27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700" b="1">
                <a:solidFill>
                  <a:srgbClr val="FFC000"/>
                </a:solidFill>
                <a:latin typeface="Comic Sans MS"/>
                <a:cs typeface="Comic Sans MS"/>
              </a:rPr>
              <a:t>Log</a:t>
            </a:r>
            <a:r>
              <a:rPr dirty="0" sz="2700" spc="-6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2700" b="1">
                <a:solidFill>
                  <a:srgbClr val="FFC000"/>
                </a:solidFill>
                <a:latin typeface="Comic Sans MS"/>
                <a:cs typeface="Comic Sans MS"/>
              </a:rPr>
              <a:t>OFF</a:t>
            </a:r>
            <a:endParaRPr sz="27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6616" y="2584791"/>
            <a:ext cx="2462530" cy="304355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Employee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Allowance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Attendance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Leave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dirty="0" sz="3000" spc="-5" b="1">
                <a:solidFill>
                  <a:srgbClr val="FFC000"/>
                </a:solidFill>
                <a:latin typeface="Comic Sans MS"/>
                <a:cs typeface="Comic Sans MS"/>
              </a:rPr>
              <a:t>Developer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Log</a:t>
            </a:r>
            <a:r>
              <a:rPr dirty="0" sz="3000" spc="-80" b="1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z="3000" b="1">
                <a:solidFill>
                  <a:srgbClr val="FFC000"/>
                </a:solidFill>
                <a:latin typeface="Comic Sans MS"/>
                <a:cs typeface="Comic Sans MS"/>
              </a:rPr>
              <a:t>OFF</a:t>
            </a:r>
            <a:endParaRPr sz="30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9955" y="2007107"/>
            <a:ext cx="6708775" cy="504825"/>
            <a:chOff x="409955" y="2007107"/>
            <a:chExt cx="6708775" cy="5048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955" y="2020823"/>
              <a:ext cx="2997708" cy="426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3752" y="2007107"/>
              <a:ext cx="2244852" cy="504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2255" cy="6858000"/>
            <a:chOff x="0" y="0"/>
            <a:chExt cx="9152255" cy="6858000"/>
          </a:xfrm>
        </p:grpSpPr>
        <p:sp>
          <p:nvSpPr>
            <p:cNvPr id="3" name="object 3"/>
            <p:cNvSpPr/>
            <p:nvPr/>
          </p:nvSpPr>
          <p:spPr>
            <a:xfrm>
              <a:off x="6670547" y="3895344"/>
              <a:ext cx="2470785" cy="2658110"/>
            </a:xfrm>
            <a:custGeom>
              <a:avLst/>
              <a:gdLst/>
              <a:ahLst/>
              <a:cxnLst/>
              <a:rect l="l" t="t" r="r" b="b"/>
              <a:pathLst>
                <a:path w="2470784" h="2658109">
                  <a:moveTo>
                    <a:pt x="2470784" y="0"/>
                  </a:moveTo>
                  <a:lnTo>
                    <a:pt x="1714500" y="756284"/>
                  </a:lnTo>
                </a:path>
                <a:path w="2470784" h="2658109">
                  <a:moveTo>
                    <a:pt x="2470404" y="187451"/>
                  </a:moveTo>
                  <a:lnTo>
                    <a:pt x="0" y="2657906"/>
                  </a:lnTo>
                </a:path>
                <a:path w="2470784" h="2658109">
                  <a:moveTo>
                    <a:pt x="2470404" y="265175"/>
                  </a:moveTo>
                  <a:lnTo>
                    <a:pt x="899159" y="183644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95438" y="4039361"/>
              <a:ext cx="1442085" cy="1504950"/>
            </a:xfrm>
            <a:custGeom>
              <a:avLst/>
              <a:gdLst/>
              <a:ahLst/>
              <a:cxnLst/>
              <a:rect l="l" t="t" r="r" b="b"/>
              <a:pathLst>
                <a:path w="1442084" h="1504950">
                  <a:moveTo>
                    <a:pt x="1441322" y="0"/>
                  </a:moveTo>
                  <a:lnTo>
                    <a:pt x="0" y="1441323"/>
                  </a:lnTo>
                </a:path>
                <a:path w="1442084" h="1504950">
                  <a:moveTo>
                    <a:pt x="1441957" y="457200"/>
                  </a:moveTo>
                  <a:lnTo>
                    <a:pt x="394715" y="15044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60"/>
              <a:t> </a:t>
            </a:r>
            <a:r>
              <a:rPr dirty="0"/>
              <a:t>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2021-06-17T12:42:17Z</dcterms:created>
  <dcterms:modified xsi:type="dcterms:W3CDTF">2021-06-17T12:42:17Z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2021-06-17T00:00:00Z</vt:filetime>
  </property>
</Properties>
</file>