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0F7FD2-3273-4FEE-A374-F006C6DCB260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4FD543-4A06-4EED-B2BB-372DBF317AE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467600" cy="11430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National Institute of Technology, </a:t>
            </a:r>
            <a:r>
              <a:rPr lang="en-US" b="1" dirty="0" smtClean="0"/>
              <a:t>Tiruchirappalli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785926"/>
            <a:ext cx="7786742" cy="507207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3900" dirty="0" smtClean="0"/>
              <a:t>Piyush Devda</a:t>
            </a:r>
          </a:p>
          <a:p>
            <a:pPr algn="ctr">
              <a:buNone/>
            </a:pPr>
            <a:r>
              <a:rPr lang="en-US" sz="3900" dirty="0" smtClean="0"/>
              <a:t>(</a:t>
            </a:r>
            <a:r>
              <a:rPr lang="en-US" sz="3900" dirty="0" smtClean="0"/>
              <a:t>205120071)</a:t>
            </a:r>
          </a:p>
          <a:p>
            <a:pPr algn="ctr">
              <a:buNone/>
            </a:pPr>
            <a:endParaRPr lang="en-US" sz="3900" dirty="0" smtClean="0"/>
          </a:p>
          <a:p>
            <a:pPr algn="ctr">
              <a:buNone/>
            </a:pPr>
            <a:r>
              <a:rPr lang="en-US" sz="3800" b="1" u="sng" dirty="0" smtClean="0"/>
              <a:t>Project :-Polling System(</a:t>
            </a:r>
            <a:r>
              <a:rPr lang="en-US" sz="3800" b="1" u="sng" dirty="0" err="1" smtClean="0"/>
              <a:t>PollMe</a:t>
            </a:r>
            <a:r>
              <a:rPr lang="en-US" sz="3800" b="1" u="sng" dirty="0" smtClean="0"/>
              <a:t>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Framework Used:- </a:t>
            </a:r>
          </a:p>
          <a:p>
            <a:pPr algn="ctr">
              <a:buNone/>
            </a:pPr>
            <a:r>
              <a:rPr lang="en-US" dirty="0" smtClean="0"/>
              <a:t>Django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Database:-</a:t>
            </a:r>
          </a:p>
          <a:p>
            <a:pPr algn="ctr">
              <a:buNone/>
            </a:pPr>
            <a:r>
              <a:rPr lang="en-US" dirty="0" smtClean="0"/>
              <a:t>MySQL</a:t>
            </a:r>
          </a:p>
          <a:p>
            <a:pPr algn="just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Submitted to :- Dr Jitendra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357166"/>
          <a:ext cx="235742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22"/>
              </a:tblGrid>
              <a:tr h="44334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User</a:t>
                      </a:r>
                      <a:endParaRPr lang="en-US" sz="2800" dirty="0"/>
                    </a:p>
                  </a:txBody>
                  <a:tcPr/>
                </a:tc>
              </a:tr>
              <a:tr h="3172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ID(Primary Key)</a:t>
                      </a:r>
                      <a:endParaRPr lang="en-US" dirty="0"/>
                    </a:p>
                  </a:txBody>
                  <a:tcPr/>
                </a:tc>
              </a:tr>
              <a:tr h="343385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Username: string</a:t>
                      </a:r>
                      <a:endParaRPr lang="en-US" dirty="0"/>
                    </a:p>
                  </a:txBody>
                  <a:tcPr/>
                </a:tc>
              </a:tr>
              <a:tr h="317299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:string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71934" y="285728"/>
          <a:ext cx="25717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Super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r>
                        <a:rPr lang="en-US" baseline="0" dirty="0" smtClean="0"/>
                        <a:t> (primary name)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 :string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3429000"/>
          <a:ext cx="26193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Polls_choice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ID(Primary Key)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Choice_text</a:t>
                      </a:r>
                      <a:r>
                        <a:rPr lang="en-US" dirty="0" smtClean="0"/>
                        <a:t>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Poll Id(foreign key)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29322" y="3000372"/>
          <a:ext cx="25003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Polls_poll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 (primary key)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admin_id</a:t>
                      </a:r>
                      <a:r>
                        <a:rPr lang="en-US" dirty="0" smtClean="0"/>
                        <a:t>(foreign key)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71802" y="4929198"/>
          <a:ext cx="28336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Polls_vote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 (primary key)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Choice id(foreign key)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Poll id(</a:t>
                      </a:r>
                      <a:r>
                        <a:rPr lang="en-US" dirty="0" smtClean="0"/>
                        <a:t>foreign key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id(</a:t>
                      </a:r>
                      <a:r>
                        <a:rPr lang="en-US" dirty="0" smtClean="0"/>
                        <a:t>foreign key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rot="16200000" flipH="1">
            <a:off x="1857356" y="2428868"/>
            <a:ext cx="3143272" cy="1857388"/>
          </a:xfrm>
          <a:prstGeom prst="line">
            <a:avLst/>
          </a:prstGeom>
          <a:ln w="44450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a:ln>
          <a:effectLst>
            <a:outerShdw blurRad="50800" dist="50800" dir="5400000" sx="23000" sy="23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786182" y="3500438"/>
            <a:ext cx="2786082" cy="71438"/>
          </a:xfrm>
          <a:prstGeom prst="line">
            <a:avLst/>
          </a:prstGeom>
          <a:ln w="44450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a:ln>
          <a:effectLst>
            <a:outerShdw blurRad="50800" dist="50800" dir="5400000" sx="23000" sy="23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6286512" y="2357430"/>
            <a:ext cx="785818" cy="500066"/>
          </a:xfrm>
          <a:prstGeom prst="line">
            <a:avLst/>
          </a:prstGeom>
          <a:ln w="44450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a:ln>
          <a:effectLst>
            <a:outerShdw blurRad="50800" dist="50800" dir="5400000" sx="23000" sy="23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2214546" y="5214950"/>
            <a:ext cx="1143008" cy="571504"/>
          </a:xfrm>
          <a:prstGeom prst="line">
            <a:avLst/>
          </a:prstGeom>
          <a:ln w="44450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a:ln>
          <a:effectLst>
            <a:outerShdw blurRad="50800" dist="50800" dir="5400000" sx="23000" sy="23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679289" y="4750603"/>
            <a:ext cx="1428760" cy="928694"/>
          </a:xfrm>
          <a:prstGeom prst="line">
            <a:avLst/>
          </a:prstGeom>
          <a:ln w="44450"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</a:ln>
          <a:effectLst>
            <a:outerShdw blurRad="50800" dist="50800" dir="5400000" sx="23000" sy="23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500042"/>
            <a:ext cx="1143008" cy="35719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User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6" y="428604"/>
            <a:ext cx="1357322" cy="5000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SuperUser/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Admin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286116" y="285728"/>
            <a:ext cx="1428760" cy="857256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Created by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57158" y="2214554"/>
            <a:ext cx="1071570" cy="642942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Votes in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34" y="5715016"/>
            <a:ext cx="1571636" cy="5000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Poll_vote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6182" y="4643446"/>
            <a:ext cx="1143008" cy="5000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Polls poll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15206" y="5715016"/>
            <a:ext cx="1143008" cy="50006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412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Polls choice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7072330" y="2285992"/>
            <a:ext cx="1285884" cy="1000132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bg2"/>
                </a:solidFill>
              </a:rPr>
              <a:t>Creates</a:t>
            </a:r>
            <a:endParaRPr lang="en-US" sz="1300" b="1" dirty="0">
              <a:solidFill>
                <a:schemeClr val="bg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0" y="1214422"/>
            <a:ext cx="714348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User_id</a:t>
            </a:r>
            <a:endParaRPr lang="en-US" sz="1200" b="1" u="sng" dirty="0"/>
          </a:p>
        </p:txBody>
      </p:sp>
      <p:sp>
        <p:nvSpPr>
          <p:cNvPr id="17" name="Oval 16"/>
          <p:cNvSpPr/>
          <p:nvPr/>
        </p:nvSpPr>
        <p:spPr>
          <a:xfrm>
            <a:off x="1571604" y="1285860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18" name="Oval 17"/>
          <p:cNvSpPr/>
          <p:nvPr/>
        </p:nvSpPr>
        <p:spPr>
          <a:xfrm>
            <a:off x="1071538" y="1785926"/>
            <a:ext cx="714380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password</a:t>
            </a:r>
            <a:endParaRPr lang="en-US" sz="1000" b="1" dirty="0"/>
          </a:p>
        </p:txBody>
      </p:sp>
      <p:sp>
        <p:nvSpPr>
          <p:cNvPr id="19" name="Oval 18"/>
          <p:cNvSpPr/>
          <p:nvPr/>
        </p:nvSpPr>
        <p:spPr>
          <a:xfrm>
            <a:off x="6786578" y="1500174"/>
            <a:ext cx="714380" cy="285752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I</a:t>
            </a:r>
            <a:r>
              <a:rPr lang="en-US" sz="1200" b="1" u="sng" dirty="0" smtClean="0"/>
              <a:t>d</a:t>
            </a:r>
            <a:endParaRPr lang="en-US" sz="1200" b="1" u="sng" dirty="0"/>
          </a:p>
        </p:txBody>
      </p:sp>
      <p:sp>
        <p:nvSpPr>
          <p:cNvPr id="22" name="Oval 21"/>
          <p:cNvSpPr/>
          <p:nvPr/>
        </p:nvSpPr>
        <p:spPr>
          <a:xfrm>
            <a:off x="8072462" y="1357298"/>
            <a:ext cx="714380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password</a:t>
            </a:r>
            <a:endParaRPr lang="en-US" sz="1000" b="1" dirty="0"/>
          </a:p>
        </p:txBody>
      </p:sp>
      <p:sp>
        <p:nvSpPr>
          <p:cNvPr id="24" name="Oval 23"/>
          <p:cNvSpPr/>
          <p:nvPr/>
        </p:nvSpPr>
        <p:spPr>
          <a:xfrm>
            <a:off x="6072198" y="1785926"/>
            <a:ext cx="714380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i="1" dirty="0" smtClean="0"/>
              <a:t>name</a:t>
            </a:r>
            <a:endParaRPr lang="en-US" sz="950" b="1" i="1" dirty="0"/>
          </a:p>
        </p:txBody>
      </p:sp>
      <p:sp>
        <p:nvSpPr>
          <p:cNvPr id="26" name="Oval 25"/>
          <p:cNvSpPr/>
          <p:nvPr/>
        </p:nvSpPr>
        <p:spPr>
          <a:xfrm>
            <a:off x="5214942" y="1643050"/>
            <a:ext cx="714380" cy="285752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email</a:t>
            </a:r>
            <a:endParaRPr lang="en-US" sz="900" b="1" dirty="0"/>
          </a:p>
        </p:txBody>
      </p:sp>
      <p:sp>
        <p:nvSpPr>
          <p:cNvPr id="27" name="Oval 26"/>
          <p:cNvSpPr/>
          <p:nvPr/>
        </p:nvSpPr>
        <p:spPr>
          <a:xfrm>
            <a:off x="0" y="4786322"/>
            <a:ext cx="714380" cy="285752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I</a:t>
            </a:r>
            <a:r>
              <a:rPr lang="en-US" sz="1200" b="1" u="sng" dirty="0" smtClean="0"/>
              <a:t>d</a:t>
            </a:r>
            <a:endParaRPr lang="en-US" sz="1200" b="1" u="sng" dirty="0"/>
          </a:p>
        </p:txBody>
      </p:sp>
      <p:sp>
        <p:nvSpPr>
          <p:cNvPr id="28" name="Oval 27"/>
          <p:cNvSpPr/>
          <p:nvPr/>
        </p:nvSpPr>
        <p:spPr>
          <a:xfrm>
            <a:off x="1428728" y="3857628"/>
            <a:ext cx="1428760" cy="428628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</a:t>
            </a:r>
            <a:r>
              <a:rPr lang="en-US" sz="1000" b="1" dirty="0" smtClean="0"/>
              <a:t>hoice id</a:t>
            </a:r>
            <a:endParaRPr lang="en-US" sz="1000" b="1" dirty="0"/>
          </a:p>
        </p:txBody>
      </p:sp>
      <p:sp>
        <p:nvSpPr>
          <p:cNvPr id="29" name="Oval 28"/>
          <p:cNvSpPr/>
          <p:nvPr/>
        </p:nvSpPr>
        <p:spPr>
          <a:xfrm>
            <a:off x="1857356" y="4714884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Poll_Id</a:t>
            </a:r>
            <a:endParaRPr lang="en-US" sz="1000" b="1" dirty="0"/>
          </a:p>
        </p:txBody>
      </p:sp>
      <p:sp>
        <p:nvSpPr>
          <p:cNvPr id="30" name="Oval 29"/>
          <p:cNvSpPr/>
          <p:nvPr/>
        </p:nvSpPr>
        <p:spPr>
          <a:xfrm>
            <a:off x="4000496" y="5786454"/>
            <a:ext cx="714380" cy="285752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I</a:t>
            </a:r>
            <a:r>
              <a:rPr lang="en-US" sz="1200" b="1" u="sng" dirty="0" smtClean="0"/>
              <a:t>d</a:t>
            </a:r>
            <a:endParaRPr lang="en-US" sz="1200" b="1" u="sng" dirty="0"/>
          </a:p>
        </p:txBody>
      </p:sp>
      <p:sp>
        <p:nvSpPr>
          <p:cNvPr id="31" name="Oval 30"/>
          <p:cNvSpPr/>
          <p:nvPr/>
        </p:nvSpPr>
        <p:spPr>
          <a:xfrm>
            <a:off x="5072066" y="5786454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Choice id</a:t>
            </a:r>
            <a:endParaRPr lang="en-US" sz="1000" b="1" dirty="0"/>
          </a:p>
        </p:txBody>
      </p:sp>
      <p:sp>
        <p:nvSpPr>
          <p:cNvPr id="32" name="Oval 31"/>
          <p:cNvSpPr/>
          <p:nvPr/>
        </p:nvSpPr>
        <p:spPr>
          <a:xfrm>
            <a:off x="2428860" y="5572140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User Id</a:t>
            </a:r>
            <a:endParaRPr lang="en-US" sz="1000" b="1" dirty="0"/>
          </a:p>
        </p:txBody>
      </p:sp>
      <p:sp>
        <p:nvSpPr>
          <p:cNvPr id="33" name="Oval 32"/>
          <p:cNvSpPr/>
          <p:nvPr/>
        </p:nvSpPr>
        <p:spPr>
          <a:xfrm>
            <a:off x="8286744" y="5000636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Choice text</a:t>
            </a:r>
            <a:endParaRPr lang="en-US" sz="1000" b="1" dirty="0"/>
          </a:p>
        </p:txBody>
      </p:sp>
      <p:sp>
        <p:nvSpPr>
          <p:cNvPr id="34" name="Oval 33"/>
          <p:cNvSpPr/>
          <p:nvPr/>
        </p:nvSpPr>
        <p:spPr>
          <a:xfrm>
            <a:off x="6143636" y="6500810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 smtClean="0"/>
              <a:t>Id</a:t>
            </a:r>
            <a:endParaRPr lang="en-US" sz="1000" b="1" u="sng" dirty="0"/>
          </a:p>
        </p:txBody>
      </p:sp>
      <p:sp>
        <p:nvSpPr>
          <p:cNvPr id="35" name="Oval 34"/>
          <p:cNvSpPr/>
          <p:nvPr/>
        </p:nvSpPr>
        <p:spPr>
          <a:xfrm>
            <a:off x="6000760" y="5000636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Poll_Id</a:t>
            </a:r>
            <a:endParaRPr lang="en-US" sz="1000" b="1" dirty="0"/>
          </a:p>
        </p:txBody>
      </p:sp>
      <p:cxnSp>
        <p:nvCxnSpPr>
          <p:cNvPr id="37" name="Straight Connector 36"/>
          <p:cNvCxnSpPr>
            <a:stCxn id="5" idx="2"/>
            <a:endCxn id="16" idx="7"/>
          </p:cNvCxnSpPr>
          <p:nvPr/>
        </p:nvCxnSpPr>
        <p:spPr>
          <a:xfrm rot="5400000">
            <a:off x="564449" y="902517"/>
            <a:ext cx="409499" cy="318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8" idx="0"/>
          </p:cNvCxnSpPr>
          <p:nvPr/>
        </p:nvCxnSpPr>
        <p:spPr>
          <a:xfrm rot="16200000" flipH="1">
            <a:off x="892943" y="1250141"/>
            <a:ext cx="928694" cy="142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7" idx="0"/>
          </p:cNvCxnSpPr>
          <p:nvPr/>
        </p:nvCxnSpPr>
        <p:spPr>
          <a:xfrm>
            <a:off x="1533342" y="857232"/>
            <a:ext cx="466890" cy="42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2"/>
            <a:endCxn id="9" idx="0"/>
          </p:cNvCxnSpPr>
          <p:nvPr/>
        </p:nvCxnSpPr>
        <p:spPr>
          <a:xfrm rot="5400000">
            <a:off x="232142" y="1518034"/>
            <a:ext cx="1357322" cy="3571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-485101" y="4238075"/>
            <a:ext cx="2857520" cy="9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7" idx="4"/>
          </p:cNvCxnSpPr>
          <p:nvPr/>
        </p:nvCxnSpPr>
        <p:spPr>
          <a:xfrm rot="16200000" flipH="1">
            <a:off x="178579" y="5250685"/>
            <a:ext cx="642942" cy="28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8" idx="3"/>
          </p:cNvCxnSpPr>
          <p:nvPr/>
        </p:nvCxnSpPr>
        <p:spPr>
          <a:xfrm rot="5400000" flipH="1" flipV="1">
            <a:off x="868584" y="4926506"/>
            <a:ext cx="1472402" cy="66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9" idx="4"/>
          </p:cNvCxnSpPr>
          <p:nvPr/>
        </p:nvCxnSpPr>
        <p:spPr>
          <a:xfrm rot="5400000" flipH="1" flipV="1">
            <a:off x="1785917" y="5295915"/>
            <a:ext cx="723907" cy="276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" idx="3"/>
            <a:endCxn id="32" idx="2"/>
          </p:cNvCxnSpPr>
          <p:nvPr/>
        </p:nvCxnSpPr>
        <p:spPr>
          <a:xfrm flipV="1">
            <a:off x="2071670" y="5750735"/>
            <a:ext cx="357190" cy="214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5" idx="0"/>
          </p:cNvCxnSpPr>
          <p:nvPr/>
        </p:nvCxnSpPr>
        <p:spPr>
          <a:xfrm rot="16200000" flipV="1">
            <a:off x="6996131" y="1566850"/>
            <a:ext cx="1357321" cy="80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1" idx="3"/>
          </p:cNvCxnSpPr>
          <p:nvPr/>
        </p:nvCxnSpPr>
        <p:spPr>
          <a:xfrm flipV="1">
            <a:off x="4929190" y="3214688"/>
            <a:ext cx="2786085" cy="16787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5" idx="2"/>
          </p:cNvCxnSpPr>
          <p:nvPr/>
        </p:nvCxnSpPr>
        <p:spPr>
          <a:xfrm rot="16200000" flipH="1">
            <a:off x="6477569" y="4523827"/>
            <a:ext cx="2500330" cy="24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" idx="3"/>
            <a:endCxn id="8" idx="1"/>
          </p:cNvCxnSpPr>
          <p:nvPr/>
        </p:nvCxnSpPr>
        <p:spPr>
          <a:xfrm>
            <a:off x="1500166" y="678637"/>
            <a:ext cx="1785950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7" idx="1"/>
          </p:cNvCxnSpPr>
          <p:nvPr/>
        </p:nvCxnSpPr>
        <p:spPr>
          <a:xfrm flipV="1">
            <a:off x="4714876" y="678637"/>
            <a:ext cx="2143140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6" idx="7"/>
          </p:cNvCxnSpPr>
          <p:nvPr/>
        </p:nvCxnSpPr>
        <p:spPr>
          <a:xfrm rot="5400000" flipH="1" flipV="1">
            <a:off x="5981105" y="807987"/>
            <a:ext cx="720508" cy="1033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0"/>
          </p:cNvCxnSpPr>
          <p:nvPr/>
        </p:nvCxnSpPr>
        <p:spPr>
          <a:xfrm rot="5400000" flipH="1" flipV="1">
            <a:off x="6445979" y="912081"/>
            <a:ext cx="857255" cy="890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9" idx="0"/>
          </p:cNvCxnSpPr>
          <p:nvPr/>
        </p:nvCxnSpPr>
        <p:spPr>
          <a:xfrm rot="5400000" flipH="1" flipV="1">
            <a:off x="7053202" y="1019238"/>
            <a:ext cx="571503" cy="390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2" idx="0"/>
          </p:cNvCxnSpPr>
          <p:nvPr/>
        </p:nvCxnSpPr>
        <p:spPr>
          <a:xfrm rot="16200000" flipV="1">
            <a:off x="8124773" y="1052418"/>
            <a:ext cx="428627" cy="181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4" idx="7"/>
          </p:cNvCxnSpPr>
          <p:nvPr/>
        </p:nvCxnSpPr>
        <p:spPr>
          <a:xfrm rot="5400000" flipH="1" flipV="1">
            <a:off x="6831003" y="6178442"/>
            <a:ext cx="419025" cy="33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732475" y="5305516"/>
            <a:ext cx="482733" cy="409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8251057" y="5393547"/>
            <a:ext cx="357192" cy="285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143240" y="6143644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 Id</a:t>
            </a:r>
            <a:endParaRPr lang="en-US" sz="1200" b="1" dirty="0"/>
          </a:p>
        </p:txBody>
      </p:sp>
      <p:cxnSp>
        <p:nvCxnSpPr>
          <p:cNvPr id="114" name="Straight Connector 113"/>
          <p:cNvCxnSpPr>
            <a:endCxn id="31" idx="1"/>
          </p:cNvCxnSpPr>
          <p:nvPr/>
        </p:nvCxnSpPr>
        <p:spPr>
          <a:xfrm rot="16200000" flipH="1">
            <a:off x="4680055" y="5321209"/>
            <a:ext cx="695251" cy="339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30" idx="0"/>
          </p:cNvCxnSpPr>
          <p:nvPr/>
        </p:nvCxnSpPr>
        <p:spPr>
          <a:xfrm rot="16200000" flipH="1">
            <a:off x="4000496" y="5429264"/>
            <a:ext cx="642942" cy="7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1" idx="0"/>
          </p:cNvCxnSpPr>
          <p:nvPr/>
        </p:nvCxnSpPr>
        <p:spPr>
          <a:xfrm rot="5400000">
            <a:off x="3214679" y="5500702"/>
            <a:ext cx="1000131" cy="285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76"/>
          <p:cNvCxnSpPr>
            <a:endCxn id="15" idx="1"/>
          </p:cNvCxnSpPr>
          <p:nvPr/>
        </p:nvCxnSpPr>
        <p:spPr>
          <a:xfrm flipV="1">
            <a:off x="2071670" y="2786058"/>
            <a:ext cx="5000660" cy="3286146"/>
          </a:xfrm>
          <a:prstGeom prst="bentConnector3">
            <a:avLst>
              <a:gd name="adj1" fmla="val 27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4643438" y="6500810"/>
            <a:ext cx="857256" cy="35719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Pub_date</a:t>
            </a:r>
            <a:endParaRPr lang="en-US" sz="1200" b="1" dirty="0"/>
          </a:p>
        </p:txBody>
      </p:sp>
      <p:cxnSp>
        <p:nvCxnSpPr>
          <p:cNvPr id="128" name="Straight Connector 127"/>
          <p:cNvCxnSpPr>
            <a:endCxn id="127" idx="0"/>
          </p:cNvCxnSpPr>
          <p:nvPr/>
        </p:nvCxnSpPr>
        <p:spPr>
          <a:xfrm rot="16200000" flipH="1">
            <a:off x="4143384" y="5572128"/>
            <a:ext cx="1357298" cy="500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User:-User_id</a:t>
            </a:r>
          </a:p>
          <a:p>
            <a:r>
              <a:rPr lang="en-US" dirty="0" err="1" smtClean="0"/>
              <a:t>Tanle</a:t>
            </a:r>
            <a:r>
              <a:rPr lang="en-US" dirty="0" smtClean="0"/>
              <a:t> </a:t>
            </a:r>
            <a:r>
              <a:rPr lang="en-US" dirty="0" err="1" smtClean="0"/>
              <a:t>Superuser</a:t>
            </a:r>
            <a:r>
              <a:rPr lang="en-US" dirty="0" smtClean="0"/>
              <a:t>:-User_id</a:t>
            </a:r>
          </a:p>
          <a:p>
            <a:r>
              <a:rPr lang="en-US" dirty="0" smtClean="0"/>
              <a:t>Table </a:t>
            </a:r>
            <a:r>
              <a:rPr lang="en-US" dirty="0" err="1" smtClean="0"/>
              <a:t>polls_poll</a:t>
            </a:r>
            <a:r>
              <a:rPr lang="en-US" dirty="0" smtClean="0"/>
              <a:t>:-</a:t>
            </a:r>
            <a:r>
              <a:rPr lang="en-US" dirty="0" err="1" smtClean="0"/>
              <a:t>poll_id</a:t>
            </a:r>
            <a:r>
              <a:rPr lang="en-US" dirty="0" smtClean="0"/>
              <a:t> (id)</a:t>
            </a:r>
          </a:p>
          <a:p>
            <a:r>
              <a:rPr lang="en-US" dirty="0" smtClean="0"/>
              <a:t>Table </a:t>
            </a:r>
            <a:r>
              <a:rPr lang="en-US" dirty="0" err="1" smtClean="0"/>
              <a:t>polls_choice</a:t>
            </a:r>
            <a:r>
              <a:rPr lang="en-US" dirty="0" smtClean="0"/>
              <a:t>:-</a:t>
            </a:r>
            <a:r>
              <a:rPr lang="en-US" dirty="0" err="1" smtClean="0"/>
              <a:t>choice_id</a:t>
            </a:r>
            <a:r>
              <a:rPr lang="en-US" dirty="0" smtClean="0"/>
              <a:t>(id)</a:t>
            </a:r>
          </a:p>
          <a:p>
            <a:r>
              <a:rPr lang="en-US" dirty="0" smtClean="0"/>
              <a:t>Table </a:t>
            </a:r>
            <a:r>
              <a:rPr lang="en-US" dirty="0" err="1" smtClean="0"/>
              <a:t>Polls_vote</a:t>
            </a:r>
            <a:r>
              <a:rPr lang="en-US" dirty="0" smtClean="0"/>
              <a:t>:- 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636"/>
            <a:ext cx="8001056" cy="135732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Submitted By:- </a:t>
            </a:r>
            <a:r>
              <a:rPr lang="en-US" sz="2400" b="1" dirty="0" smtClean="0"/>
              <a:t>                                               </a:t>
            </a:r>
            <a:r>
              <a:rPr lang="en-US" sz="2400" b="1" u="sng" dirty="0" smtClean="0"/>
              <a:t>Submitted To:-</a:t>
            </a:r>
            <a:br>
              <a:rPr lang="en-US" sz="2400" b="1" u="sng" dirty="0" smtClean="0"/>
            </a:br>
            <a:r>
              <a:rPr lang="en-US" sz="2400" b="1" u="sng" dirty="0" smtClean="0"/>
              <a:t>Piyush Devda </a:t>
            </a:r>
            <a:r>
              <a:rPr lang="en-US" sz="2400" b="1" dirty="0" smtClean="0"/>
              <a:t>                                                </a:t>
            </a:r>
            <a:r>
              <a:rPr lang="en-US" sz="2400" b="1" u="sng" dirty="0" smtClean="0"/>
              <a:t>Dr Jitendra Kumar</a:t>
            </a:r>
            <a:br>
              <a:rPr lang="en-US" sz="2400" b="1" u="sng" dirty="0" smtClean="0"/>
            </a:br>
            <a:r>
              <a:rPr lang="en-US" sz="2400" b="1" u="sng" dirty="0" smtClean="0">
                <a:solidFill>
                  <a:srgbClr val="FFFF00"/>
                </a:solidFill>
              </a:rPr>
              <a:t>(205120071)</a:t>
            </a:r>
            <a:endParaRPr lang="en-US" sz="2400" b="1" u="sng" dirty="0">
              <a:solidFill>
                <a:srgbClr val="FFFF00"/>
              </a:solidFill>
            </a:endParaRPr>
          </a:p>
        </p:txBody>
      </p:sp>
      <p:pic>
        <p:nvPicPr>
          <p:cNvPr id="2050" name="Picture 2" descr="C:\Users\PadamShree\AppData\Local\Microsoft\Windows\INetCache\IE\AFPVY0ST\thank_you_PNG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28670"/>
            <a:ext cx="5775960" cy="36728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285</TotalTime>
  <Words>165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National Institute of Technology, Tiruchirappalli</vt:lpstr>
      <vt:lpstr>Slide 2</vt:lpstr>
      <vt:lpstr>Slide 3</vt:lpstr>
      <vt:lpstr>Primary Keys</vt:lpstr>
      <vt:lpstr>Submitted By:-                                                Submitted To:- Piyush Devda                                                 Dr Jitendra Kumar (205120071)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Technology, Tiruchirappalli</dc:title>
  <dc:creator>PadamShree</dc:creator>
  <cp:lastModifiedBy>PadamShree</cp:lastModifiedBy>
  <cp:revision>29</cp:revision>
  <dcterms:created xsi:type="dcterms:W3CDTF">2021-06-16T13:07:16Z</dcterms:created>
  <dcterms:modified xsi:type="dcterms:W3CDTF">2021-06-16T17:52:48Z</dcterms:modified>
</cp:coreProperties>
</file>