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87E5-2E29-4162-8850-9D2076861277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1714-3EFE-428E-8F4D-6D2ECF546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87E5-2E29-4162-8850-9D2076861277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1714-3EFE-428E-8F4D-6D2ECF546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87E5-2E29-4162-8850-9D2076861277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1714-3EFE-428E-8F4D-6D2ECF546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87E5-2E29-4162-8850-9D2076861277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1714-3EFE-428E-8F4D-6D2ECF546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87E5-2E29-4162-8850-9D2076861277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1714-3EFE-428E-8F4D-6D2ECF546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87E5-2E29-4162-8850-9D2076861277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1714-3EFE-428E-8F4D-6D2ECF546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87E5-2E29-4162-8850-9D2076861277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1714-3EFE-428E-8F4D-6D2ECF546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87E5-2E29-4162-8850-9D2076861277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1714-3EFE-428E-8F4D-6D2ECF546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87E5-2E29-4162-8850-9D2076861277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1714-3EFE-428E-8F4D-6D2ECF546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87E5-2E29-4162-8850-9D2076861277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1714-3EFE-428E-8F4D-6D2ECF546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87E5-2E29-4162-8850-9D2076861277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1714-3EFE-428E-8F4D-6D2ECF546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387E5-2E29-4162-8850-9D2076861277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C1714-3EFE-428E-8F4D-6D2ECF546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Oval 145"/>
          <p:cNvSpPr/>
          <p:nvPr/>
        </p:nvSpPr>
        <p:spPr>
          <a:xfrm>
            <a:off x="4572000" y="6286520"/>
            <a:ext cx="928694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3571868" y="6286520"/>
            <a:ext cx="857256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2428860" y="6286520"/>
            <a:ext cx="1000132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1285852" y="6286520"/>
            <a:ext cx="928694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5857884" y="5715016"/>
            <a:ext cx="85725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1928794" y="5572140"/>
            <a:ext cx="928694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000628" y="2143116"/>
            <a:ext cx="785818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643438" y="4000504"/>
            <a:ext cx="171451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071538" y="2357430"/>
            <a:ext cx="571504" cy="2857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57158" y="4714884"/>
            <a:ext cx="1214446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57158" y="4143380"/>
            <a:ext cx="857256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57158" y="3571876"/>
            <a:ext cx="114300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7158" y="3000372"/>
            <a:ext cx="1214446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14282" y="2500306"/>
            <a:ext cx="785818" cy="2857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500298" y="2214554"/>
            <a:ext cx="571504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86116" y="2143116"/>
            <a:ext cx="114300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286116" y="2786058"/>
            <a:ext cx="1000132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286116" y="3286124"/>
            <a:ext cx="1000132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286116" y="3857628"/>
            <a:ext cx="1000132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286116" y="4929198"/>
            <a:ext cx="928694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286116" y="4429132"/>
            <a:ext cx="714380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28794" y="2857496"/>
            <a:ext cx="114300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7158" y="857232"/>
            <a:ext cx="642942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42976" y="857232"/>
            <a:ext cx="78581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14546" y="857232"/>
            <a:ext cx="1214446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85852" y="1500174"/>
            <a:ext cx="785818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"/>
            <a:ext cx="7772400" cy="57148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E-R DIAGRAM</a:t>
            </a:r>
            <a:endParaRPr lang="en-US" u="sng" dirty="0"/>
          </a:p>
        </p:txBody>
      </p:sp>
      <p:sp>
        <p:nvSpPr>
          <p:cNvPr id="4" name="Rectangle 3"/>
          <p:cNvSpPr/>
          <p:nvPr/>
        </p:nvSpPr>
        <p:spPr>
          <a:xfrm>
            <a:off x="1285852" y="1500174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alogin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28794" y="2857496"/>
            <a:ext cx="1126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employee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28794" y="5572140"/>
            <a:ext cx="861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project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00760" y="5715016"/>
            <a:ext cx="60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rank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00628" y="2214554"/>
            <a:ext cx="751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salary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3438" y="4000504"/>
            <a:ext cx="178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employee_leave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034" y="857232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          email           password </a:t>
            </a:r>
            <a:endParaRPr lang="en-US" dirty="0"/>
          </a:p>
        </p:txBody>
      </p:sp>
      <p:cxnSp>
        <p:nvCxnSpPr>
          <p:cNvPr id="18" name="Straight Connector 17"/>
          <p:cNvCxnSpPr>
            <a:stCxn id="11" idx="1"/>
          </p:cNvCxnSpPr>
          <p:nvPr/>
        </p:nvCxnSpPr>
        <p:spPr>
          <a:xfrm rot="10800000">
            <a:off x="642910" y="1285861"/>
            <a:ext cx="642942" cy="3929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3"/>
          </p:cNvCxnSpPr>
          <p:nvPr/>
        </p:nvCxnSpPr>
        <p:spPr>
          <a:xfrm flipV="1">
            <a:off x="2071670" y="1285860"/>
            <a:ext cx="642942" cy="3929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0"/>
          </p:cNvCxnSpPr>
          <p:nvPr/>
        </p:nvCxnSpPr>
        <p:spPr>
          <a:xfrm rot="16200000" flipV="1">
            <a:off x="1477492" y="1308534"/>
            <a:ext cx="214314" cy="1689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0"/>
          </p:cNvCxnSpPr>
          <p:nvPr/>
        </p:nvCxnSpPr>
        <p:spPr>
          <a:xfrm rot="16200000" flipV="1">
            <a:off x="1567484" y="1932922"/>
            <a:ext cx="1000132" cy="849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0"/>
          </p:cNvCxnSpPr>
          <p:nvPr/>
        </p:nvCxnSpPr>
        <p:spPr>
          <a:xfrm rot="5400000" flipH="1" flipV="1">
            <a:off x="2460459" y="2603343"/>
            <a:ext cx="285752" cy="222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8596" y="2500306"/>
            <a:ext cx="11430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</a:t>
            </a:r>
          </a:p>
          <a:p>
            <a:endParaRPr lang="en-US" dirty="0" smtClean="0"/>
          </a:p>
          <a:p>
            <a:r>
              <a:rPr lang="en-US" dirty="0" err="1" smtClean="0"/>
              <a:t>firstName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lastName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email</a:t>
            </a:r>
          </a:p>
          <a:p>
            <a:endParaRPr lang="en-US" dirty="0" smtClean="0"/>
          </a:p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7554" y="2214554"/>
            <a:ext cx="11430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 smtClean="0"/>
              <a:t>irthday</a:t>
            </a:r>
          </a:p>
          <a:p>
            <a:endParaRPr lang="en-US" dirty="0" smtClean="0"/>
          </a:p>
          <a:p>
            <a:r>
              <a:rPr lang="en-US" dirty="0" smtClean="0"/>
              <a:t>g</a:t>
            </a:r>
            <a:r>
              <a:rPr lang="en-US" dirty="0" smtClean="0"/>
              <a:t>ender</a:t>
            </a:r>
          </a:p>
          <a:p>
            <a:endParaRPr lang="en-US" dirty="0" smtClean="0"/>
          </a:p>
          <a:p>
            <a:r>
              <a:rPr lang="en-US" dirty="0" smtClean="0"/>
              <a:t>contact</a:t>
            </a:r>
          </a:p>
          <a:p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 smtClean="0"/>
              <a:t>ddress</a:t>
            </a:r>
          </a:p>
          <a:p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 smtClean="0"/>
              <a:t>ept</a:t>
            </a:r>
          </a:p>
          <a:p>
            <a:endParaRPr lang="en-US" dirty="0" smtClean="0"/>
          </a:p>
          <a:p>
            <a:r>
              <a:rPr lang="en-US" dirty="0" smtClean="0"/>
              <a:t>degree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71538" y="228599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pic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71736" y="221455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nid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929058" y="1071546"/>
            <a:ext cx="71438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215074" y="1071546"/>
            <a:ext cx="857256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358082" y="1071546"/>
            <a:ext cx="857256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929190" y="1071546"/>
            <a:ext cx="78581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86644" y="2428868"/>
            <a:ext cx="571504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286644" y="3000372"/>
            <a:ext cx="1000132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929322" y="3000372"/>
            <a:ext cx="78581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358082" y="3571876"/>
            <a:ext cx="785818" cy="2857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358082" y="4071942"/>
            <a:ext cx="71438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14282" y="6286520"/>
            <a:ext cx="928694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429520" y="6143644"/>
            <a:ext cx="928694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358082" y="5572140"/>
            <a:ext cx="71438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429520" y="4643446"/>
            <a:ext cx="857256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endCxn id="5" idx="0"/>
          </p:cNvCxnSpPr>
          <p:nvPr/>
        </p:nvCxnSpPr>
        <p:spPr>
          <a:xfrm rot="10800000" flipV="1">
            <a:off x="2492058" y="2428868"/>
            <a:ext cx="865496" cy="428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" idx="0"/>
          </p:cNvCxnSpPr>
          <p:nvPr/>
        </p:nvCxnSpPr>
        <p:spPr>
          <a:xfrm rot="16200000" flipV="1">
            <a:off x="1888955" y="2254393"/>
            <a:ext cx="357190" cy="849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" idx="0"/>
          </p:cNvCxnSpPr>
          <p:nvPr/>
        </p:nvCxnSpPr>
        <p:spPr>
          <a:xfrm rot="16200000" flipV="1">
            <a:off x="1638922" y="2004360"/>
            <a:ext cx="142876" cy="15633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" idx="1"/>
          </p:cNvCxnSpPr>
          <p:nvPr/>
        </p:nvCxnSpPr>
        <p:spPr>
          <a:xfrm rot="10800000" flipV="1">
            <a:off x="1571604" y="3042162"/>
            <a:ext cx="357190" cy="1725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0800000" flipV="1">
            <a:off x="1357290" y="3214686"/>
            <a:ext cx="714380" cy="428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1178695" y="3250405"/>
            <a:ext cx="1071570" cy="10001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1071538" y="3429000"/>
            <a:ext cx="1500198" cy="1071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4" idx="2"/>
          </p:cNvCxnSpPr>
          <p:nvPr/>
        </p:nvCxnSpPr>
        <p:spPr>
          <a:xfrm rot="10800000">
            <a:off x="2643174" y="3214686"/>
            <a:ext cx="642942" cy="1928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6200000" flipV="1">
            <a:off x="2393141" y="3464719"/>
            <a:ext cx="1285884" cy="7858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0800000">
            <a:off x="2643174" y="3214686"/>
            <a:ext cx="785818" cy="7143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1" idx="2"/>
          </p:cNvCxnSpPr>
          <p:nvPr/>
        </p:nvCxnSpPr>
        <p:spPr>
          <a:xfrm rot="10800000">
            <a:off x="2643174" y="3214686"/>
            <a:ext cx="642942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0800000">
            <a:off x="3071802" y="3214686"/>
            <a:ext cx="228601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2" idx="2"/>
          </p:cNvCxnSpPr>
          <p:nvPr/>
        </p:nvCxnSpPr>
        <p:spPr>
          <a:xfrm rot="10800000" flipV="1">
            <a:off x="3071802" y="2964652"/>
            <a:ext cx="214314" cy="35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102" idx="2"/>
          </p:cNvCxnSpPr>
          <p:nvPr/>
        </p:nvCxnSpPr>
        <p:spPr>
          <a:xfrm rot="5400000" flipH="1" flipV="1">
            <a:off x="4661298" y="3268266"/>
            <a:ext cx="1428760" cy="35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 flipV="1">
            <a:off x="4179091" y="1464455"/>
            <a:ext cx="857256" cy="7858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071934" y="1071546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               base               bonus             total</a:t>
            </a:r>
            <a:endParaRPr lang="en-US" dirty="0"/>
          </a:p>
        </p:txBody>
      </p:sp>
      <p:cxnSp>
        <p:nvCxnSpPr>
          <p:cNvPr id="107" name="Straight Connector 106"/>
          <p:cNvCxnSpPr>
            <a:endCxn id="102" idx="3"/>
          </p:cNvCxnSpPr>
          <p:nvPr/>
        </p:nvCxnSpPr>
        <p:spPr>
          <a:xfrm rot="10800000" flipV="1">
            <a:off x="5786446" y="1500174"/>
            <a:ext cx="1928826" cy="857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2" idx="0"/>
          </p:cNvCxnSpPr>
          <p:nvPr/>
        </p:nvCxnSpPr>
        <p:spPr>
          <a:xfrm rot="5400000" flipH="1" flipV="1">
            <a:off x="5589992" y="1303719"/>
            <a:ext cx="642942" cy="1035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 flipH="1" flipV="1">
            <a:off x="4857752" y="1785926"/>
            <a:ext cx="642942" cy="71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55" idx="2"/>
          </p:cNvCxnSpPr>
          <p:nvPr/>
        </p:nvCxnSpPr>
        <p:spPr>
          <a:xfrm rot="10800000" flipV="1">
            <a:off x="6215074" y="2607462"/>
            <a:ext cx="1071570" cy="1393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10800000" flipV="1">
            <a:off x="6357950" y="3857628"/>
            <a:ext cx="1214446" cy="214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9" idx="3"/>
          </p:cNvCxnSpPr>
          <p:nvPr/>
        </p:nvCxnSpPr>
        <p:spPr>
          <a:xfrm rot="5400000" flipH="1">
            <a:off x="6829323" y="3743446"/>
            <a:ext cx="162005" cy="11047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0800000">
            <a:off x="5786446" y="4357694"/>
            <a:ext cx="1643074" cy="500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429520" y="2428868"/>
            <a:ext cx="11430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</a:t>
            </a:r>
          </a:p>
          <a:p>
            <a:endParaRPr lang="en-US" dirty="0" smtClean="0"/>
          </a:p>
          <a:p>
            <a:r>
              <a:rPr lang="en-US" dirty="0" smtClean="0"/>
              <a:t>Token</a:t>
            </a:r>
          </a:p>
          <a:p>
            <a:endParaRPr lang="en-US" dirty="0" smtClean="0"/>
          </a:p>
          <a:p>
            <a:r>
              <a:rPr lang="en-US" dirty="0" smtClean="0"/>
              <a:t>Start</a:t>
            </a:r>
          </a:p>
          <a:p>
            <a:endParaRPr lang="en-US" dirty="0" smtClean="0"/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  <a:p>
            <a:r>
              <a:rPr lang="en-US" dirty="0" smtClean="0"/>
              <a:t>Reason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929322" y="300037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128" name="Straight Connector 127"/>
          <p:cNvCxnSpPr>
            <a:stCxn id="57" idx="3"/>
          </p:cNvCxnSpPr>
          <p:nvPr/>
        </p:nvCxnSpPr>
        <p:spPr>
          <a:xfrm rot="5400000">
            <a:off x="5562568" y="3518669"/>
            <a:ext cx="634275" cy="329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56" idx="3"/>
          </p:cNvCxnSpPr>
          <p:nvPr/>
        </p:nvCxnSpPr>
        <p:spPr>
          <a:xfrm rot="5400000">
            <a:off x="6530045" y="3133158"/>
            <a:ext cx="730970" cy="1075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00958" y="5572140"/>
            <a:ext cx="785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dirty="0" err="1" smtClean="0"/>
              <a:t>id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points</a:t>
            </a:r>
            <a:endParaRPr lang="en-US" dirty="0"/>
          </a:p>
        </p:txBody>
      </p:sp>
      <p:cxnSp>
        <p:nvCxnSpPr>
          <p:cNvPr id="137" name="Straight Connector 136"/>
          <p:cNvCxnSpPr>
            <a:stCxn id="62" idx="2"/>
          </p:cNvCxnSpPr>
          <p:nvPr/>
        </p:nvCxnSpPr>
        <p:spPr>
          <a:xfrm rot="10800000" flipV="1">
            <a:off x="6715140" y="5750734"/>
            <a:ext cx="642942" cy="1071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61" idx="2"/>
          </p:cNvCxnSpPr>
          <p:nvPr/>
        </p:nvCxnSpPr>
        <p:spPr>
          <a:xfrm rot="10800000">
            <a:off x="6715140" y="6000769"/>
            <a:ext cx="714380" cy="321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85720" y="6357958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/>
              <a:t>name</a:t>
            </a:r>
            <a:r>
              <a:rPr lang="en-US" dirty="0" smtClean="0"/>
              <a:t>       </a:t>
            </a:r>
            <a:r>
              <a:rPr lang="en-US" dirty="0" err="1" smtClean="0"/>
              <a:t>duedate</a:t>
            </a:r>
            <a:r>
              <a:rPr lang="en-US" dirty="0" smtClean="0"/>
              <a:t>        </a:t>
            </a:r>
            <a:r>
              <a:rPr lang="en-US" dirty="0" err="1" smtClean="0"/>
              <a:t>subdate</a:t>
            </a:r>
            <a:r>
              <a:rPr lang="en-US" dirty="0" smtClean="0"/>
              <a:t>         mark         status                     </a:t>
            </a:r>
            <a:endParaRPr lang="en-US" dirty="0"/>
          </a:p>
        </p:txBody>
      </p:sp>
      <p:sp>
        <p:nvSpPr>
          <p:cNvPr id="144" name="Oval 143"/>
          <p:cNvSpPr/>
          <p:nvPr/>
        </p:nvSpPr>
        <p:spPr>
          <a:xfrm>
            <a:off x="142844" y="5857892"/>
            <a:ext cx="642942" cy="2857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14282" y="5286388"/>
            <a:ext cx="500066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/>
          <p:cNvCxnSpPr>
            <a:stCxn id="134" idx="1"/>
          </p:cNvCxnSpPr>
          <p:nvPr/>
        </p:nvCxnSpPr>
        <p:spPr>
          <a:xfrm rot="10800000">
            <a:off x="2857488" y="5643578"/>
            <a:ext cx="3000396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10800000" flipV="1">
            <a:off x="857224" y="5786454"/>
            <a:ext cx="1071602" cy="500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0800000" flipV="1">
            <a:off x="1928794" y="6000744"/>
            <a:ext cx="571504" cy="285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8" idx="0"/>
          </p:cNvCxnSpPr>
          <p:nvPr/>
        </p:nvCxnSpPr>
        <p:spPr>
          <a:xfrm rot="16200000" flipV="1">
            <a:off x="2607456" y="5965049"/>
            <a:ext cx="285752" cy="357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47" idx="0"/>
          </p:cNvCxnSpPr>
          <p:nvPr/>
        </p:nvCxnSpPr>
        <p:spPr>
          <a:xfrm rot="16200000" flipV="1">
            <a:off x="3286116" y="5572140"/>
            <a:ext cx="285752" cy="1143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0800000">
            <a:off x="2857488" y="5857892"/>
            <a:ext cx="2286016" cy="428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>
            <a:off x="1321572" y="4393414"/>
            <a:ext cx="235745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14282" y="5286388"/>
            <a:ext cx="785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/>
              <a:t>id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eid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rot="10800000">
            <a:off x="714348" y="5429264"/>
            <a:ext cx="1214446" cy="142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6" idx="1"/>
          </p:cNvCxnSpPr>
          <p:nvPr/>
        </p:nvCxnSpPr>
        <p:spPr>
          <a:xfrm rot="10800000" flipV="1">
            <a:off x="785786" y="5756806"/>
            <a:ext cx="1143008" cy="24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000628" y="1857364"/>
            <a:ext cx="1500198" cy="3786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00826" y="1857364"/>
            <a:ext cx="1643074" cy="3786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71538" y="3714752"/>
            <a:ext cx="1357322" cy="2071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8860" y="3714752"/>
            <a:ext cx="2214578" cy="2071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71538" y="2000240"/>
            <a:ext cx="1357322" cy="928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28860" y="2000240"/>
            <a:ext cx="1357322" cy="928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38" y="1357298"/>
            <a:ext cx="1785950" cy="441319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Table </a:t>
            </a:r>
            <a:r>
              <a:rPr lang="en-US" sz="2400" b="1" dirty="0" err="1" smtClean="0"/>
              <a:t>alogin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0"/>
            <a:ext cx="68103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072066" y="1357298"/>
            <a:ext cx="2286016" cy="4413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 employee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71538" y="3214686"/>
            <a:ext cx="1928826" cy="4413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 project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4414" y="2000240"/>
            <a:ext cx="285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                      NOT NULL</a:t>
            </a:r>
          </a:p>
          <a:p>
            <a:r>
              <a:rPr lang="en-US" dirty="0" smtClean="0"/>
              <a:t>email                NOT NULL</a:t>
            </a:r>
            <a:endParaRPr lang="en-IN" dirty="0"/>
          </a:p>
          <a:p>
            <a:r>
              <a:rPr lang="en-US" dirty="0" smtClean="0"/>
              <a:t>password         NOT </a:t>
            </a:r>
            <a:r>
              <a:rPr lang="en-US" dirty="0"/>
              <a:t>NULL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1538" y="3786190"/>
            <a:ext cx="371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pid</a:t>
            </a:r>
            <a:r>
              <a:rPr lang="en-US" dirty="0" smtClean="0"/>
              <a:t>                     NOT NULL</a:t>
            </a:r>
            <a:endParaRPr lang="en-IN" dirty="0"/>
          </a:p>
          <a:p>
            <a:r>
              <a:rPr lang="en-US" dirty="0" err="1" smtClean="0"/>
              <a:t>eid</a:t>
            </a:r>
            <a:r>
              <a:rPr lang="en-US" dirty="0" smtClean="0"/>
              <a:t>                     DEFAULT NULL</a:t>
            </a:r>
            <a:endParaRPr lang="en-IN" dirty="0" smtClean="0"/>
          </a:p>
          <a:p>
            <a:r>
              <a:rPr lang="en-US" dirty="0" err="1" smtClean="0"/>
              <a:t>pname</a:t>
            </a:r>
            <a:r>
              <a:rPr lang="en-US" dirty="0" smtClean="0"/>
              <a:t>              DEFAULT NULL</a:t>
            </a:r>
            <a:endParaRPr lang="en-IN" dirty="0"/>
          </a:p>
          <a:p>
            <a:r>
              <a:rPr lang="en-US" dirty="0" err="1" smtClean="0"/>
              <a:t>duedate</a:t>
            </a:r>
            <a:r>
              <a:rPr lang="en-US" dirty="0" smtClean="0"/>
              <a:t>            DEFAULT NULL</a:t>
            </a:r>
            <a:endParaRPr lang="en-IN" dirty="0"/>
          </a:p>
          <a:p>
            <a:r>
              <a:rPr lang="en-US" dirty="0" err="1" smtClean="0"/>
              <a:t>subdate</a:t>
            </a:r>
            <a:r>
              <a:rPr lang="en-US" dirty="0" smtClean="0"/>
              <a:t>             DEFAULT </a:t>
            </a:r>
            <a:r>
              <a:rPr lang="en-US" dirty="0"/>
              <a:t>'0000-00-00</a:t>
            </a:r>
            <a:r>
              <a:rPr lang="en-US" dirty="0" smtClean="0"/>
              <a:t>'</a:t>
            </a:r>
            <a:endParaRPr lang="en-IN" dirty="0"/>
          </a:p>
          <a:p>
            <a:r>
              <a:rPr lang="en-US" dirty="0" smtClean="0"/>
              <a:t>mark                  NOT NULL</a:t>
            </a:r>
            <a:endParaRPr lang="en-IN" dirty="0"/>
          </a:p>
          <a:p>
            <a:r>
              <a:rPr lang="en-US" dirty="0" smtClean="0"/>
              <a:t>status                DEFAULT </a:t>
            </a:r>
            <a:r>
              <a:rPr lang="en-US" dirty="0"/>
              <a:t>NULL</a:t>
            </a:r>
            <a:endParaRPr lang="en-IN" dirty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00628" y="1928802"/>
            <a:ext cx="32861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                            NOT NULL</a:t>
            </a:r>
            <a:endParaRPr lang="en-IN" dirty="0" smtClean="0"/>
          </a:p>
          <a:p>
            <a:r>
              <a:rPr lang="en-US" dirty="0" err="1" smtClean="0"/>
              <a:t>firstName</a:t>
            </a:r>
            <a:r>
              <a:rPr lang="en-US" dirty="0" smtClean="0"/>
              <a:t>              NOT NULL</a:t>
            </a:r>
            <a:endParaRPr lang="en-IN" dirty="0" smtClean="0"/>
          </a:p>
          <a:p>
            <a:r>
              <a:rPr lang="en-US" dirty="0" err="1" smtClean="0"/>
              <a:t>lastName</a:t>
            </a:r>
            <a:r>
              <a:rPr lang="en-US" dirty="0" smtClean="0"/>
              <a:t>               NOT NULL</a:t>
            </a:r>
            <a:endParaRPr lang="en-IN" dirty="0" smtClean="0"/>
          </a:p>
          <a:p>
            <a:r>
              <a:rPr lang="en-US" dirty="0" smtClean="0"/>
              <a:t>email                      NOT NULL</a:t>
            </a:r>
            <a:endParaRPr lang="en-IN" dirty="0" smtClean="0"/>
          </a:p>
          <a:p>
            <a:r>
              <a:rPr lang="en-US" dirty="0" smtClean="0"/>
              <a:t>password               NOT NULL</a:t>
            </a:r>
            <a:endParaRPr lang="en-IN" dirty="0" smtClean="0"/>
          </a:p>
          <a:p>
            <a:r>
              <a:rPr lang="en-US" dirty="0" smtClean="0"/>
              <a:t>birthday                 NOT NULL</a:t>
            </a:r>
            <a:endParaRPr lang="en-IN" dirty="0" smtClean="0"/>
          </a:p>
          <a:p>
            <a:r>
              <a:rPr lang="en-US" dirty="0" smtClean="0"/>
              <a:t>gender                   NOT NULL</a:t>
            </a:r>
            <a:endParaRPr lang="en-IN" dirty="0" smtClean="0"/>
          </a:p>
          <a:p>
            <a:r>
              <a:rPr lang="en-US" dirty="0" smtClean="0"/>
              <a:t>contact                   NOT NULL</a:t>
            </a:r>
            <a:endParaRPr lang="en-IN" dirty="0" smtClean="0"/>
          </a:p>
          <a:p>
            <a:r>
              <a:rPr lang="en-US" dirty="0" err="1" smtClean="0"/>
              <a:t>nid</a:t>
            </a:r>
            <a:r>
              <a:rPr lang="en-US" dirty="0" smtClean="0"/>
              <a:t>                          NOT NULL</a:t>
            </a:r>
            <a:endParaRPr lang="en-IN" dirty="0" smtClean="0"/>
          </a:p>
          <a:p>
            <a:r>
              <a:rPr lang="en-US" dirty="0" smtClean="0"/>
              <a:t>address                  DEFAULT NULL</a:t>
            </a:r>
            <a:endParaRPr lang="en-IN" dirty="0" smtClean="0"/>
          </a:p>
          <a:p>
            <a:r>
              <a:rPr lang="en-US" dirty="0" smtClean="0"/>
              <a:t>dept                        NOT NULL</a:t>
            </a:r>
            <a:endParaRPr lang="en-IN" dirty="0" smtClean="0"/>
          </a:p>
          <a:p>
            <a:r>
              <a:rPr lang="en-US" dirty="0" smtClean="0"/>
              <a:t>degree                    NOT NULL</a:t>
            </a:r>
            <a:endParaRPr lang="en-IN" dirty="0" smtClean="0"/>
          </a:p>
          <a:p>
            <a:r>
              <a:rPr lang="en-US" dirty="0" err="1" smtClean="0"/>
              <a:t>pic</a:t>
            </a:r>
            <a:r>
              <a:rPr lang="en-US" dirty="0" smtClean="0"/>
              <a:t>                           NOT NULL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928794" y="4786322"/>
            <a:ext cx="1714512" cy="1928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2910" y="4786322"/>
            <a:ext cx="1285884" cy="1928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28728" y="2428868"/>
            <a:ext cx="1714512" cy="1357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2910" y="2428868"/>
            <a:ext cx="785818" cy="1357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57290" y="928670"/>
            <a:ext cx="1214446" cy="714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472" y="928670"/>
            <a:ext cx="785818" cy="714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8596" y="4286256"/>
            <a:ext cx="3286148" cy="4413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employee_leave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7158" y="357166"/>
            <a:ext cx="1785950" cy="4413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 rank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0034" y="1928802"/>
            <a:ext cx="1785950" cy="4413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 salary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72" y="928670"/>
            <a:ext cx="207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eid</a:t>
            </a:r>
            <a:r>
              <a:rPr lang="en-US" dirty="0" smtClean="0"/>
              <a:t>          NOT NULL</a:t>
            </a:r>
            <a:endParaRPr lang="en-IN" dirty="0" smtClean="0"/>
          </a:p>
          <a:p>
            <a:r>
              <a:rPr lang="en-US" dirty="0" smtClean="0"/>
              <a:t>points    DEFAULT '0'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2500306"/>
            <a:ext cx="2571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                NOT NULL</a:t>
            </a:r>
            <a:endParaRPr lang="en-IN" dirty="0" smtClean="0"/>
          </a:p>
          <a:p>
            <a:r>
              <a:rPr lang="en-US" dirty="0" smtClean="0"/>
              <a:t>base           NOT NULL</a:t>
            </a:r>
            <a:endParaRPr lang="en-IN" dirty="0" smtClean="0"/>
          </a:p>
          <a:p>
            <a:r>
              <a:rPr lang="en-US" dirty="0" smtClean="0"/>
              <a:t>bonus        DEFAULT NULL</a:t>
            </a:r>
            <a:endParaRPr lang="en-IN" dirty="0" smtClean="0"/>
          </a:p>
          <a:p>
            <a:r>
              <a:rPr lang="en-US" dirty="0" smtClean="0"/>
              <a:t>total           DEFAULT NULL 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2910" y="4929198"/>
            <a:ext cx="3143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                        DEFAULT NULL</a:t>
            </a:r>
            <a:endParaRPr lang="en-IN" dirty="0" smtClean="0"/>
          </a:p>
          <a:p>
            <a:r>
              <a:rPr lang="en-US" dirty="0" smtClean="0"/>
              <a:t>token                  NOT NULL</a:t>
            </a:r>
            <a:endParaRPr lang="en-IN" dirty="0" smtClean="0"/>
          </a:p>
          <a:p>
            <a:r>
              <a:rPr lang="en-US" dirty="0" smtClean="0"/>
              <a:t>start                    DEFAULT NULL</a:t>
            </a:r>
            <a:endParaRPr lang="en-IN" dirty="0" smtClean="0"/>
          </a:p>
          <a:p>
            <a:r>
              <a:rPr lang="en-US" dirty="0" smtClean="0"/>
              <a:t>end                     DEFAULT NULL</a:t>
            </a:r>
            <a:endParaRPr lang="en-IN" dirty="0" smtClean="0"/>
          </a:p>
          <a:p>
            <a:r>
              <a:rPr lang="en-US" dirty="0" smtClean="0"/>
              <a:t>reason                DEFAULT NULL</a:t>
            </a:r>
            <a:endParaRPr lang="en-IN" dirty="0" smtClean="0"/>
          </a:p>
          <a:p>
            <a:r>
              <a:rPr lang="en-US" dirty="0" smtClean="0"/>
              <a:t>status                  DEFAULT NULL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162</Words>
  <Application>Microsoft Office PowerPoint</Application>
  <PresentationFormat>On-screen Show (4:3)</PresentationFormat>
  <Paragraphs>89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E-R DIAGRAM</vt:lpstr>
      <vt:lpstr>Table alogin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alogin</dc:title>
  <dc:creator>HIMANSHU</dc:creator>
  <cp:lastModifiedBy>HIMANSHU</cp:lastModifiedBy>
  <cp:revision>11</cp:revision>
  <dcterms:created xsi:type="dcterms:W3CDTF">2021-06-17T15:31:43Z</dcterms:created>
  <dcterms:modified xsi:type="dcterms:W3CDTF">2021-06-17T19:57:34Z</dcterms:modified>
</cp:coreProperties>
</file>