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snapToGrid="0">
      <p:cViewPr varScale="1">
        <p:scale>
          <a:sx n="78" d="100"/>
          <a:sy n="78" d="100"/>
        </p:scale>
        <p:origin x="878" y="6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0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0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0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3" name=""/>
        <p:cNvGrpSpPr/>
        <p:nvPr/>
      </p:nvGrpSpPr>
      <p:grpSpPr>
        <a:xfrm>
          <a:off x="0" y="0"/>
          <a:ext cx="0" cy="0"/>
          <a:chOff x="0" y="0"/>
          <a:chExt cx="0" cy="0"/>
        </a:xfrm>
      </p:grpSpPr>
      <p:grpSp>
        <p:nvGrpSpPr>
          <p:cNvPr id="34" name="Group 6"/>
          <p:cNvGrpSpPr/>
          <p:nvPr/>
        </p:nvGrpSpPr>
        <p:grpSpPr>
          <a:xfrm>
            <a:off x="-16934" y="0"/>
            <a:ext cx="12231160" cy="6856214"/>
            <a:chOff x="-16934" y="0"/>
            <a:chExt cx="12231160" cy="6856214"/>
          </a:xfrm>
        </p:grpSpPr>
        <p:pic>
          <p:nvPicPr>
            <p:cNvPr id="2097155" name="Picture 15" descr="HD-PanelTitleR1.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589" name="Rectangle 25"/>
            <p:cNvSpPr/>
            <p:nvPr/>
          </p:nvSpPr>
          <p:spPr>
            <a:xfrm>
              <a:off x="2328332" y="1540931"/>
              <a:ext cx="7543802" cy="3835401"/>
            </a:xfrm>
            <a:prstGeom prst="rect"/>
            <a:noFill/>
            <a:ln w="15875">
              <a:miter lim="800000"/>
            </a:ln>
          </p:spPr>
          <p:style>
            <a:lnRef idx="1">
              <a:schemeClr val="accent1"/>
            </a:lnRef>
            <a:fillRef idx="3">
              <a:schemeClr val="accent1"/>
            </a:fillRef>
            <a:effectRef idx="2">
              <a:schemeClr val="accent1"/>
            </a:effectRef>
            <a:fontRef idx="minor">
              <a:schemeClr val="lt1"/>
            </a:fontRef>
          </p:style>
        </p:sp>
        <p:pic>
          <p:nvPicPr>
            <p:cNvPr id="2097156" name="Picture 16" descr="HDRibbonTitle-UniformTrim.png"/>
            <p:cNvPicPr>
              <a:picLocks noChangeAspect="1"/>
            </p:cNvPicPr>
            <p:nvPr/>
          </p:nvPicPr>
          <p:blipFill rotWithShape="1">
            <a:blip xmlns:r="http://schemas.openxmlformats.org/officeDocument/2006/relationships" r:embed="rId2"/>
            <a:srcRect/>
            <a:stretch>
              <a:fillRect/>
            </a:stretch>
          </p:blipFill>
          <p:spPr>
            <a:xfrm>
              <a:off x="-16934" y="3147609"/>
              <a:ext cx="2478024" cy="612648"/>
            </a:xfrm>
            <a:prstGeom prst="rect"/>
          </p:spPr>
        </p:pic>
        <p:pic>
          <p:nvPicPr>
            <p:cNvPr id="2097157" name="Picture 19" descr="HDRibbonTitle-UniformTrim.png"/>
            <p:cNvPicPr>
              <a:picLocks noChangeAspect="1"/>
            </p:cNvPicPr>
            <p:nvPr/>
          </p:nvPicPr>
          <p:blipFill rotWithShape="1">
            <a:blip xmlns:r="http://schemas.openxmlformats.org/officeDocument/2006/relationships" r:embed="rId2"/>
            <a:srcRect/>
            <a:stretch>
              <a:fillRect/>
            </a:stretch>
          </p:blipFill>
          <p:spPr>
            <a:xfrm>
              <a:off x="9736202" y="3147609"/>
              <a:ext cx="2478024" cy="612648"/>
            </a:xfrm>
            <a:prstGeom prst="rect"/>
          </p:spPr>
        </p:pic>
      </p:grpSp>
      <p:sp>
        <p:nvSpPr>
          <p:cNvPr id="1048590"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dirty="0" lang="en-US"/>
          </a:p>
        </p:txBody>
      </p:sp>
      <p:sp>
        <p:nvSpPr>
          <p:cNvPr id="1048591" name="Subtitle 2"/>
          <p:cNvSpPr>
            <a:spLocks noGrp="1"/>
          </p:cNvSpPr>
          <p:nvPr>
            <p:ph type="subTitle" idx="1"/>
          </p:nvPr>
        </p:nvSpPr>
        <p:spPr>
          <a:xfrm>
            <a:off x="2692398" y="3657597"/>
            <a:ext cx="6815669" cy="1320802"/>
          </a:xfrm>
        </p:spPr>
        <p:txBody>
          <a:bodyPr anchor="t">
            <a:normAutofit/>
          </a:bodyPr>
          <a:lstStyle>
            <a:lvl1pPr algn="ctr"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2" name="Date Placeholder 3"/>
          <p:cNvSpPr>
            <a:spLocks noGrp="1"/>
          </p:cNvSpPr>
          <p:nvPr>
            <p:ph type="dt" sz="half" idx="10"/>
          </p:nvPr>
        </p:nvSpPr>
        <p:spPr>
          <a:xfrm>
            <a:off x="7983232" y="5037663"/>
            <a:ext cx="897467" cy="279400"/>
          </a:xfrm>
        </p:spPr>
        <p:txBody>
          <a:bodyPr/>
          <a:p>
            <a:fld id="{79590AD7-BD04-4AEC-845A-351A8BA9F6CD}" type="datetimeFigureOut">
              <a:rPr lang="en-IN" smtClean="0"/>
              <a:t>24-04-2024</a:t>
            </a:fld>
            <a:endParaRPr lang="en-IN"/>
          </a:p>
        </p:txBody>
      </p:sp>
      <p:sp>
        <p:nvSpPr>
          <p:cNvPr id="1048593" name="Footer Placeholder 4"/>
          <p:cNvSpPr>
            <a:spLocks noGrp="1"/>
          </p:cNvSpPr>
          <p:nvPr>
            <p:ph type="ftr" sz="quarter" idx="11"/>
          </p:nvPr>
        </p:nvSpPr>
        <p:spPr>
          <a:xfrm>
            <a:off x="2692397" y="5037663"/>
            <a:ext cx="5214635" cy="279400"/>
          </a:xfrm>
        </p:spPr>
        <p:txBody>
          <a:bodyPr/>
          <a:p>
            <a:endParaRPr lang="en-IN"/>
          </a:p>
        </p:txBody>
      </p:sp>
      <p:sp>
        <p:nvSpPr>
          <p:cNvPr id="1048594" name="Slide Number Placeholder 5"/>
          <p:cNvSpPr>
            <a:spLocks noGrp="1"/>
          </p:cNvSpPr>
          <p:nvPr>
            <p:ph type="sldNum" sz="quarter" idx="12"/>
          </p:nvPr>
        </p:nvSpPr>
        <p:spPr>
          <a:xfrm>
            <a:off x="8956900" y="5037663"/>
            <a:ext cx="551167" cy="279400"/>
          </a:xfrm>
        </p:spPr>
        <p:txBody>
          <a:bodyPr/>
          <a:p>
            <a:fld id="{ED4C5FB7-6CB1-4465-8F20-1D3C5660B912}" type="slidenum">
              <a:rPr lang="en-IN" smtClean="0"/>
              <a:t>‹#›</a:t>
            </a:fld>
            <a:endParaRPr lang="en-IN"/>
          </a:p>
        </p:txBody>
      </p:sp>
      <p:cxnSp>
        <p:nvCxnSpPr>
          <p:cNvPr id="3145729" name="Straight Connector 14"/>
          <p:cNvCxnSpPr>
            <a:cxnSpLocks/>
          </p:cNvCxnSpPr>
          <p:nvPr/>
        </p:nvCxnSpPr>
        <p:spPr>
          <a:xfrm>
            <a:off x="2692399" y="3522131"/>
            <a:ext cx="6815668" cy="0"/>
          </a:xfrm>
          <a:prstGeom prst="line"/>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5" name=""/>
        <p:cNvGrpSpPr/>
        <p:nvPr/>
      </p:nvGrpSpPr>
      <p:grpSpPr>
        <a:xfrm>
          <a:off x="0" y="0"/>
          <a:ext cx="0" cy="0"/>
          <a:chOff x="0" y="0"/>
          <a:chExt cx="0" cy="0"/>
        </a:xfrm>
      </p:grpSpPr>
      <p:sp>
        <p:nvSpPr>
          <p:cNvPr id="1048669" name="Title 1"/>
          <p:cNvSpPr>
            <a:spLocks noGrp="1"/>
          </p:cNvSpPr>
          <p:nvPr>
            <p:ph type="title"/>
          </p:nvPr>
        </p:nvSpPr>
        <p:spPr>
          <a:xfrm>
            <a:off x="1295401" y="4815415"/>
            <a:ext cx="9609666" cy="566738"/>
          </a:xfrm>
        </p:spPr>
        <p:txBody>
          <a:bodyPr anchor="b">
            <a:normAutofit/>
          </a:bodyPr>
          <a:lstStyle>
            <a:lvl1pPr algn="ctr">
              <a:defRPr b="0" sz="2400"/>
            </a:lvl1pPr>
          </a:lstStyle>
          <a:p>
            <a:r>
              <a:rPr lang="en-US"/>
              <a:t>Click to edit Master title style</a:t>
            </a:r>
            <a:endParaRPr dirty="0" lang="en-US"/>
          </a:p>
        </p:txBody>
      </p:sp>
      <p:sp>
        <p:nvSpPr>
          <p:cNvPr id="1048670" name="Picture Placeholder 2"/>
          <p:cNvSpPr>
            <a:spLocks noChangeAspect="1" noGrp="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1" name="Text Placeholder 3"/>
          <p:cNvSpPr>
            <a:spLocks noGrp="1"/>
          </p:cNvSpPr>
          <p:nvPr>
            <p:ph type="body" sz="half" idx="2"/>
          </p:nvPr>
        </p:nvSpPr>
        <p:spPr>
          <a:xfrm>
            <a:off x="1295401" y="5382153"/>
            <a:ext cx="9609666" cy="493712"/>
          </a:xfrm>
        </p:spPr>
        <p:txBody>
          <a:bodyPr>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2" name="Date Placeholder 4"/>
          <p:cNvSpPr>
            <a:spLocks noGrp="1"/>
          </p:cNvSpPr>
          <p:nvPr>
            <p:ph type="dt" sz="half" idx="10"/>
          </p:nvPr>
        </p:nvSpPr>
        <p:spPr/>
        <p:txBody>
          <a:bodyPr/>
          <a:p>
            <a:fld id="{79590AD7-BD04-4AEC-845A-351A8BA9F6CD}" type="datetimeFigureOut">
              <a:rPr lang="en-IN" smtClean="0"/>
              <a:t>24-04-2024</a:t>
            </a:fld>
            <a:endParaRPr lang="en-IN"/>
          </a:p>
        </p:txBody>
      </p:sp>
      <p:sp>
        <p:nvSpPr>
          <p:cNvPr id="1048673" name="Footer Placeholder 5"/>
          <p:cNvSpPr>
            <a:spLocks noGrp="1"/>
          </p:cNvSpPr>
          <p:nvPr>
            <p:ph type="ftr" sz="quarter" idx="11"/>
          </p:nvPr>
        </p:nvSpPr>
        <p:spPr/>
        <p:txBody>
          <a:bodyPr/>
          <a:p>
            <a:endParaRPr lang="en-IN"/>
          </a:p>
        </p:txBody>
      </p:sp>
      <p:sp>
        <p:nvSpPr>
          <p:cNvPr id="1048674" name="Slide Number Placeholder 6"/>
          <p:cNvSpPr>
            <a:spLocks noGrp="1"/>
          </p:cNvSpPr>
          <p:nvPr>
            <p:ph type="sldNum" sz="quarter" idx="12"/>
          </p:nvPr>
        </p:nvSpPr>
        <p:spPr/>
        <p:txBody>
          <a:bodyPr/>
          <a:p>
            <a:fld id="{ED4C5FB7-6CB1-4465-8F20-1D3C5660B912}" type="slidenum">
              <a:rPr lang="en-IN" smtClean="0"/>
              <a:t>‹#›</a:t>
            </a:fld>
            <a:endParaRPr lang="en-I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47" name=""/>
        <p:cNvGrpSpPr/>
        <p:nvPr/>
      </p:nvGrpSpPr>
      <p:grpSpPr>
        <a:xfrm>
          <a:off x="0" y="0"/>
          <a:ext cx="0" cy="0"/>
          <a:chOff x="0" y="0"/>
          <a:chExt cx="0" cy="0"/>
        </a:xfrm>
      </p:grpSpPr>
      <p:sp>
        <p:nvSpPr>
          <p:cNvPr id="1048623" name="Title 1"/>
          <p:cNvSpPr>
            <a:spLocks noGrp="1"/>
          </p:cNvSpPr>
          <p:nvPr>
            <p:ph type="title"/>
          </p:nvPr>
        </p:nvSpPr>
        <p:spPr>
          <a:xfrm>
            <a:off x="1303868" y="982132"/>
            <a:ext cx="9592732" cy="2954868"/>
          </a:xfrm>
        </p:spPr>
        <p:txBody>
          <a:bodyPr anchor="ctr">
            <a:normAutofit/>
          </a:bodyPr>
          <a:lstStyle>
            <a:lvl1pPr algn="ctr">
              <a:defRPr b="0" cap="none" sz="3200"/>
            </a:lvl1pPr>
          </a:lstStyle>
          <a:p>
            <a:r>
              <a:rPr lang="en-US"/>
              <a:t>Click to edit Master title style</a:t>
            </a:r>
            <a:endParaRPr dirty="0" lang="en-US"/>
          </a:p>
        </p:txBody>
      </p:sp>
      <p:sp>
        <p:nvSpPr>
          <p:cNvPr id="1048624" name="Text Placeholder 2"/>
          <p:cNvSpPr>
            <a:spLocks noGrp="1"/>
          </p:cNvSpPr>
          <p:nvPr>
            <p:ph type="body" idx="1"/>
          </p:nvPr>
        </p:nvSpPr>
        <p:spPr>
          <a:xfrm>
            <a:off x="1303868" y="4343399"/>
            <a:ext cx="9592732"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25" name="Date Placeholder 3"/>
          <p:cNvSpPr>
            <a:spLocks noGrp="1"/>
          </p:cNvSpPr>
          <p:nvPr>
            <p:ph type="dt" sz="half" idx="10"/>
          </p:nvPr>
        </p:nvSpPr>
        <p:spPr/>
        <p:txBody>
          <a:bodyPr/>
          <a:p>
            <a:fld id="{79590AD7-BD04-4AEC-845A-351A8BA9F6CD}" type="datetimeFigureOut">
              <a:rPr lang="en-IN" smtClean="0"/>
              <a:t>24-04-2024</a:t>
            </a:fld>
            <a:endParaRPr lang="en-IN"/>
          </a:p>
        </p:txBody>
      </p:sp>
      <p:sp>
        <p:nvSpPr>
          <p:cNvPr id="1048626" name="Footer Placeholder 4"/>
          <p:cNvSpPr>
            <a:spLocks noGrp="1"/>
          </p:cNvSpPr>
          <p:nvPr>
            <p:ph type="ftr" sz="quarter" idx="11"/>
          </p:nvPr>
        </p:nvSpPr>
        <p:spPr/>
        <p:txBody>
          <a:bodyPr/>
          <a:p>
            <a:endParaRPr lang="en-IN"/>
          </a:p>
        </p:txBody>
      </p:sp>
      <p:sp>
        <p:nvSpPr>
          <p:cNvPr id="1048627" name="Slide Number Placeholder 5"/>
          <p:cNvSpPr>
            <a:spLocks noGrp="1"/>
          </p:cNvSpPr>
          <p:nvPr>
            <p:ph type="sldNum" sz="quarter" idx="12"/>
          </p:nvPr>
        </p:nvSpPr>
        <p:spPr/>
        <p:txBody>
          <a:bodyPr/>
          <a:p>
            <a:fld id="{ED4C5FB7-6CB1-4465-8F20-1D3C5660B912}" type="slidenum">
              <a:rPr lang="en-IN" smtClean="0"/>
              <a:t>‹#›</a:t>
            </a:fld>
            <a:endParaRPr lang="en-IN"/>
          </a:p>
        </p:txBody>
      </p:sp>
      <p:cxnSp>
        <p:nvCxnSpPr>
          <p:cNvPr id="3145731" name="Straight Connector 14"/>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4" name=""/>
        <p:cNvGrpSpPr/>
        <p:nvPr/>
      </p:nvGrpSpPr>
      <p:grpSpPr>
        <a:xfrm>
          <a:off x="0" y="0"/>
          <a:ext cx="0" cy="0"/>
          <a:chOff x="0" y="0"/>
          <a:chExt cx="0" cy="0"/>
        </a:xfrm>
      </p:grpSpPr>
      <p:sp>
        <p:nvSpPr>
          <p:cNvPr id="1048661" name="Title 1"/>
          <p:cNvSpPr>
            <a:spLocks noGrp="1"/>
          </p:cNvSpPr>
          <p:nvPr>
            <p:ph type="title"/>
          </p:nvPr>
        </p:nvSpPr>
        <p:spPr>
          <a:xfrm>
            <a:off x="1446213" y="982132"/>
            <a:ext cx="9296398" cy="2370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62" name="Text Placeholder 9"/>
          <p:cNvSpPr>
            <a:spLocks noGrp="1"/>
          </p:cNvSpPr>
          <p:nvPr>
            <p:ph type="body" sz="quarter" idx="13"/>
          </p:nvPr>
        </p:nvSpPr>
        <p:spPr>
          <a:xfrm>
            <a:off x="1674812" y="3352800"/>
            <a:ext cx="8839202" cy="584200"/>
          </a:xfrm>
        </p:spPr>
        <p:txBody>
          <a:bodyPr anchor="ctr">
            <a:normAutofit/>
          </a:bodyPr>
          <a:lstStyle>
            <a:lvl1pPr algn="r" indent="0" marL="0">
              <a:buFontTx/>
              <a:buNone/>
              <a:defRPr sz="2000"/>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63" name="Text Placeholder 2"/>
          <p:cNvSpPr>
            <a:spLocks noGrp="1"/>
          </p:cNvSpPr>
          <p:nvPr>
            <p:ph type="body" idx="1"/>
          </p:nvPr>
        </p:nvSpPr>
        <p:spPr>
          <a:xfrm>
            <a:off x="1295401" y="4343399"/>
            <a:ext cx="9609666"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4" name="Date Placeholder 3"/>
          <p:cNvSpPr>
            <a:spLocks noGrp="1"/>
          </p:cNvSpPr>
          <p:nvPr>
            <p:ph type="dt" sz="half" idx="10"/>
          </p:nvPr>
        </p:nvSpPr>
        <p:spPr/>
        <p:txBody>
          <a:bodyPr/>
          <a:p>
            <a:fld id="{79590AD7-BD04-4AEC-845A-351A8BA9F6CD}" type="datetimeFigureOut">
              <a:rPr lang="en-IN" smtClean="0"/>
              <a:t>24-04-2024</a:t>
            </a:fld>
            <a:endParaRPr lang="en-IN"/>
          </a:p>
        </p:txBody>
      </p:sp>
      <p:sp>
        <p:nvSpPr>
          <p:cNvPr id="1048665" name="Footer Placeholder 4"/>
          <p:cNvSpPr>
            <a:spLocks noGrp="1"/>
          </p:cNvSpPr>
          <p:nvPr>
            <p:ph type="ftr" sz="quarter" idx="11"/>
          </p:nvPr>
        </p:nvSpPr>
        <p:spPr/>
        <p:txBody>
          <a:bodyPr/>
          <a:p>
            <a:endParaRPr lang="en-IN"/>
          </a:p>
        </p:txBody>
      </p:sp>
      <p:sp>
        <p:nvSpPr>
          <p:cNvPr id="1048666" name="Slide Number Placeholder 5"/>
          <p:cNvSpPr>
            <a:spLocks noGrp="1"/>
          </p:cNvSpPr>
          <p:nvPr>
            <p:ph type="sldNum" sz="quarter" idx="12"/>
          </p:nvPr>
        </p:nvSpPr>
        <p:spPr/>
        <p:txBody>
          <a:bodyPr/>
          <a:p>
            <a:fld id="{ED4C5FB7-6CB1-4465-8F20-1D3C5660B912}" type="slidenum">
              <a:rPr lang="en-IN" smtClean="0"/>
              <a:t>‹#›</a:t>
            </a:fld>
            <a:endParaRPr lang="en-IN"/>
          </a:p>
        </p:txBody>
      </p:sp>
      <p:sp>
        <p:nvSpPr>
          <p:cNvPr id="1048667" name="TextBox 13"/>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68" name="TextBox 14"/>
          <p:cNvSpPr txBox="1"/>
          <p:nvPr/>
        </p:nvSpPr>
        <p:spPr>
          <a:xfrm>
            <a:off x="10600267" y="2827870"/>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6" name="Straight Connector 18"/>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46" name=""/>
        <p:cNvGrpSpPr/>
        <p:nvPr/>
      </p:nvGrpSpPr>
      <p:grpSpPr>
        <a:xfrm>
          <a:off x="0" y="0"/>
          <a:ext cx="0" cy="0"/>
          <a:chOff x="0" y="0"/>
          <a:chExt cx="0" cy="0"/>
        </a:xfrm>
      </p:grpSpPr>
      <p:sp>
        <p:nvSpPr>
          <p:cNvPr id="1048618" name="Title 1"/>
          <p:cNvSpPr>
            <a:spLocks noGrp="1"/>
          </p:cNvSpPr>
          <p:nvPr>
            <p:ph type="title"/>
          </p:nvPr>
        </p:nvSpPr>
        <p:spPr>
          <a:xfrm>
            <a:off x="1295402" y="3308581"/>
            <a:ext cx="9609668" cy="1468800"/>
          </a:xfrm>
        </p:spPr>
        <p:txBody>
          <a:bodyPr anchor="b">
            <a:normAutofit/>
          </a:bodyPr>
          <a:lstStyle>
            <a:lvl1pPr algn="l">
              <a:defRPr b="0" cap="none" sz="3200"/>
            </a:lvl1pPr>
          </a:lstStyle>
          <a:p>
            <a:r>
              <a:rPr lang="en-US"/>
              <a:t>Click to edit Master title style</a:t>
            </a:r>
            <a:endParaRPr dirty="0" lang="en-US"/>
          </a:p>
        </p:txBody>
      </p:sp>
      <p:sp>
        <p:nvSpPr>
          <p:cNvPr id="1048619" name="Text Placeholder 2"/>
          <p:cNvSpPr>
            <a:spLocks noGrp="1"/>
          </p:cNvSpPr>
          <p:nvPr>
            <p:ph type="body" idx="1"/>
          </p:nvPr>
        </p:nvSpPr>
        <p:spPr>
          <a:xfrm>
            <a:off x="1295401" y="4777381"/>
            <a:ext cx="9609668" cy="860400"/>
          </a:xfrm>
        </p:spPr>
        <p:txBody>
          <a:bodyPr anchor="t">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20" name="Date Placeholder 3"/>
          <p:cNvSpPr>
            <a:spLocks noGrp="1"/>
          </p:cNvSpPr>
          <p:nvPr>
            <p:ph type="dt" sz="half" idx="10"/>
          </p:nvPr>
        </p:nvSpPr>
        <p:spPr/>
        <p:txBody>
          <a:bodyPr/>
          <a:p>
            <a:fld id="{79590AD7-BD04-4AEC-845A-351A8BA9F6CD}" type="datetimeFigureOut">
              <a:rPr lang="en-IN" smtClean="0"/>
              <a:t>24-04-2024</a:t>
            </a:fld>
            <a:endParaRPr lang="en-IN"/>
          </a:p>
        </p:txBody>
      </p:sp>
      <p:sp>
        <p:nvSpPr>
          <p:cNvPr id="1048621" name="Footer Placeholder 4"/>
          <p:cNvSpPr>
            <a:spLocks noGrp="1"/>
          </p:cNvSpPr>
          <p:nvPr>
            <p:ph type="ftr" sz="quarter" idx="11"/>
          </p:nvPr>
        </p:nvSpPr>
        <p:spPr/>
        <p:txBody>
          <a:bodyPr/>
          <a:p>
            <a:endParaRPr lang="en-IN"/>
          </a:p>
        </p:txBody>
      </p:sp>
      <p:sp>
        <p:nvSpPr>
          <p:cNvPr id="1048622" name="Slide Number Placeholder 5"/>
          <p:cNvSpPr>
            <a:spLocks noGrp="1"/>
          </p:cNvSpPr>
          <p:nvPr>
            <p:ph type="sldNum" sz="quarter" idx="12"/>
          </p:nvPr>
        </p:nvSpPr>
        <p:spPr/>
        <p:txBody>
          <a:bodyPr/>
          <a:p>
            <a:fld id="{ED4C5FB7-6CB1-4465-8F20-1D3C5660B912}" type="slidenum">
              <a:rPr lang="en-IN" smtClean="0"/>
              <a:t>‹#›</a:t>
            </a:fld>
            <a:endParaRPr lang="en-I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7" name=""/>
        <p:cNvGrpSpPr/>
        <p:nvPr/>
      </p:nvGrpSpPr>
      <p:grpSpPr>
        <a:xfrm>
          <a:off x="0" y="0"/>
          <a:ext cx="0" cy="0"/>
          <a:chOff x="0" y="0"/>
          <a:chExt cx="0" cy="0"/>
        </a:xfrm>
      </p:grpSpPr>
      <p:sp>
        <p:nvSpPr>
          <p:cNvPr id="1048681" name="Title 1"/>
          <p:cNvSpPr>
            <a:spLocks noGrp="1"/>
          </p:cNvSpPr>
          <p:nvPr>
            <p:ph type="title"/>
          </p:nvPr>
        </p:nvSpPr>
        <p:spPr>
          <a:xfrm>
            <a:off x="1446213" y="982132"/>
            <a:ext cx="9296398" cy="2243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82" name="Text Placeholder 2"/>
          <p:cNvSpPr>
            <a:spLocks noGrp="1"/>
          </p:cNvSpPr>
          <p:nvPr>
            <p:ph type="body" idx="13"/>
          </p:nvPr>
        </p:nvSpPr>
        <p:spPr>
          <a:xfrm>
            <a:off x="1295401" y="3639312"/>
            <a:ext cx="9609668" cy="886968"/>
          </a:xfrm>
        </p:spPr>
        <p:txBody>
          <a:bodyPr anchor="b">
            <a:normAutofit/>
          </a:bodyPr>
          <a:lstStyle>
            <a:lvl1pPr algn="l" indent="0" marL="0">
              <a:spcBef>
                <a:spcPts val="0"/>
              </a:spcBef>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3" name="Text Placeholder 2"/>
          <p:cNvSpPr>
            <a:spLocks noGrp="1"/>
          </p:cNvSpPr>
          <p:nvPr>
            <p:ph type="body" idx="1"/>
          </p:nvPr>
        </p:nvSpPr>
        <p:spPr>
          <a:xfrm>
            <a:off x="1295401" y="4529667"/>
            <a:ext cx="9609668" cy="13462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4" name="Date Placeholder 3"/>
          <p:cNvSpPr>
            <a:spLocks noGrp="1"/>
          </p:cNvSpPr>
          <p:nvPr>
            <p:ph type="dt" sz="half" idx="10"/>
          </p:nvPr>
        </p:nvSpPr>
        <p:spPr/>
        <p:txBody>
          <a:bodyPr/>
          <a:p>
            <a:fld id="{79590AD7-BD04-4AEC-845A-351A8BA9F6CD}" type="datetimeFigureOut">
              <a:rPr lang="en-IN" smtClean="0"/>
              <a:t>24-04-2024</a:t>
            </a:fld>
            <a:endParaRPr lang="en-IN"/>
          </a:p>
        </p:txBody>
      </p:sp>
      <p:sp>
        <p:nvSpPr>
          <p:cNvPr id="1048685" name="Footer Placeholder 4"/>
          <p:cNvSpPr>
            <a:spLocks noGrp="1"/>
          </p:cNvSpPr>
          <p:nvPr>
            <p:ph type="ftr" sz="quarter" idx="11"/>
          </p:nvPr>
        </p:nvSpPr>
        <p:spPr/>
        <p:txBody>
          <a:bodyPr/>
          <a:p>
            <a:endParaRPr lang="en-IN"/>
          </a:p>
        </p:txBody>
      </p:sp>
      <p:sp>
        <p:nvSpPr>
          <p:cNvPr id="1048686" name="Slide Number Placeholder 5"/>
          <p:cNvSpPr>
            <a:spLocks noGrp="1"/>
          </p:cNvSpPr>
          <p:nvPr>
            <p:ph type="sldNum" sz="quarter" idx="12"/>
          </p:nvPr>
        </p:nvSpPr>
        <p:spPr/>
        <p:txBody>
          <a:bodyPr/>
          <a:p>
            <a:fld id="{ED4C5FB7-6CB1-4465-8F20-1D3C5660B912}" type="slidenum">
              <a:rPr lang="en-IN" smtClean="0"/>
              <a:t>‹#›</a:t>
            </a:fld>
            <a:endParaRPr lang="en-IN"/>
          </a:p>
        </p:txBody>
      </p:sp>
      <p:sp>
        <p:nvSpPr>
          <p:cNvPr id="1048687" name="TextBox 11"/>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88" name="TextBox 12"/>
          <p:cNvSpPr txBox="1"/>
          <p:nvPr/>
        </p:nvSpPr>
        <p:spPr>
          <a:xfrm>
            <a:off x="10600267" y="2599261"/>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8" name="Straight Connector 25"/>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49" name=""/>
        <p:cNvGrpSpPr/>
        <p:nvPr/>
      </p:nvGrpSpPr>
      <p:grpSpPr>
        <a:xfrm>
          <a:off x="0" y="0"/>
          <a:ext cx="0" cy="0"/>
          <a:chOff x="0" y="0"/>
          <a:chExt cx="0" cy="0"/>
        </a:xfrm>
      </p:grpSpPr>
      <p:sp>
        <p:nvSpPr>
          <p:cNvPr id="1048634" name="Title 1"/>
          <p:cNvSpPr>
            <a:spLocks noGrp="1"/>
          </p:cNvSpPr>
          <p:nvPr>
            <p:ph type="title"/>
          </p:nvPr>
        </p:nvSpPr>
        <p:spPr>
          <a:xfrm>
            <a:off x="1295401" y="982132"/>
            <a:ext cx="9609666" cy="2243668"/>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35" name="Text Placeholder 2"/>
          <p:cNvSpPr>
            <a:spLocks noGrp="1"/>
          </p:cNvSpPr>
          <p:nvPr>
            <p:ph type="body" idx="13"/>
          </p:nvPr>
        </p:nvSpPr>
        <p:spPr>
          <a:xfrm>
            <a:off x="1295401" y="3630168"/>
            <a:ext cx="9609668" cy="841248"/>
          </a:xfrm>
        </p:spPr>
        <p:txBody>
          <a:bodyPr anchor="b">
            <a:normAutofit/>
          </a:bodyPr>
          <a:lstStyle>
            <a:lvl1pPr algn="l" indent="0" marL="0">
              <a:spcBef>
                <a:spcPts val="0"/>
              </a:spcBef>
              <a:buNone/>
              <a:defRPr sz="2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6" name="Text Placeholder 2"/>
          <p:cNvSpPr>
            <a:spLocks noGrp="1"/>
          </p:cNvSpPr>
          <p:nvPr>
            <p:ph type="body" idx="1"/>
          </p:nvPr>
        </p:nvSpPr>
        <p:spPr>
          <a:xfrm>
            <a:off x="1295400" y="4470399"/>
            <a:ext cx="9609670" cy="1405467"/>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7" name="Date Placeholder 3"/>
          <p:cNvSpPr>
            <a:spLocks noGrp="1"/>
          </p:cNvSpPr>
          <p:nvPr>
            <p:ph type="dt" sz="half" idx="10"/>
          </p:nvPr>
        </p:nvSpPr>
        <p:spPr/>
        <p:txBody>
          <a:bodyPr/>
          <a:p>
            <a:fld id="{79590AD7-BD04-4AEC-845A-351A8BA9F6CD}" type="datetimeFigureOut">
              <a:rPr lang="en-IN" smtClean="0"/>
              <a:t>24-04-2024</a:t>
            </a:fld>
            <a:endParaRPr lang="en-IN"/>
          </a:p>
        </p:txBody>
      </p:sp>
      <p:sp>
        <p:nvSpPr>
          <p:cNvPr id="1048638" name="Footer Placeholder 4"/>
          <p:cNvSpPr>
            <a:spLocks noGrp="1"/>
          </p:cNvSpPr>
          <p:nvPr>
            <p:ph type="ftr" sz="quarter" idx="11"/>
          </p:nvPr>
        </p:nvSpPr>
        <p:spPr/>
        <p:txBody>
          <a:bodyPr/>
          <a:p>
            <a:endParaRPr lang="en-IN"/>
          </a:p>
        </p:txBody>
      </p:sp>
      <p:sp>
        <p:nvSpPr>
          <p:cNvPr id="1048639" name="Slide Number Placeholder 5"/>
          <p:cNvSpPr>
            <a:spLocks noGrp="1"/>
          </p:cNvSpPr>
          <p:nvPr>
            <p:ph type="sldNum" sz="quarter" idx="12"/>
          </p:nvPr>
        </p:nvSpPr>
        <p:spPr/>
        <p:txBody>
          <a:bodyPr/>
          <a:p>
            <a:fld id="{ED4C5FB7-6CB1-4465-8F20-1D3C5660B912}" type="slidenum">
              <a:rPr lang="en-IN" smtClean="0"/>
              <a:t>‹#›</a:t>
            </a:fld>
            <a:endParaRPr lang="en-IN"/>
          </a:p>
        </p:txBody>
      </p:sp>
      <p:cxnSp>
        <p:nvCxnSpPr>
          <p:cNvPr id="3145732" name="Straight Connector 14"/>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9" name=""/>
        <p:cNvGrpSpPr/>
        <p:nvPr/>
      </p:nvGrpSpPr>
      <p:grpSpPr>
        <a:xfrm>
          <a:off x="0" y="0"/>
          <a:ext cx="0" cy="0"/>
          <a:chOff x="0" y="0"/>
          <a:chExt cx="0" cy="0"/>
        </a:xfrm>
      </p:grpSpPr>
      <p:sp>
        <p:nvSpPr>
          <p:cNvPr id="1048695" name="Title 1"/>
          <p:cNvSpPr>
            <a:spLocks noGrp="1"/>
          </p:cNvSpPr>
          <p:nvPr>
            <p:ph type="title"/>
          </p:nvPr>
        </p:nvSpPr>
        <p:spPr/>
        <p:txBody>
          <a:bodyPr/>
          <a:lstStyle>
            <a:lvl1pPr algn="ctr"/>
          </a:lstStyle>
          <a:p>
            <a:r>
              <a:rPr lang="en-US"/>
              <a:t>Click to edit Master title style</a:t>
            </a:r>
            <a:endParaRPr dirty="0" lang="en-US"/>
          </a:p>
        </p:txBody>
      </p:sp>
      <p:sp>
        <p:nvSpPr>
          <p:cNvPr id="1048696"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7" name="Date Placeholder 3"/>
          <p:cNvSpPr>
            <a:spLocks noGrp="1"/>
          </p:cNvSpPr>
          <p:nvPr>
            <p:ph type="dt" sz="half" idx="10"/>
          </p:nvPr>
        </p:nvSpPr>
        <p:spPr/>
        <p:txBody>
          <a:bodyPr/>
          <a:p>
            <a:fld id="{79590AD7-BD04-4AEC-845A-351A8BA9F6CD}" type="datetimeFigureOut">
              <a:rPr lang="en-IN" smtClean="0"/>
              <a:t>24-04-2024</a:t>
            </a:fld>
            <a:endParaRPr lang="en-IN"/>
          </a:p>
        </p:txBody>
      </p:sp>
      <p:sp>
        <p:nvSpPr>
          <p:cNvPr id="1048698" name="Footer Placeholder 4"/>
          <p:cNvSpPr>
            <a:spLocks noGrp="1"/>
          </p:cNvSpPr>
          <p:nvPr>
            <p:ph type="ftr" sz="quarter" idx="11"/>
          </p:nvPr>
        </p:nvSpPr>
        <p:spPr/>
        <p:txBody>
          <a:bodyPr/>
          <a:p>
            <a:endParaRPr lang="en-IN"/>
          </a:p>
        </p:txBody>
      </p:sp>
      <p:sp>
        <p:nvSpPr>
          <p:cNvPr id="1048699" name="Slide Number Placeholder 5"/>
          <p:cNvSpPr>
            <a:spLocks noGrp="1"/>
          </p:cNvSpPr>
          <p:nvPr>
            <p:ph type="sldNum" sz="quarter" idx="12"/>
          </p:nvPr>
        </p:nvSpPr>
        <p:spPr/>
        <p:txBody>
          <a:bodyPr/>
          <a:p>
            <a:fld id="{ED4C5FB7-6CB1-4465-8F20-1D3C5660B912}" type="slidenum">
              <a:rPr lang="en-IN" smtClean="0"/>
              <a:t>‹#›</a:t>
            </a:fld>
            <a:endParaRPr lang="en-IN"/>
          </a:p>
        </p:txBody>
      </p:sp>
      <p:cxnSp>
        <p:nvCxnSpPr>
          <p:cNvPr id="314574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3" name=""/>
        <p:cNvGrpSpPr/>
        <p:nvPr/>
      </p:nvGrpSpPr>
      <p:grpSpPr>
        <a:xfrm>
          <a:off x="0" y="0"/>
          <a:ext cx="0" cy="0"/>
          <a:chOff x="0" y="0"/>
          <a:chExt cx="0" cy="0"/>
        </a:xfrm>
      </p:grpSpPr>
      <p:sp>
        <p:nvSpPr>
          <p:cNvPr id="1048656" name="Vertical Title 1"/>
          <p:cNvSpPr>
            <a:spLocks noGrp="1"/>
          </p:cNvSpPr>
          <p:nvPr>
            <p:ph type="title" orient="vert"/>
          </p:nvPr>
        </p:nvSpPr>
        <p:spPr>
          <a:xfrm>
            <a:off x="8999356" y="982131"/>
            <a:ext cx="1890895" cy="4893735"/>
          </a:xfrm>
        </p:spPr>
        <p:txBody>
          <a:bodyPr vert="eaVert"/>
          <a:p>
            <a:r>
              <a:rPr lang="en-US"/>
              <a:t>Click to edit Master title style</a:t>
            </a:r>
            <a:endParaRPr dirty="0" lang="en-US"/>
          </a:p>
        </p:txBody>
      </p:sp>
      <p:sp>
        <p:nvSpPr>
          <p:cNvPr id="1048657" name="Vertical Text Placeholder 2"/>
          <p:cNvSpPr>
            <a:spLocks noGrp="1"/>
          </p:cNvSpPr>
          <p:nvPr>
            <p:ph type="body" orient="vert" idx="1"/>
          </p:nvPr>
        </p:nvSpPr>
        <p:spPr>
          <a:xfrm>
            <a:off x="1295398" y="982132"/>
            <a:ext cx="7433025" cy="4893734"/>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8" name="Date Placeholder 3"/>
          <p:cNvSpPr>
            <a:spLocks noGrp="1"/>
          </p:cNvSpPr>
          <p:nvPr>
            <p:ph type="dt" sz="half" idx="10"/>
          </p:nvPr>
        </p:nvSpPr>
        <p:spPr/>
        <p:txBody>
          <a:bodyPr/>
          <a:p>
            <a:fld id="{79590AD7-BD04-4AEC-845A-351A8BA9F6CD}" type="datetimeFigureOut">
              <a:rPr lang="en-IN" smtClean="0"/>
              <a:t>24-04-2024</a:t>
            </a:fld>
            <a:endParaRPr lang="en-IN"/>
          </a:p>
        </p:txBody>
      </p:sp>
      <p:sp>
        <p:nvSpPr>
          <p:cNvPr id="1048659" name="Footer Placeholder 4"/>
          <p:cNvSpPr>
            <a:spLocks noGrp="1"/>
          </p:cNvSpPr>
          <p:nvPr>
            <p:ph type="ftr" sz="quarter" idx="11"/>
          </p:nvPr>
        </p:nvSpPr>
        <p:spPr/>
        <p:txBody>
          <a:bodyPr/>
          <a:p>
            <a:endParaRPr lang="en-IN"/>
          </a:p>
        </p:txBody>
      </p:sp>
      <p:sp>
        <p:nvSpPr>
          <p:cNvPr id="1048660" name="Slide Number Placeholder 5"/>
          <p:cNvSpPr>
            <a:spLocks noGrp="1"/>
          </p:cNvSpPr>
          <p:nvPr>
            <p:ph type="sldNum" sz="quarter" idx="12"/>
          </p:nvPr>
        </p:nvSpPr>
        <p:spPr/>
        <p:txBody>
          <a:bodyPr/>
          <a:p>
            <a:fld id="{ED4C5FB7-6CB1-4465-8F20-1D3C5660B912}" type="slidenum">
              <a:rPr lang="en-IN" smtClean="0"/>
              <a:t>‹#›</a:t>
            </a:fld>
            <a:endParaRPr lang="en-IN"/>
          </a:p>
        </p:txBody>
      </p:sp>
      <p:cxnSp>
        <p:nvCxnSpPr>
          <p:cNvPr id="3145735" name="Straight Connector 13"/>
          <p:cNvCxnSpPr>
            <a:cxnSpLocks/>
          </p:cNvCxnSpPr>
          <p:nvPr/>
        </p:nvCxnSpPr>
        <p:spPr>
          <a:xfrm>
            <a:off x="8863890" y="990600"/>
            <a:ext cx="0" cy="487680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cxnSp>
        <p:nvCxnSpPr>
          <p:cNvPr id="3145728" name="Straight Connector 6"/>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
        <p:nvSpPr>
          <p:cNvPr id="1048582" name="Title 1"/>
          <p:cNvSpPr>
            <a:spLocks noGrp="1"/>
          </p:cNvSpPr>
          <p:nvPr>
            <p:ph type="title"/>
          </p:nvPr>
        </p:nvSpPr>
        <p:spPr/>
        <p:txBody>
          <a:bodyPr/>
          <a:p>
            <a:r>
              <a:rPr lang="en-US"/>
              <a:t>Click to edit Master title style</a:t>
            </a:r>
            <a:endParaRPr dirty="0" lang="en-US"/>
          </a:p>
        </p:txBody>
      </p:sp>
      <p:sp>
        <p:nvSpPr>
          <p:cNvPr id="1048583"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4" name="Date Placeholder 3"/>
          <p:cNvSpPr>
            <a:spLocks noGrp="1"/>
          </p:cNvSpPr>
          <p:nvPr>
            <p:ph type="dt" sz="half" idx="10"/>
          </p:nvPr>
        </p:nvSpPr>
        <p:spPr/>
        <p:txBody>
          <a:bodyPr/>
          <a:p>
            <a:fld id="{79590AD7-BD04-4AEC-845A-351A8BA9F6CD}" type="datetimeFigureOut">
              <a:rPr lang="en-IN" smtClean="0"/>
              <a:t>24-04-2024</a:t>
            </a:fld>
            <a:endParaRPr lang="en-IN"/>
          </a:p>
        </p:txBody>
      </p:sp>
      <p:sp>
        <p:nvSpPr>
          <p:cNvPr id="1048585" name="Footer Placeholder 4"/>
          <p:cNvSpPr>
            <a:spLocks noGrp="1"/>
          </p:cNvSpPr>
          <p:nvPr>
            <p:ph type="ftr" sz="quarter" idx="11"/>
          </p:nvPr>
        </p:nvSpPr>
        <p:spPr/>
        <p:txBody>
          <a:bodyPr/>
          <a:p>
            <a:endParaRPr lang="en-IN"/>
          </a:p>
        </p:txBody>
      </p:sp>
      <p:sp>
        <p:nvSpPr>
          <p:cNvPr id="1048586" name="Slide Number Placeholder 5"/>
          <p:cNvSpPr>
            <a:spLocks noGrp="1"/>
          </p:cNvSpPr>
          <p:nvPr>
            <p:ph type="sldNum" sz="quarter" idx="12"/>
          </p:nvPr>
        </p:nvSpPr>
        <p:spPr/>
        <p:txBody>
          <a:bodyPr/>
          <a:p>
            <a:fld id="{ED4C5FB7-6CB1-4465-8F20-1D3C5660B912}" type="slidenum">
              <a:rPr lang="en-IN" smtClean="0"/>
              <a:t>‹#›</a:t>
            </a:fld>
            <a:endParaRPr lang="en-I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0" name=""/>
        <p:cNvGrpSpPr/>
        <p:nvPr/>
      </p:nvGrpSpPr>
      <p:grpSpPr>
        <a:xfrm>
          <a:off x="0" y="0"/>
          <a:ext cx="0" cy="0"/>
          <a:chOff x="0" y="0"/>
          <a:chExt cx="0" cy="0"/>
        </a:xfrm>
      </p:grpSpPr>
      <p:sp>
        <p:nvSpPr>
          <p:cNvPr id="1048640" name="Title 1"/>
          <p:cNvSpPr>
            <a:spLocks noGrp="1"/>
          </p:cNvSpPr>
          <p:nvPr>
            <p:ph type="title"/>
          </p:nvPr>
        </p:nvSpPr>
        <p:spPr>
          <a:xfrm>
            <a:off x="2015069" y="1752606"/>
            <a:ext cx="8158688" cy="1822514"/>
          </a:xfrm>
        </p:spPr>
        <p:txBody>
          <a:bodyPr anchor="b">
            <a:normAutofit/>
          </a:bodyPr>
          <a:lstStyle>
            <a:lvl1pPr algn="ctr">
              <a:defRPr b="0" cap="none" sz="4400"/>
            </a:lvl1pPr>
          </a:lstStyle>
          <a:p>
            <a:r>
              <a:rPr lang="en-US"/>
              <a:t>Click to edit Master title style</a:t>
            </a:r>
            <a:endParaRPr dirty="0" lang="en-US"/>
          </a:p>
        </p:txBody>
      </p:sp>
      <p:sp>
        <p:nvSpPr>
          <p:cNvPr id="1048641" name="Text Placeholder 2"/>
          <p:cNvSpPr>
            <a:spLocks noGrp="1"/>
          </p:cNvSpPr>
          <p:nvPr>
            <p:ph type="body" idx="1"/>
          </p:nvPr>
        </p:nvSpPr>
        <p:spPr>
          <a:xfrm>
            <a:off x="2015067" y="3846051"/>
            <a:ext cx="8158690" cy="954547"/>
          </a:xfrm>
        </p:spPr>
        <p:txBody>
          <a:bodyPr anchor="t">
            <a:normAutofit/>
          </a:bodyPr>
          <a:lstStyle>
            <a:lvl1pPr algn="ctr" indent="0" marL="0">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2" name="Date Placeholder 3"/>
          <p:cNvSpPr>
            <a:spLocks noGrp="1"/>
          </p:cNvSpPr>
          <p:nvPr>
            <p:ph type="dt" sz="half" idx="10"/>
          </p:nvPr>
        </p:nvSpPr>
        <p:spPr/>
        <p:txBody>
          <a:bodyPr/>
          <a:p>
            <a:fld id="{79590AD7-BD04-4AEC-845A-351A8BA9F6CD}" type="datetimeFigureOut">
              <a:rPr lang="en-IN" smtClean="0"/>
              <a:t>24-04-2024</a:t>
            </a:fld>
            <a:endParaRPr lang="en-IN"/>
          </a:p>
        </p:txBody>
      </p:sp>
      <p:sp>
        <p:nvSpPr>
          <p:cNvPr id="1048643" name="Footer Placeholder 4"/>
          <p:cNvSpPr>
            <a:spLocks noGrp="1"/>
          </p:cNvSpPr>
          <p:nvPr>
            <p:ph type="ftr" sz="quarter" idx="11"/>
          </p:nvPr>
        </p:nvSpPr>
        <p:spPr/>
        <p:txBody>
          <a:bodyPr/>
          <a:p>
            <a:endParaRPr lang="en-IN"/>
          </a:p>
        </p:txBody>
      </p:sp>
      <p:sp>
        <p:nvSpPr>
          <p:cNvPr id="1048644" name="Slide Number Placeholder 5"/>
          <p:cNvSpPr>
            <a:spLocks noGrp="1"/>
          </p:cNvSpPr>
          <p:nvPr>
            <p:ph type="sldNum" sz="quarter" idx="12"/>
          </p:nvPr>
        </p:nvSpPr>
        <p:spPr/>
        <p:txBody>
          <a:bodyPr/>
          <a:p>
            <a:fld id="{ED4C5FB7-6CB1-4465-8F20-1D3C5660B912}" type="slidenum">
              <a:rPr lang="en-IN" smtClean="0"/>
              <a:t>‹#›</a:t>
            </a:fld>
            <a:endParaRPr lang="en-IN"/>
          </a:p>
        </p:txBody>
      </p:sp>
      <p:cxnSp>
        <p:nvCxnSpPr>
          <p:cNvPr id="3145733" name="Straight Connector 15"/>
          <p:cNvCxnSpPr>
            <a:cxnSpLocks/>
          </p:cNvCxnSpPr>
          <p:nvPr/>
        </p:nvCxnSpPr>
        <p:spPr>
          <a:xfrm>
            <a:off x="2012723" y="3710585"/>
            <a:ext cx="8163380"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6" name=""/>
        <p:cNvGrpSpPr/>
        <p:nvPr/>
      </p:nvGrpSpPr>
      <p:grpSpPr>
        <a:xfrm>
          <a:off x="0" y="0"/>
          <a:ext cx="0" cy="0"/>
          <a:chOff x="0" y="0"/>
          <a:chExt cx="0" cy="0"/>
        </a:xfrm>
      </p:grpSpPr>
      <p:cxnSp>
        <p:nvCxnSpPr>
          <p:cNvPr id="3145737" name="Straight Connector 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
        <p:nvSpPr>
          <p:cNvPr id="1048675" name="Title 1"/>
          <p:cNvSpPr>
            <a:spLocks noGrp="1"/>
          </p:cNvSpPr>
          <p:nvPr>
            <p:ph type="title"/>
          </p:nvPr>
        </p:nvSpPr>
        <p:spPr/>
        <p:txBody>
          <a:bodyPr/>
          <a:p>
            <a:r>
              <a:rPr lang="en-US"/>
              <a:t>Click to edit Master title style</a:t>
            </a:r>
            <a:endParaRPr dirty="0" lang="en-US"/>
          </a:p>
        </p:txBody>
      </p:sp>
      <p:sp>
        <p:nvSpPr>
          <p:cNvPr id="1048676" name="Content Placeholder 2"/>
          <p:cNvSpPr>
            <a:spLocks noGrp="1"/>
          </p:cNvSpPr>
          <p:nvPr>
            <p:ph sz="half" idx="1"/>
          </p:nvPr>
        </p:nvSpPr>
        <p:spPr>
          <a:xfrm>
            <a:off x="1298448" y="2560320"/>
            <a:ext cx="4718304" cy="3310128"/>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7" name="Content Placeholder 3"/>
          <p:cNvSpPr>
            <a:spLocks noGrp="1"/>
          </p:cNvSpPr>
          <p:nvPr>
            <p:ph sz="half" idx="2"/>
          </p:nvPr>
        </p:nvSpPr>
        <p:spPr>
          <a:xfrm>
            <a:off x="6181344" y="2560320"/>
            <a:ext cx="4718304" cy="3310128"/>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8" name="Date Placeholder 4"/>
          <p:cNvSpPr>
            <a:spLocks noGrp="1"/>
          </p:cNvSpPr>
          <p:nvPr>
            <p:ph type="dt" sz="half" idx="10"/>
          </p:nvPr>
        </p:nvSpPr>
        <p:spPr/>
        <p:txBody>
          <a:bodyPr/>
          <a:p>
            <a:fld id="{79590AD7-BD04-4AEC-845A-351A8BA9F6CD}" type="datetimeFigureOut">
              <a:rPr lang="en-IN" smtClean="0"/>
              <a:t>24-04-2024</a:t>
            </a:fld>
            <a:endParaRPr lang="en-IN"/>
          </a:p>
        </p:txBody>
      </p:sp>
      <p:sp>
        <p:nvSpPr>
          <p:cNvPr id="1048679" name="Footer Placeholder 5"/>
          <p:cNvSpPr>
            <a:spLocks noGrp="1"/>
          </p:cNvSpPr>
          <p:nvPr>
            <p:ph type="ftr" sz="quarter" idx="11"/>
          </p:nvPr>
        </p:nvSpPr>
        <p:spPr/>
        <p:txBody>
          <a:bodyPr/>
          <a:p>
            <a:endParaRPr lang="en-IN"/>
          </a:p>
        </p:txBody>
      </p:sp>
      <p:sp>
        <p:nvSpPr>
          <p:cNvPr id="1048680" name="Slide Number Placeholder 6"/>
          <p:cNvSpPr>
            <a:spLocks noGrp="1"/>
          </p:cNvSpPr>
          <p:nvPr>
            <p:ph type="sldNum" sz="quarter" idx="12"/>
          </p:nvPr>
        </p:nvSpPr>
        <p:spPr/>
        <p:txBody>
          <a:bodyPr/>
          <a:p>
            <a:fld id="{ED4C5FB7-6CB1-4465-8F20-1D3C5660B912}" type="slidenum">
              <a:rPr lang="en-IN" smtClean="0"/>
              <a:t>‹#›</a:t>
            </a:fld>
            <a:endParaRPr lang="en-I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1" name=""/>
        <p:cNvGrpSpPr/>
        <p:nvPr/>
      </p:nvGrpSpPr>
      <p:grpSpPr>
        <a:xfrm>
          <a:off x="0" y="0"/>
          <a:ext cx="0" cy="0"/>
          <a:chOff x="0" y="0"/>
          <a:chExt cx="0" cy="0"/>
        </a:xfrm>
      </p:grpSpPr>
      <p:sp>
        <p:nvSpPr>
          <p:cNvPr id="1048645" name="Title 1"/>
          <p:cNvSpPr>
            <a:spLocks noGrp="1"/>
          </p:cNvSpPr>
          <p:nvPr>
            <p:ph type="title"/>
          </p:nvPr>
        </p:nvSpPr>
        <p:spPr/>
        <p:txBody>
          <a:bodyPr/>
          <a:p>
            <a:r>
              <a:rPr lang="en-US"/>
              <a:t>Click to edit Master title style</a:t>
            </a:r>
            <a:endParaRPr dirty="0" lang="en-US"/>
          </a:p>
        </p:txBody>
      </p:sp>
      <p:sp>
        <p:nvSpPr>
          <p:cNvPr id="1048646" name="Text Placeholder 2"/>
          <p:cNvSpPr>
            <a:spLocks noGrp="1"/>
          </p:cNvSpPr>
          <p:nvPr>
            <p:ph type="body" idx="1"/>
          </p:nvPr>
        </p:nvSpPr>
        <p:spPr>
          <a:xfrm>
            <a:off x="1295400" y="2658533"/>
            <a:ext cx="4718304" cy="576262"/>
          </a:xfrm>
        </p:spPr>
        <p:txBody>
          <a:bodyPr anchor="b">
            <a:noAutofit/>
          </a:bodyPr>
          <a:lstStyle>
            <a:lvl1pPr indent="0" marL="0">
              <a:spcBef>
                <a:spcPts val="672"/>
              </a:spcBef>
              <a:spcAft>
                <a:spcPts val="600"/>
              </a:spcAft>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7" name="Content Placeholder 3"/>
          <p:cNvSpPr>
            <a:spLocks noGrp="1"/>
          </p:cNvSpPr>
          <p:nvPr>
            <p:ph sz="half" idx="2"/>
          </p:nvPr>
        </p:nvSpPr>
        <p:spPr>
          <a:xfrm>
            <a:off x="1295400" y="3243262"/>
            <a:ext cx="4718304" cy="2632605"/>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8" name="Text Placeholder 4"/>
          <p:cNvSpPr>
            <a:spLocks noGrp="1"/>
          </p:cNvSpPr>
          <p:nvPr>
            <p:ph type="body" sz="quarter" idx="3"/>
          </p:nvPr>
        </p:nvSpPr>
        <p:spPr>
          <a:xfrm>
            <a:off x="6180670" y="2658533"/>
            <a:ext cx="4718304" cy="576262"/>
          </a:xfrm>
        </p:spPr>
        <p:txBody>
          <a:bodyPr anchor="b">
            <a:noAutofit/>
          </a:bodyPr>
          <a:lstStyle>
            <a:lvl1pPr indent="0" marL="0">
              <a:spcBef>
                <a:spcPts val="672"/>
              </a:spcBef>
              <a:spcAft>
                <a:spcPts val="600"/>
              </a:spcAft>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9" name="Content Placeholder 5"/>
          <p:cNvSpPr>
            <a:spLocks noGrp="1"/>
          </p:cNvSpPr>
          <p:nvPr>
            <p:ph sz="quarter" idx="4"/>
          </p:nvPr>
        </p:nvSpPr>
        <p:spPr>
          <a:xfrm>
            <a:off x="6180670" y="3243262"/>
            <a:ext cx="4718304" cy="2632605"/>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0" name="Date Placeholder 6"/>
          <p:cNvSpPr>
            <a:spLocks noGrp="1"/>
          </p:cNvSpPr>
          <p:nvPr>
            <p:ph type="dt" sz="half" idx="10"/>
          </p:nvPr>
        </p:nvSpPr>
        <p:spPr/>
        <p:txBody>
          <a:bodyPr/>
          <a:p>
            <a:fld id="{79590AD7-BD04-4AEC-845A-351A8BA9F6CD}" type="datetimeFigureOut">
              <a:rPr lang="en-IN" smtClean="0"/>
              <a:t>24-04-2024</a:t>
            </a:fld>
            <a:endParaRPr lang="en-IN"/>
          </a:p>
        </p:txBody>
      </p:sp>
      <p:sp>
        <p:nvSpPr>
          <p:cNvPr id="1048651" name="Footer Placeholder 7"/>
          <p:cNvSpPr>
            <a:spLocks noGrp="1"/>
          </p:cNvSpPr>
          <p:nvPr>
            <p:ph type="ftr" sz="quarter" idx="11"/>
          </p:nvPr>
        </p:nvSpPr>
        <p:spPr/>
        <p:txBody>
          <a:bodyPr/>
          <a:p>
            <a:endParaRPr lang="en-IN"/>
          </a:p>
        </p:txBody>
      </p:sp>
      <p:sp>
        <p:nvSpPr>
          <p:cNvPr id="1048652" name="Slide Number Placeholder 8"/>
          <p:cNvSpPr>
            <a:spLocks noGrp="1"/>
          </p:cNvSpPr>
          <p:nvPr>
            <p:ph type="sldNum" sz="quarter" idx="12"/>
          </p:nvPr>
        </p:nvSpPr>
        <p:spPr/>
        <p:txBody>
          <a:bodyPr/>
          <a:p>
            <a:fld id="{ED4C5FB7-6CB1-4465-8F20-1D3C5660B912}" type="slidenum">
              <a:rPr lang="en-IN" smtClean="0"/>
              <a:t>‹#›</a:t>
            </a:fld>
            <a:endParaRPr lang="en-IN"/>
          </a:p>
        </p:txBody>
      </p:sp>
      <p:cxnSp>
        <p:nvCxnSpPr>
          <p:cNvPr id="3145734" name="Straight Connector 1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5" name=""/>
        <p:cNvGrpSpPr/>
        <p:nvPr/>
      </p:nvGrpSpPr>
      <p:grpSpPr>
        <a:xfrm>
          <a:off x="0" y="0"/>
          <a:ext cx="0" cy="0"/>
          <a:chOff x="0" y="0"/>
          <a:chExt cx="0" cy="0"/>
        </a:xfrm>
      </p:grpSpPr>
      <p:sp>
        <p:nvSpPr>
          <p:cNvPr id="1048614" name="Title 1"/>
          <p:cNvSpPr>
            <a:spLocks noGrp="1"/>
          </p:cNvSpPr>
          <p:nvPr>
            <p:ph type="title"/>
          </p:nvPr>
        </p:nvSpPr>
        <p:spPr/>
        <p:txBody>
          <a:bodyPr/>
          <a:p>
            <a:r>
              <a:rPr lang="en-US"/>
              <a:t>Click to edit Master title style</a:t>
            </a:r>
            <a:endParaRPr dirty="0" lang="en-US"/>
          </a:p>
        </p:txBody>
      </p:sp>
      <p:sp>
        <p:nvSpPr>
          <p:cNvPr id="1048615" name="Date Placeholder 2"/>
          <p:cNvSpPr>
            <a:spLocks noGrp="1"/>
          </p:cNvSpPr>
          <p:nvPr>
            <p:ph type="dt" sz="half" idx="10"/>
          </p:nvPr>
        </p:nvSpPr>
        <p:spPr/>
        <p:txBody>
          <a:bodyPr/>
          <a:p>
            <a:fld id="{79590AD7-BD04-4AEC-845A-351A8BA9F6CD}" type="datetimeFigureOut">
              <a:rPr lang="en-IN" smtClean="0"/>
              <a:t>24-04-2024</a:t>
            </a:fld>
            <a:endParaRPr lang="en-IN"/>
          </a:p>
        </p:txBody>
      </p:sp>
      <p:sp>
        <p:nvSpPr>
          <p:cNvPr id="1048616" name="Footer Placeholder 3"/>
          <p:cNvSpPr>
            <a:spLocks noGrp="1"/>
          </p:cNvSpPr>
          <p:nvPr>
            <p:ph type="ftr" sz="quarter" idx="11"/>
          </p:nvPr>
        </p:nvSpPr>
        <p:spPr/>
        <p:txBody>
          <a:bodyPr/>
          <a:p>
            <a:endParaRPr lang="en-IN"/>
          </a:p>
        </p:txBody>
      </p:sp>
      <p:sp>
        <p:nvSpPr>
          <p:cNvPr id="1048617" name="Slide Number Placeholder 4"/>
          <p:cNvSpPr>
            <a:spLocks noGrp="1"/>
          </p:cNvSpPr>
          <p:nvPr>
            <p:ph type="sldNum" sz="quarter" idx="12"/>
          </p:nvPr>
        </p:nvSpPr>
        <p:spPr/>
        <p:txBody>
          <a:bodyPr/>
          <a:p>
            <a:fld id="{ED4C5FB7-6CB1-4465-8F20-1D3C5660B912}" type="slidenum">
              <a:rPr lang="en-IN" smtClean="0"/>
              <a:t>‹#›</a:t>
            </a:fld>
            <a:endParaRPr lang="en-IN"/>
          </a:p>
        </p:txBody>
      </p:sp>
      <p:cxnSp>
        <p:nvCxnSpPr>
          <p:cNvPr id="314573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2" name=""/>
        <p:cNvGrpSpPr/>
        <p:nvPr/>
      </p:nvGrpSpPr>
      <p:grpSpPr>
        <a:xfrm>
          <a:off x="0" y="0"/>
          <a:ext cx="0" cy="0"/>
          <a:chOff x="0" y="0"/>
          <a:chExt cx="0" cy="0"/>
        </a:xfrm>
      </p:grpSpPr>
      <p:sp>
        <p:nvSpPr>
          <p:cNvPr id="1048653" name="Date Placeholder 1"/>
          <p:cNvSpPr>
            <a:spLocks noGrp="1"/>
          </p:cNvSpPr>
          <p:nvPr>
            <p:ph type="dt" sz="half" idx="10"/>
          </p:nvPr>
        </p:nvSpPr>
        <p:spPr/>
        <p:txBody>
          <a:bodyPr/>
          <a:p>
            <a:fld id="{79590AD7-BD04-4AEC-845A-351A8BA9F6CD}" type="datetimeFigureOut">
              <a:rPr lang="en-IN" smtClean="0"/>
              <a:t>24-04-2024</a:t>
            </a:fld>
            <a:endParaRPr lang="en-IN"/>
          </a:p>
        </p:txBody>
      </p:sp>
      <p:sp>
        <p:nvSpPr>
          <p:cNvPr id="1048654" name="Footer Placeholder 2"/>
          <p:cNvSpPr>
            <a:spLocks noGrp="1"/>
          </p:cNvSpPr>
          <p:nvPr>
            <p:ph type="ftr" sz="quarter" idx="11"/>
          </p:nvPr>
        </p:nvSpPr>
        <p:spPr/>
        <p:txBody>
          <a:bodyPr/>
          <a:p>
            <a:endParaRPr lang="en-IN"/>
          </a:p>
        </p:txBody>
      </p:sp>
      <p:sp>
        <p:nvSpPr>
          <p:cNvPr id="1048655" name="Slide Number Placeholder 3"/>
          <p:cNvSpPr>
            <a:spLocks noGrp="1"/>
          </p:cNvSpPr>
          <p:nvPr>
            <p:ph type="sldNum" sz="quarter" idx="12"/>
          </p:nvPr>
        </p:nvSpPr>
        <p:spPr/>
        <p:txBody>
          <a:bodyPr/>
          <a:p>
            <a:fld id="{ED4C5FB7-6CB1-4465-8F20-1D3C5660B912}" type="slidenum">
              <a:rPr lang="en-IN" smtClean="0"/>
              <a:t>‹#›</a:t>
            </a:fld>
            <a:endParaRPr lang="en-I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8" name=""/>
        <p:cNvGrpSpPr/>
        <p:nvPr/>
      </p:nvGrpSpPr>
      <p:grpSpPr>
        <a:xfrm>
          <a:off x="0" y="0"/>
          <a:ext cx="0" cy="0"/>
          <a:chOff x="0" y="0"/>
          <a:chExt cx="0" cy="0"/>
        </a:xfrm>
      </p:grpSpPr>
      <p:sp>
        <p:nvSpPr>
          <p:cNvPr id="1048689" name="Title 1"/>
          <p:cNvSpPr>
            <a:spLocks noGrp="1"/>
          </p:cNvSpPr>
          <p:nvPr>
            <p:ph type="title"/>
          </p:nvPr>
        </p:nvSpPr>
        <p:spPr>
          <a:xfrm>
            <a:off x="1293811" y="1388534"/>
            <a:ext cx="3718455" cy="1371600"/>
          </a:xfrm>
        </p:spPr>
        <p:txBody>
          <a:bodyPr anchor="b">
            <a:normAutofit/>
          </a:bodyPr>
          <a:lstStyle>
            <a:lvl1pPr algn="ctr">
              <a:defRPr b="0" sz="2400"/>
            </a:lvl1pPr>
          </a:lstStyle>
          <a:p>
            <a:r>
              <a:rPr lang="en-US"/>
              <a:t>Click to edit Master title style</a:t>
            </a:r>
            <a:endParaRPr dirty="0" lang="en-US"/>
          </a:p>
        </p:txBody>
      </p:sp>
      <p:sp>
        <p:nvSpPr>
          <p:cNvPr id="1048690" name="Content Placeholder 2"/>
          <p:cNvSpPr>
            <a:spLocks noGrp="1"/>
          </p:cNvSpPr>
          <p:nvPr>
            <p:ph idx="1"/>
          </p:nvPr>
        </p:nvSpPr>
        <p:spPr>
          <a:xfrm>
            <a:off x="5418668" y="982131"/>
            <a:ext cx="5469466" cy="4893735"/>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1" name="Text Placeholder 3"/>
          <p:cNvSpPr>
            <a:spLocks noGrp="1"/>
          </p:cNvSpPr>
          <p:nvPr>
            <p:ph type="body" sz="half" idx="2"/>
          </p:nvPr>
        </p:nvSpPr>
        <p:spPr>
          <a:xfrm>
            <a:off x="1293811" y="3031065"/>
            <a:ext cx="3718455" cy="2438404"/>
          </a:xfrm>
        </p:spPr>
        <p:txBody>
          <a:bodyPr anchor="t">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2" name="Date Placeholder 4"/>
          <p:cNvSpPr>
            <a:spLocks noGrp="1"/>
          </p:cNvSpPr>
          <p:nvPr>
            <p:ph type="dt" sz="half" idx="10"/>
          </p:nvPr>
        </p:nvSpPr>
        <p:spPr/>
        <p:txBody>
          <a:bodyPr/>
          <a:p>
            <a:fld id="{79590AD7-BD04-4AEC-845A-351A8BA9F6CD}" type="datetimeFigureOut">
              <a:rPr lang="en-IN" smtClean="0"/>
              <a:t>24-04-2024</a:t>
            </a:fld>
            <a:endParaRPr lang="en-IN"/>
          </a:p>
        </p:txBody>
      </p:sp>
      <p:sp>
        <p:nvSpPr>
          <p:cNvPr id="1048693" name="Footer Placeholder 5"/>
          <p:cNvSpPr>
            <a:spLocks noGrp="1"/>
          </p:cNvSpPr>
          <p:nvPr>
            <p:ph type="ftr" sz="quarter" idx="11"/>
          </p:nvPr>
        </p:nvSpPr>
        <p:spPr/>
        <p:txBody>
          <a:bodyPr/>
          <a:p>
            <a:endParaRPr lang="en-IN"/>
          </a:p>
        </p:txBody>
      </p:sp>
      <p:sp>
        <p:nvSpPr>
          <p:cNvPr id="1048694" name="Slide Number Placeholder 6"/>
          <p:cNvSpPr>
            <a:spLocks noGrp="1"/>
          </p:cNvSpPr>
          <p:nvPr>
            <p:ph type="sldNum" sz="quarter" idx="12"/>
          </p:nvPr>
        </p:nvSpPr>
        <p:spPr/>
        <p:txBody>
          <a:bodyPr/>
          <a:p>
            <a:fld id="{ED4C5FB7-6CB1-4465-8F20-1D3C5660B912}" type="slidenum">
              <a:rPr lang="en-IN" smtClean="0"/>
              <a:t>‹#›</a:t>
            </a:fld>
            <a:endParaRPr lang="en-IN"/>
          </a:p>
        </p:txBody>
      </p:sp>
      <p:cxnSp>
        <p:nvCxnSpPr>
          <p:cNvPr id="3145739" name="Straight Connector 15"/>
          <p:cNvCxnSpPr>
            <a:cxnSpLocks/>
          </p:cNvCxnSpPr>
          <p:nvPr/>
        </p:nvCxnSpPr>
        <p:spPr>
          <a:xfrm>
            <a:off x="1396169" y="2912533"/>
            <a:ext cx="35144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8" name=""/>
        <p:cNvGrpSpPr/>
        <p:nvPr/>
      </p:nvGrpSpPr>
      <p:grpSpPr>
        <a:xfrm>
          <a:off x="0" y="0"/>
          <a:ext cx="0" cy="0"/>
          <a:chOff x="0" y="0"/>
          <a:chExt cx="0" cy="0"/>
        </a:xfrm>
      </p:grpSpPr>
      <p:sp>
        <p:nvSpPr>
          <p:cNvPr id="1048628" name="Title 1"/>
          <p:cNvSpPr>
            <a:spLocks noGrp="1"/>
          </p:cNvSpPr>
          <p:nvPr>
            <p:ph type="title"/>
          </p:nvPr>
        </p:nvSpPr>
        <p:spPr>
          <a:xfrm>
            <a:off x="1295399" y="1883832"/>
            <a:ext cx="6241816" cy="1371600"/>
          </a:xfrm>
        </p:spPr>
        <p:txBody>
          <a:bodyPr anchor="b">
            <a:normAutofit/>
          </a:bodyPr>
          <a:lstStyle>
            <a:lvl1pPr algn="ctr">
              <a:defRPr b="0" sz="2800"/>
            </a:lvl1pPr>
          </a:lstStyle>
          <a:p>
            <a:r>
              <a:rPr lang="en-US"/>
              <a:t>Click to edit Master title style</a:t>
            </a:r>
            <a:endParaRPr dirty="0" lang="en-US"/>
          </a:p>
        </p:txBody>
      </p:sp>
      <p:sp>
        <p:nvSpPr>
          <p:cNvPr id="1048629" name="Picture Placeholder 2"/>
          <p:cNvSpPr>
            <a:spLocks noChangeAspect="1" noGrp="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30" name="Text Placeholder 3"/>
          <p:cNvSpPr>
            <a:spLocks noGrp="1"/>
          </p:cNvSpPr>
          <p:nvPr>
            <p:ph type="body" sz="half" idx="2"/>
          </p:nvPr>
        </p:nvSpPr>
        <p:spPr>
          <a:xfrm>
            <a:off x="1295399" y="3255432"/>
            <a:ext cx="6241816" cy="1828800"/>
          </a:xfrm>
        </p:spPr>
        <p:txBody>
          <a:bodyPr anchor="t">
            <a:normAutofit/>
          </a:bodyPr>
          <a:lstStyle>
            <a:lvl1pPr algn="ct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1" name="Date Placeholder 4"/>
          <p:cNvSpPr>
            <a:spLocks noGrp="1"/>
          </p:cNvSpPr>
          <p:nvPr>
            <p:ph type="dt" sz="half" idx="10"/>
          </p:nvPr>
        </p:nvSpPr>
        <p:spPr/>
        <p:txBody>
          <a:bodyPr/>
          <a:p>
            <a:fld id="{79590AD7-BD04-4AEC-845A-351A8BA9F6CD}" type="datetimeFigureOut">
              <a:rPr lang="en-IN" smtClean="0"/>
              <a:t>24-04-2024</a:t>
            </a:fld>
            <a:endParaRPr lang="en-IN"/>
          </a:p>
        </p:txBody>
      </p:sp>
      <p:sp>
        <p:nvSpPr>
          <p:cNvPr id="1048632" name="Footer Placeholder 5"/>
          <p:cNvSpPr>
            <a:spLocks noGrp="1"/>
          </p:cNvSpPr>
          <p:nvPr>
            <p:ph type="ftr" sz="quarter" idx="11"/>
          </p:nvPr>
        </p:nvSpPr>
        <p:spPr/>
        <p:txBody>
          <a:bodyPr/>
          <a:p>
            <a:endParaRPr lang="en-IN"/>
          </a:p>
        </p:txBody>
      </p:sp>
      <p:sp>
        <p:nvSpPr>
          <p:cNvPr id="1048633" name="Slide Number Placeholder 6"/>
          <p:cNvSpPr>
            <a:spLocks noGrp="1"/>
          </p:cNvSpPr>
          <p:nvPr>
            <p:ph type="sldNum" sz="quarter" idx="12"/>
          </p:nvPr>
        </p:nvSpPr>
        <p:spPr/>
        <p:txBody>
          <a:bodyPr/>
          <a:p>
            <a:fld id="{ED4C5FB7-6CB1-4465-8F20-1D3C5660B912}" type="slidenum">
              <a:rPr lang="en-IN" smtClean="0"/>
              <a:t>‹#›</a:t>
            </a:fld>
            <a:endParaRPr lang="en-I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3.png"/><Relationship Id="rId19" Type="http://schemas.openxmlformats.org/officeDocument/2006/relationships/image" Target="../media/image4.png"/><Relationship Id="rId2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1" name=""/>
        <p:cNvGrpSpPr/>
        <p:nvPr/>
      </p:nvGrpSpPr>
      <p:grpSpPr>
        <a:xfrm>
          <a:off x="0" y="0"/>
          <a:ext cx="0" cy="0"/>
          <a:chOff x="0" y="0"/>
          <a:chExt cx="0" cy="0"/>
        </a:xfrm>
      </p:grpSpPr>
      <p:grpSp>
        <p:nvGrpSpPr>
          <p:cNvPr id="12" name="Group 6"/>
          <p:cNvGrpSpPr/>
          <p:nvPr/>
        </p:nvGrpSpPr>
        <p:grpSpPr>
          <a:xfrm>
            <a:off x="-15736" y="0"/>
            <a:ext cx="12229962" cy="6856214"/>
            <a:chOff x="-15736" y="0"/>
            <a:chExt cx="12229962" cy="6856214"/>
          </a:xfrm>
        </p:grpSpPr>
        <p:pic>
          <p:nvPicPr>
            <p:cNvPr id="2097152" name="Picture 7" descr="HD-PanelContent.png"/>
            <p:cNvPicPr>
              <a:picLocks noChangeAspect="1"/>
            </p:cNvPicPr>
            <p:nvPr/>
          </p:nvPicPr>
          <p:blipFill>
            <a:blip xmlns:r="http://schemas.openxmlformats.org/officeDocument/2006/relationships" r:embed="rId18"/>
            <a:stretch>
              <a:fillRect/>
            </a:stretch>
          </p:blipFill>
          <p:spPr>
            <a:xfrm>
              <a:off x="0" y="0"/>
              <a:ext cx="12188825" cy="6856214"/>
            </a:xfrm>
            <a:prstGeom prst="rect"/>
          </p:spPr>
        </p:pic>
        <p:sp>
          <p:nvSpPr>
            <p:cNvPr id="1048576" name="Rectangle 8"/>
            <p:cNvSpPr/>
            <p:nvPr/>
          </p:nvSpPr>
          <p:spPr>
            <a:xfrm>
              <a:off x="608012" y="609600"/>
              <a:ext cx="10972800" cy="5638800"/>
            </a:xfrm>
            <a:prstGeom prst="rect"/>
            <a:noFill/>
            <a:ln w="15875" cap="flat">
              <a:miter lim="800000"/>
            </a:ln>
          </p:spPr>
          <p:style>
            <a:lnRef idx="1">
              <a:schemeClr val="accent1"/>
            </a:lnRef>
            <a:fillRef idx="3">
              <a:schemeClr val="accent1"/>
            </a:fillRef>
            <a:effectRef idx="2">
              <a:schemeClr val="accent1"/>
            </a:effectRef>
            <a:fontRef idx="minor">
              <a:schemeClr val="lt1"/>
            </a:fontRef>
          </p:style>
        </p:sp>
        <p:pic>
          <p:nvPicPr>
            <p:cNvPr id="2097153" name="Picture 9" descr="HDRibbonContent-UniformTrim.png"/>
            <p:cNvPicPr>
              <a:picLocks noChangeAspect="1"/>
            </p:cNvPicPr>
            <p:nvPr/>
          </p:nvPicPr>
          <p:blipFill rotWithShape="1">
            <a:blip xmlns:r="http://schemas.openxmlformats.org/officeDocument/2006/relationships" r:embed="rId19"/>
            <a:srcRect/>
            <a:stretch>
              <a:fillRect/>
            </a:stretch>
          </p:blipFill>
          <p:spPr>
            <a:xfrm>
              <a:off x="-15736" y="3153832"/>
              <a:ext cx="777240" cy="606425"/>
            </a:xfrm>
            <a:prstGeom prst="rect"/>
          </p:spPr>
        </p:pic>
        <p:pic>
          <p:nvPicPr>
            <p:cNvPr id="2097154" name="Picture 10" descr="HDRibbonContent-UniformTrim.png"/>
            <p:cNvPicPr>
              <a:picLocks noChangeAspect="1"/>
            </p:cNvPicPr>
            <p:nvPr/>
          </p:nvPicPr>
          <p:blipFill rotWithShape="1">
            <a:blip xmlns:r="http://schemas.openxmlformats.org/officeDocument/2006/relationships" r:embed="rId19"/>
            <a:srcRect/>
            <a:stretch>
              <a:fillRect/>
            </a:stretch>
          </p:blipFill>
          <p:spPr>
            <a:xfrm>
              <a:off x="11436986" y="3153832"/>
              <a:ext cx="777240" cy="606425"/>
            </a:xfrm>
            <a:prstGeom prst="rect"/>
          </p:spPr>
        </p:pic>
      </p:grpSp>
      <p:sp>
        <p:nvSpPr>
          <p:cNvPr id="1048577" name="Title Placeholder 1"/>
          <p:cNvSpPr>
            <a:spLocks noGrp="1"/>
          </p:cNvSpPr>
          <p:nvPr>
            <p:ph type="title"/>
          </p:nvPr>
        </p:nvSpPr>
        <p:spPr>
          <a:xfrm>
            <a:off x="1295402" y="982132"/>
            <a:ext cx="9601196" cy="1303867"/>
          </a:xfrm>
          <a:prstGeom prst="rect"/>
          <a:effectLst/>
        </p:spPr>
        <p:txBody>
          <a:bodyPr anchor="ctr"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295401" y="2556932"/>
            <a:ext cx="9601196" cy="3318936"/>
          </a:xfrm>
          <a:prstGeom prst="rect"/>
        </p:spPr>
        <p:txBody>
          <a:bodyPr anchor="t"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8677501" y="5969000"/>
            <a:ext cx="1600200" cy="279400"/>
          </a:xfrm>
          <a:prstGeom prst="rect"/>
        </p:spPr>
        <p:txBody>
          <a:bodyPr anchor="ctr" bIns="45720" lIns="91440" rIns="91440" rtlCol="0" tIns="45720" vert="horz"/>
          <a:lstStyle>
            <a:lvl1pPr algn="r">
              <a:defRPr b="0" sz="1000" i="0">
                <a:solidFill>
                  <a:schemeClr val="tx1"/>
                </a:solidFill>
                <a:effectLst/>
                <a:latin typeface="+mn-lt"/>
              </a:defRPr>
            </a:lvl1pPr>
          </a:lstStyle>
          <a:p>
            <a:fld id="{79590AD7-BD04-4AEC-845A-351A8BA9F6CD}" type="datetimeFigureOut">
              <a:rPr lang="en-IN" smtClean="0"/>
              <a:t>24-04-2024</a:t>
            </a:fld>
            <a:endParaRPr lang="en-IN"/>
          </a:p>
        </p:txBody>
      </p:sp>
      <p:sp>
        <p:nvSpPr>
          <p:cNvPr id="1048580" name="Footer Placeholder 4"/>
          <p:cNvSpPr>
            <a:spLocks noGrp="1"/>
          </p:cNvSpPr>
          <p:nvPr>
            <p:ph type="ftr" sz="quarter" idx="3"/>
          </p:nvPr>
        </p:nvSpPr>
        <p:spPr>
          <a:xfrm>
            <a:off x="1295401" y="5969000"/>
            <a:ext cx="7305900" cy="279400"/>
          </a:xfrm>
          <a:prstGeom prst="rect"/>
        </p:spPr>
        <p:txBody>
          <a:bodyPr anchor="ctr" bIns="45720" lIns="91440" rIns="91440" rtlCol="0" tIns="45720" vert="horz"/>
          <a:lstStyle>
            <a:lvl1pPr algn="l">
              <a:defRPr b="0" sz="1000" i="0">
                <a:solidFill>
                  <a:schemeClr val="tx1"/>
                </a:solidFill>
                <a:effectLst/>
                <a:latin typeface="+mn-lt"/>
              </a:defRPr>
            </a:lvl1pPr>
          </a:lstStyle>
          <a:p>
            <a:endParaRPr lang="en-IN"/>
          </a:p>
        </p:txBody>
      </p:sp>
      <p:sp>
        <p:nvSpPr>
          <p:cNvPr id="1048581" name="Slide Number Placeholder 5"/>
          <p:cNvSpPr>
            <a:spLocks noGrp="1"/>
          </p:cNvSpPr>
          <p:nvPr>
            <p:ph type="sldNum" sz="quarter" idx="4"/>
          </p:nvPr>
        </p:nvSpPr>
        <p:spPr>
          <a:xfrm>
            <a:off x="10353901" y="5969000"/>
            <a:ext cx="542697" cy="279400"/>
          </a:xfrm>
          <a:prstGeom prst="rect"/>
        </p:spPr>
        <p:txBody>
          <a:bodyPr anchor="ctr" bIns="45720" lIns="91440" rIns="91440" rtlCol="0" tIns="45720" vert="horz"/>
          <a:lstStyle>
            <a:lvl1pPr algn="r">
              <a:defRPr b="0" sz="1000" i="0">
                <a:solidFill>
                  <a:schemeClr val="tx1"/>
                </a:solidFill>
                <a:effectLst/>
                <a:latin typeface="+mn-lt"/>
              </a:defRPr>
            </a:lvl1pPr>
          </a:lstStyle>
          <a:p>
            <a:fld id="{ED4C5FB7-6CB1-4465-8F20-1D3C5660B912}"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xStyles>
    <p:titleStyle>
      <a:lvl1pPr algn="ctr" defTabSz="457200" eaLnBrk="1" hangingPunct="1" latinLnBrk="0" rtl="0">
        <a:spcBef>
          <a:spcPct val="0"/>
        </a:spcBef>
        <a:buNone/>
        <a:defRPr cap="none" sz="4400" kern="1200">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accent1"/>
        </a:buClr>
        <a:buSzPct val="115000"/>
        <a:buFont typeface="Arial"/>
        <a:buChar char="•"/>
        <a:defRPr cap="none" sz="2400" kern="1200">
          <a:solidFill>
            <a:schemeClr val="tx1">
              <a:lumMod val="85000"/>
              <a:lumOff val="15000"/>
            </a:schemeClr>
          </a:solidFill>
          <a:effectLst/>
          <a:latin typeface="+mn-lt"/>
          <a:ea typeface="+mn-ea"/>
          <a:cs typeface="+mn-cs"/>
        </a:defRPr>
      </a:lvl1pPr>
      <a:lvl2pPr algn="l" defTabSz="457200" eaLnBrk="1" hangingPunct="1" indent="-285750" latinLnBrk="0" marL="742950" rtl="0">
        <a:spcBef>
          <a:spcPct val="20000"/>
        </a:spcBef>
        <a:spcAft>
          <a:spcPts val="600"/>
        </a:spcAft>
        <a:buClr>
          <a:schemeClr val="accent1"/>
        </a:buClr>
        <a:buSzPct val="115000"/>
        <a:buFont typeface="Arial"/>
        <a:buChar char="•"/>
        <a:defRPr cap="none" sz="2000" kern="1200">
          <a:solidFill>
            <a:schemeClr val="tx1">
              <a:lumMod val="85000"/>
              <a:lumOff val="15000"/>
            </a:schemeClr>
          </a:solidFill>
          <a:effectLst/>
          <a:latin typeface="+mn-lt"/>
          <a:ea typeface="+mn-ea"/>
          <a:cs typeface="+mn-cs"/>
        </a:defRPr>
      </a:lvl2pPr>
      <a:lvl3pPr algn="l" defTabSz="457200" eaLnBrk="1" hangingPunct="1" indent="-285750" latinLnBrk="0" marL="1200150" rtl="0">
        <a:spcBef>
          <a:spcPct val="20000"/>
        </a:spcBef>
        <a:spcAft>
          <a:spcPts val="600"/>
        </a:spcAft>
        <a:buClr>
          <a:schemeClr val="accent1"/>
        </a:buClr>
        <a:buSzPct val="115000"/>
        <a:buFont typeface="Arial"/>
        <a:buChar char="•"/>
        <a:defRPr cap="none" sz="1800" kern="1200">
          <a:solidFill>
            <a:schemeClr val="tx1">
              <a:lumMod val="85000"/>
              <a:lumOff val="15000"/>
            </a:schemeClr>
          </a:solidFill>
          <a:effectLst/>
          <a:latin typeface="+mn-lt"/>
          <a:ea typeface="+mn-ea"/>
          <a:cs typeface="+mn-cs"/>
        </a:defRPr>
      </a:lvl3pPr>
      <a:lvl4pPr algn="l" defTabSz="457200" eaLnBrk="1" hangingPunct="1" indent="-171450" latinLnBrk="0" marL="1543050" rtl="0">
        <a:spcBef>
          <a:spcPct val="20000"/>
        </a:spcBef>
        <a:spcAft>
          <a:spcPts val="600"/>
        </a:spcAft>
        <a:buClr>
          <a:schemeClr val="accent1"/>
        </a:buClr>
        <a:buSzPct val="115000"/>
        <a:buFont typeface="Arial"/>
        <a:buChar char="•"/>
        <a:defRPr cap="none" sz="1600" kern="1200">
          <a:solidFill>
            <a:schemeClr val="tx1">
              <a:lumMod val="85000"/>
              <a:lumOff val="15000"/>
            </a:schemeClr>
          </a:solidFill>
          <a:effectLst/>
          <a:latin typeface="+mn-lt"/>
          <a:ea typeface="+mn-ea"/>
          <a:cs typeface="+mn-cs"/>
        </a:defRPr>
      </a:lvl4pPr>
      <a:lvl5pPr algn="l" defTabSz="457200" eaLnBrk="1" hangingPunct="1" indent="-171450" latinLnBrk="0" marL="200025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5pPr>
      <a:lvl6pPr algn="l" defTabSz="457200" eaLnBrk="1" hangingPunct="1" indent="-228600" latinLnBrk="0" marL="25146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6pPr>
      <a:lvl7pPr algn="l" defTabSz="457200" eaLnBrk="1" hangingPunct="1" indent="-228600" latinLnBrk="0" marL="29718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7pPr>
      <a:lvl8pPr algn="l" defTabSz="457200" eaLnBrk="1" hangingPunct="1" indent="-228600" latinLnBrk="0" marL="34290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8pPr>
      <a:lvl9pPr algn="l" defTabSz="457200" eaLnBrk="1" hangingPunct="1" indent="-228600" latinLnBrk="0" marL="38862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87" name="Title 1"/>
          <p:cNvSpPr>
            <a:spLocks noGrp="1"/>
          </p:cNvSpPr>
          <p:nvPr>
            <p:ph type="title"/>
          </p:nvPr>
        </p:nvSpPr>
        <p:spPr/>
        <p:txBody>
          <a:bodyPr/>
          <a:p>
            <a:r>
              <a:rPr dirty="0" lang="en-IN"/>
              <a:t>Generative AI Project Report</a:t>
            </a:r>
          </a:p>
        </p:txBody>
      </p:sp>
      <p:sp>
        <p:nvSpPr>
          <p:cNvPr id="1048588" name="Content Placeholder 2"/>
          <p:cNvSpPr>
            <a:spLocks noGrp="1"/>
          </p:cNvSpPr>
          <p:nvPr>
            <p:ph idx="1"/>
          </p:nvPr>
        </p:nvSpPr>
        <p:spPr>
          <a:xfrm>
            <a:off x="2491397" y="2670086"/>
            <a:ext cx="9601196" cy="3318936"/>
          </a:xfrm>
        </p:spPr>
        <p:txBody>
          <a:bodyPr/>
          <a:p>
            <a:r>
              <a:rPr dirty="0" lang="en-IN"/>
              <a:t>Name : </a:t>
            </a:r>
            <a:r>
              <a:rPr dirty="0" lang="en-US"/>
              <a:t>N</a:t>
            </a:r>
            <a:r>
              <a:rPr dirty="0" lang="en-US"/>
              <a:t>i</a:t>
            </a:r>
            <a:r>
              <a:rPr dirty="0" lang="en-US"/>
              <a:t>t</a:t>
            </a:r>
            <a:r>
              <a:rPr dirty="0" lang="en-US"/>
              <a:t>i</a:t>
            </a:r>
            <a:r>
              <a:rPr dirty="0" lang="en-US"/>
              <a:t>s</a:t>
            </a:r>
            <a:r>
              <a:rPr dirty="0" lang="en-US"/>
              <a:t>h</a:t>
            </a:r>
            <a:r>
              <a:rPr dirty="0" lang="en-US"/>
              <a:t> </a:t>
            </a:r>
            <a:r>
              <a:rPr dirty="0" lang="en-US"/>
              <a:t>B</a:t>
            </a:r>
            <a:r>
              <a:rPr dirty="0" lang="en-US"/>
              <a:t>h</a:t>
            </a:r>
            <a:r>
              <a:rPr dirty="0" lang="en-US"/>
              <a:t>a</a:t>
            </a:r>
            <a:r>
              <a:rPr dirty="0" lang="en-US"/>
              <a:t>r</a:t>
            </a:r>
            <a:r>
              <a:rPr dirty="0" lang="en-US"/>
              <a:t>d</a:t>
            </a:r>
            <a:r>
              <a:rPr dirty="0" lang="en-US"/>
              <a:t>w</a:t>
            </a:r>
            <a:r>
              <a:rPr dirty="0" lang="en-US"/>
              <a:t>a</a:t>
            </a:r>
            <a:r>
              <a:rPr dirty="0" lang="en-US"/>
              <a:t>j</a:t>
            </a:r>
            <a:endParaRPr altLang="en-US" lang="zh-CN"/>
          </a:p>
          <a:p>
            <a:r>
              <a:rPr dirty="0" lang="en-IN"/>
              <a:t>Register No : </a:t>
            </a:r>
            <a:r>
              <a:rPr dirty="0" lang="en-US"/>
              <a:t>7</a:t>
            </a:r>
            <a:r>
              <a:rPr dirty="0" lang="en-US"/>
              <a:t>1</a:t>
            </a:r>
            <a:r>
              <a:rPr dirty="0" lang="en-US"/>
              <a:t>7</a:t>
            </a:r>
            <a:r>
              <a:rPr dirty="0" lang="en-US"/>
              <a:t>7</a:t>
            </a:r>
            <a:r>
              <a:rPr dirty="0" lang="en-US"/>
              <a:t>2</a:t>
            </a:r>
            <a:r>
              <a:rPr dirty="0" lang="en-US"/>
              <a:t>1</a:t>
            </a:r>
            <a:r>
              <a:rPr dirty="0" lang="en-US"/>
              <a:t>1</a:t>
            </a:r>
            <a:r>
              <a:rPr dirty="0" lang="en-US"/>
              <a:t>7</a:t>
            </a:r>
            <a:r>
              <a:rPr dirty="0" lang="en-US"/>
              <a:t>1</a:t>
            </a:r>
            <a:r>
              <a:rPr dirty="0" lang="en-US"/>
              <a:t>2</a:t>
            </a:r>
            <a:r>
              <a:rPr dirty="0" lang="en-US"/>
              <a:t>8</a:t>
            </a:r>
            <a:endParaRPr altLang="en-US" lang="zh-CN"/>
          </a:p>
          <a:p>
            <a:r>
              <a:rPr dirty="0" lang="en-IN"/>
              <a:t>Naan </a:t>
            </a:r>
            <a:r>
              <a:rPr dirty="0" lang="en-IN" err="1"/>
              <a:t>Muthalvan</a:t>
            </a:r>
            <a:r>
              <a:rPr dirty="0" lang="en-IN"/>
              <a:t> ID : au7177211712</a:t>
            </a:r>
            <a:r>
              <a:rPr dirty="0" lang="en-US"/>
              <a:t>8</a:t>
            </a:r>
            <a:endParaRPr altLang="en-US" lang="zh-CN"/>
          </a:p>
          <a:p>
            <a:r>
              <a:rPr dirty="0" lang="en-IN"/>
              <a:t>Class : 3</a:t>
            </a:r>
            <a:r>
              <a:rPr baseline="30000" dirty="0" lang="en-IN"/>
              <a:t>rd</a:t>
            </a:r>
            <a:r>
              <a:rPr dirty="0" lang="en-IN"/>
              <a:t> year B.E CSE</a:t>
            </a:r>
          </a:p>
          <a:p>
            <a:r>
              <a:rPr dirty="0" lang="en-IN"/>
              <a:t>College Name : Government College of Technology, Coimbatore.</a:t>
            </a:r>
          </a:p>
          <a:p>
            <a:endParaRPr dirty="0" lang="en-I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60" name="Content Placeholder 4"/>
          <p:cNvPicPr>
            <a:picLocks noChangeAspect="1" noGrp="1"/>
          </p:cNvPicPr>
          <p:nvPr>
            <p:ph idx="1"/>
          </p:nvPr>
        </p:nvPicPr>
        <p:blipFill>
          <a:blip xmlns:r="http://schemas.openxmlformats.org/officeDocument/2006/relationships" r:embed="rId1"/>
          <a:stretch>
            <a:fillRect/>
          </a:stretch>
        </p:blipFill>
        <p:spPr>
          <a:xfrm>
            <a:off x="1029463" y="1142999"/>
            <a:ext cx="10133074" cy="4906297"/>
          </a:xfrm>
        </p:spPr>
      </p:pic>
      <p:sp>
        <p:nvSpPr>
          <p:cNvPr id="1048612" name="TextBox 11"/>
          <p:cNvSpPr txBox="1"/>
          <p:nvPr/>
        </p:nvSpPr>
        <p:spPr>
          <a:xfrm>
            <a:off x="5282796" y="698090"/>
            <a:ext cx="1821180" cy="358141"/>
          </a:xfrm>
          <a:prstGeom prst="rect"/>
          <a:noFill/>
        </p:spPr>
        <p:txBody>
          <a:bodyPr rtlCol="0" wrap="none">
            <a:spAutoFit/>
          </a:bodyPr>
          <a:p>
            <a:r>
              <a:rPr dirty="0" lang="en-IN"/>
              <a:t>Response food1</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61" name="Content Placeholder 4"/>
          <p:cNvPicPr>
            <a:picLocks noChangeAspect="1" noGrp="1"/>
          </p:cNvPicPr>
          <p:nvPr>
            <p:ph idx="1"/>
          </p:nvPr>
        </p:nvPicPr>
        <p:blipFill>
          <a:blip xmlns:r="http://schemas.openxmlformats.org/officeDocument/2006/relationships" r:embed="rId1"/>
          <a:stretch>
            <a:fillRect/>
          </a:stretch>
        </p:blipFill>
        <p:spPr>
          <a:xfrm>
            <a:off x="1022553" y="1053422"/>
            <a:ext cx="10146889" cy="5085454"/>
          </a:xfrm>
        </p:spPr>
      </p:pic>
      <p:sp>
        <p:nvSpPr>
          <p:cNvPr id="1048613" name="TextBox 6"/>
          <p:cNvSpPr txBox="1"/>
          <p:nvPr/>
        </p:nvSpPr>
        <p:spPr>
          <a:xfrm>
            <a:off x="5282795" y="719124"/>
            <a:ext cx="1821179" cy="358140"/>
          </a:xfrm>
          <a:prstGeom prst="rect"/>
          <a:noFill/>
        </p:spPr>
        <p:txBody>
          <a:bodyPr rtlCol="0" wrap="none">
            <a:spAutoFit/>
          </a:bodyPr>
          <a:p>
            <a:r>
              <a:rPr dirty="0" lang="en-IN"/>
              <a:t>Response food2</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5" name="Title 1"/>
          <p:cNvSpPr>
            <a:spLocks noGrp="1"/>
          </p:cNvSpPr>
          <p:nvPr>
            <p:ph type="ctrTitle"/>
          </p:nvPr>
        </p:nvSpPr>
        <p:spPr/>
        <p:txBody>
          <a:bodyPr/>
          <a:p>
            <a:r>
              <a:rPr dirty="0" lang="en-IN"/>
              <a:t>Meal Measure Monitor</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6" name="Title 1"/>
          <p:cNvSpPr>
            <a:spLocks noGrp="1"/>
          </p:cNvSpPr>
          <p:nvPr>
            <p:ph type="title"/>
          </p:nvPr>
        </p:nvSpPr>
        <p:spPr/>
        <p:txBody>
          <a:bodyPr/>
          <a:p>
            <a:r>
              <a:rPr dirty="0" lang="en-IN"/>
              <a:t>AGENDA</a:t>
            </a:r>
          </a:p>
        </p:txBody>
      </p:sp>
      <p:sp>
        <p:nvSpPr>
          <p:cNvPr id="1048597" name="Content Placeholder 2"/>
          <p:cNvSpPr>
            <a:spLocks noGrp="1"/>
          </p:cNvSpPr>
          <p:nvPr>
            <p:ph idx="1"/>
          </p:nvPr>
        </p:nvSpPr>
        <p:spPr/>
        <p:txBody>
          <a:bodyPr/>
          <a:p>
            <a:r>
              <a:rPr dirty="0" lang="en-IN"/>
              <a:t>Problem Statement</a:t>
            </a:r>
          </a:p>
          <a:p>
            <a:r>
              <a:rPr dirty="0" lang="en-IN"/>
              <a:t>Project Overview</a:t>
            </a:r>
          </a:p>
          <a:p>
            <a:r>
              <a:rPr dirty="0" lang="en-IN"/>
              <a:t>Implementation Details</a:t>
            </a:r>
          </a:p>
          <a:p>
            <a:r>
              <a:rPr dirty="0" lang="en-IN"/>
              <a:t>Results and Findings</a:t>
            </a:r>
          </a:p>
          <a:p>
            <a:r>
              <a:rPr dirty="0" lang="en-IN"/>
              <a:t>Screenshots of Testing &amp; Results </a:t>
            </a:r>
          </a:p>
          <a:p>
            <a:endParaRPr dirty="0" lang="en-I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8" name="Title 1"/>
          <p:cNvSpPr>
            <a:spLocks noGrp="1"/>
          </p:cNvSpPr>
          <p:nvPr>
            <p:ph type="title"/>
          </p:nvPr>
        </p:nvSpPr>
        <p:spPr/>
        <p:txBody>
          <a:bodyPr/>
          <a:p>
            <a:r>
              <a:rPr dirty="0" lang="en-IN"/>
              <a:t>Problem Statement</a:t>
            </a:r>
          </a:p>
        </p:txBody>
      </p:sp>
      <p:sp>
        <p:nvSpPr>
          <p:cNvPr id="1048599" name="Content Placeholder 2"/>
          <p:cNvSpPr>
            <a:spLocks noGrp="1"/>
          </p:cNvSpPr>
          <p:nvPr>
            <p:ph idx="1"/>
          </p:nvPr>
        </p:nvSpPr>
        <p:spPr/>
        <p:txBody>
          <a:bodyPr/>
          <a:p>
            <a:r>
              <a:rPr b="0" dirty="0" i="0" lang="en-US">
                <a:solidFill>
                  <a:schemeClr val="tx1"/>
                </a:solidFill>
                <a:effectLst/>
              </a:rPr>
              <a:t>In today's fast-paced world, maintaining a healthy lifestyle is crucial. A significant aspect of this lifestyle is monitoring dietary intake, including calorie consumption. However, manually calculating the calorie content of every meal can be time-consuming and challenging, especially for individuals with busy schedules or limited nutritional knowledge. To address this challenge, there is a need for a convenient and efficient tool that can analyze images of food items and provide detailed information about their calorie content.</a:t>
            </a:r>
            <a:endParaRPr dirty="0" lang="en-IN">
              <a:solidFill>
                <a:schemeClr val="tx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0" name="Title 1"/>
          <p:cNvSpPr>
            <a:spLocks noGrp="1"/>
          </p:cNvSpPr>
          <p:nvPr>
            <p:ph type="title"/>
          </p:nvPr>
        </p:nvSpPr>
        <p:spPr/>
        <p:txBody>
          <a:bodyPr/>
          <a:p>
            <a:r>
              <a:rPr dirty="0" lang="en-IN"/>
              <a:t>Project Overview</a:t>
            </a:r>
          </a:p>
        </p:txBody>
      </p:sp>
      <p:sp>
        <p:nvSpPr>
          <p:cNvPr id="1048601" name="Content Placeholder 2"/>
          <p:cNvSpPr>
            <a:spLocks noGrp="1"/>
          </p:cNvSpPr>
          <p:nvPr>
            <p:ph idx="1"/>
          </p:nvPr>
        </p:nvSpPr>
        <p:spPr/>
        <p:txBody>
          <a:bodyPr/>
          <a:p>
            <a:r>
              <a:rPr dirty="0" lang="en-US"/>
              <a:t>The aim of this project is to develop a Meal Measure Monitor, an innovative tool that utilizes advanced technology to analyze images of food and calculate the total calories, as well as provide detailed information about the calorie content of individual food items.</a:t>
            </a:r>
          </a:p>
          <a:p>
            <a:r>
              <a:rPr dirty="0" lang="en-US"/>
              <a:t>Tools Used: </a:t>
            </a:r>
            <a:r>
              <a:rPr dirty="0" lang="en-US" err="1"/>
              <a:t>Streamlit</a:t>
            </a:r>
            <a:r>
              <a:rPr dirty="0" lang="en-US"/>
              <a:t> for app development, Google Gemini Pro Vision API for image analysis.</a:t>
            </a:r>
            <a:endParaRPr dirty="0" lang="en-I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2" name="Title 1"/>
          <p:cNvSpPr>
            <a:spLocks noGrp="1"/>
          </p:cNvSpPr>
          <p:nvPr>
            <p:ph type="title"/>
          </p:nvPr>
        </p:nvSpPr>
        <p:spPr/>
        <p:txBody>
          <a:bodyPr/>
          <a:p>
            <a:r>
              <a:rPr dirty="0" lang="en-IN"/>
              <a:t>Implementation Details</a:t>
            </a:r>
          </a:p>
        </p:txBody>
      </p:sp>
      <p:sp>
        <p:nvSpPr>
          <p:cNvPr id="1048603" name="Content Placeholder 2"/>
          <p:cNvSpPr>
            <a:spLocks noGrp="1"/>
          </p:cNvSpPr>
          <p:nvPr>
            <p:ph idx="1"/>
          </p:nvPr>
        </p:nvSpPr>
        <p:spPr/>
        <p:txBody>
          <a:bodyPr/>
          <a:p>
            <a:r>
              <a:rPr dirty="0" lang="en-IN"/>
              <a:t>Environment Setup: The project utilizes Python programming language and various libraries such as </a:t>
            </a:r>
            <a:r>
              <a:rPr dirty="0" lang="en-IN" err="1"/>
              <a:t>dotenv</a:t>
            </a:r>
            <a:r>
              <a:rPr dirty="0" lang="en-IN"/>
              <a:t>, </a:t>
            </a:r>
            <a:r>
              <a:rPr dirty="0" lang="en-IN" err="1"/>
              <a:t>streamlit</a:t>
            </a:r>
            <a:r>
              <a:rPr dirty="0" lang="en-IN"/>
              <a:t>, </a:t>
            </a:r>
            <a:r>
              <a:rPr dirty="0" lang="en-IN" err="1"/>
              <a:t>google.generativeai</a:t>
            </a:r>
            <a:r>
              <a:rPr dirty="0" lang="en-IN"/>
              <a:t>, and PIL. Environment variables are loaded using </a:t>
            </a:r>
            <a:r>
              <a:rPr dirty="0" lang="en-IN" err="1"/>
              <a:t>dotenv</a:t>
            </a:r>
            <a:r>
              <a:rPr dirty="0" lang="en-IN"/>
              <a:t> for secure configuration.</a:t>
            </a:r>
          </a:p>
          <a:p>
            <a:r>
              <a:rPr dirty="0" lang="en-US"/>
              <a:t>Google Gemini Pro Vision API Integration: The Gemini Pro Vision API is configured with the provided API key to enable image analysis and content generation.</a:t>
            </a:r>
            <a:endParaRPr dirty="0" lang="en-I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4" name="Title 1"/>
          <p:cNvSpPr>
            <a:spLocks noGrp="1"/>
          </p:cNvSpPr>
          <p:nvPr>
            <p:ph type="title"/>
          </p:nvPr>
        </p:nvSpPr>
        <p:spPr/>
        <p:txBody>
          <a:bodyPr/>
          <a:p>
            <a:r>
              <a:rPr dirty="0" lang="en-IN"/>
              <a:t>Continues…</a:t>
            </a:r>
          </a:p>
        </p:txBody>
      </p:sp>
      <p:sp>
        <p:nvSpPr>
          <p:cNvPr id="1048605" name="Content Placeholder 2"/>
          <p:cNvSpPr>
            <a:spLocks noGrp="1"/>
          </p:cNvSpPr>
          <p:nvPr>
            <p:ph idx="1"/>
          </p:nvPr>
        </p:nvSpPr>
        <p:spPr/>
        <p:txBody>
          <a:bodyPr/>
          <a:p>
            <a:r>
              <a:rPr dirty="0" lang="en-US"/>
              <a:t>Function Definitions: Custom functions are developed to interact with the Gemini Pro Vision API and process image data. These functions include </a:t>
            </a:r>
            <a:r>
              <a:rPr dirty="0" lang="en-US" err="1"/>
              <a:t>get_gemini_response</a:t>
            </a:r>
            <a:r>
              <a:rPr dirty="0" lang="en-US"/>
              <a:t> and </a:t>
            </a:r>
            <a:r>
              <a:rPr dirty="0" lang="en-US" err="1"/>
              <a:t>input_image_setup</a:t>
            </a:r>
            <a:r>
              <a:rPr dirty="0" lang="en-US"/>
              <a:t>.</a:t>
            </a:r>
          </a:p>
          <a:p>
            <a:r>
              <a:rPr dirty="0" lang="en-US" err="1"/>
              <a:t>Streamlit</a:t>
            </a:r>
            <a:r>
              <a:rPr dirty="0" lang="en-US"/>
              <a:t> App Development: The Meal Measure Monitor is developed as a </a:t>
            </a:r>
            <a:r>
              <a:rPr dirty="0" lang="en-US" err="1"/>
              <a:t>Streamlit</a:t>
            </a:r>
            <a:r>
              <a:rPr dirty="0" lang="en-US"/>
              <a:t> web application. The app interface includes input fields for user prompts and file uploaders for images. Upon submission, the app displays the uploaded image and provides a detailed analysis of the calorie content.</a:t>
            </a:r>
            <a:endParaRPr dirty="0" lang="en-I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6" name="Title 1"/>
          <p:cNvSpPr>
            <a:spLocks noGrp="1"/>
          </p:cNvSpPr>
          <p:nvPr>
            <p:ph type="title"/>
          </p:nvPr>
        </p:nvSpPr>
        <p:spPr/>
        <p:txBody>
          <a:bodyPr/>
          <a:p>
            <a:r>
              <a:rPr dirty="0" lang="en-IN"/>
              <a:t>Results &amp; Findings</a:t>
            </a:r>
          </a:p>
        </p:txBody>
      </p:sp>
      <p:sp>
        <p:nvSpPr>
          <p:cNvPr id="1048607" name="Content Placeholder 2"/>
          <p:cNvSpPr>
            <a:spLocks noGrp="1"/>
          </p:cNvSpPr>
          <p:nvPr>
            <p:ph idx="1"/>
          </p:nvPr>
        </p:nvSpPr>
        <p:spPr/>
        <p:txBody>
          <a:bodyPr/>
          <a:p>
            <a:r>
              <a:rPr dirty="0" lang="en-US"/>
              <a:t>The Meal Measure Monitor successfully analyzes images of food items and calculates their total calorie intake.</a:t>
            </a:r>
          </a:p>
          <a:p>
            <a:r>
              <a:rPr dirty="0" lang="en-US"/>
              <a:t>Integration with the Google Gemini Pro Vision API ensures accurate image analysis and reliable results.</a:t>
            </a:r>
          </a:p>
          <a:p>
            <a:r>
              <a:rPr dirty="0" lang="en-US"/>
              <a:t>The </a:t>
            </a:r>
            <a:r>
              <a:rPr dirty="0" lang="en-US" err="1"/>
              <a:t>Streamlit</a:t>
            </a:r>
            <a:r>
              <a:rPr dirty="0" lang="en-US"/>
              <a:t> interface offers a seamless user experience, making it easy for users to interact with the application.</a:t>
            </a:r>
          </a:p>
          <a:p>
            <a:endParaRPr dirty="0" lang="en-I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8" name="Title 1"/>
          <p:cNvSpPr>
            <a:spLocks noGrp="1"/>
          </p:cNvSpPr>
          <p:nvPr>
            <p:ph type="title"/>
          </p:nvPr>
        </p:nvSpPr>
        <p:spPr>
          <a:xfrm>
            <a:off x="1295401" y="765822"/>
            <a:ext cx="9601196" cy="1303867"/>
          </a:xfrm>
        </p:spPr>
        <p:txBody>
          <a:bodyPr/>
          <a:p>
            <a:r>
              <a:rPr dirty="0" lang="en-IN" err="1"/>
              <a:t>ScreenShots</a:t>
            </a:r>
            <a:r>
              <a:rPr dirty="0" lang="en-IN"/>
              <a:t> of Testing &amp; Results </a:t>
            </a:r>
          </a:p>
        </p:txBody>
      </p:sp>
      <p:sp>
        <p:nvSpPr>
          <p:cNvPr id="1048609" name="Content Placeholder 2"/>
          <p:cNvSpPr>
            <a:spLocks noGrp="1"/>
          </p:cNvSpPr>
          <p:nvPr>
            <p:ph idx="1"/>
          </p:nvPr>
        </p:nvSpPr>
        <p:spPr/>
        <p:txBody>
          <a:bodyPr>
            <a:normAutofit/>
          </a:bodyPr>
          <a:p>
            <a:r>
              <a:rPr dirty="0" sz="3000" lang="en-IN"/>
              <a:t>Input Images with Prompt:</a:t>
            </a:r>
          </a:p>
        </p:txBody>
      </p:sp>
      <p:pic>
        <p:nvPicPr>
          <p:cNvPr id="2097158" name="Picture 4"/>
          <p:cNvPicPr>
            <a:picLocks noChangeAspect="1"/>
          </p:cNvPicPr>
          <p:nvPr/>
        </p:nvPicPr>
        <p:blipFill>
          <a:blip xmlns:r="http://schemas.openxmlformats.org/officeDocument/2006/relationships" r:embed="rId1"/>
          <a:stretch>
            <a:fillRect/>
          </a:stretch>
        </p:blipFill>
        <p:spPr>
          <a:xfrm>
            <a:off x="1593044" y="3222521"/>
            <a:ext cx="3792166" cy="2027903"/>
          </a:xfrm>
          <a:prstGeom prst="rect"/>
        </p:spPr>
      </p:pic>
      <p:pic>
        <p:nvPicPr>
          <p:cNvPr id="2097159" name="Picture 6"/>
          <p:cNvPicPr>
            <a:picLocks noChangeAspect="1"/>
          </p:cNvPicPr>
          <p:nvPr/>
        </p:nvPicPr>
        <p:blipFill>
          <a:blip xmlns:r="http://schemas.openxmlformats.org/officeDocument/2006/relationships" r:embed="rId2"/>
          <a:stretch>
            <a:fillRect/>
          </a:stretch>
        </p:blipFill>
        <p:spPr>
          <a:xfrm>
            <a:off x="6806792" y="3217045"/>
            <a:ext cx="3792164" cy="2027904"/>
          </a:xfrm>
          <a:prstGeom prst="rect"/>
        </p:spPr>
      </p:pic>
      <p:sp>
        <p:nvSpPr>
          <p:cNvPr id="1048610" name="TextBox 7"/>
          <p:cNvSpPr txBox="1"/>
          <p:nvPr/>
        </p:nvSpPr>
        <p:spPr>
          <a:xfrm>
            <a:off x="1593044" y="5445847"/>
            <a:ext cx="4671536" cy="624840"/>
          </a:xfrm>
          <a:prstGeom prst="rect"/>
          <a:noFill/>
        </p:spPr>
        <p:txBody>
          <a:bodyPr rtlCol="0" wrap="none">
            <a:spAutoFit/>
          </a:bodyPr>
          <a:p>
            <a:r>
              <a:rPr dirty="0" lang="en-IN"/>
              <a:t>			     Food1 </a:t>
            </a:r>
          </a:p>
          <a:p>
            <a:r>
              <a:rPr dirty="0" lang="en-IN"/>
              <a:t>Prompt:</a:t>
            </a:r>
            <a:r>
              <a:rPr dirty="0" lang="en-US"/>
              <a:t>why the food is liked by vegetarians?</a:t>
            </a:r>
            <a:endParaRPr dirty="0" lang="en-IN"/>
          </a:p>
        </p:txBody>
      </p:sp>
      <p:sp>
        <p:nvSpPr>
          <p:cNvPr id="1048611" name="TextBox 8"/>
          <p:cNvSpPr txBox="1"/>
          <p:nvPr/>
        </p:nvSpPr>
        <p:spPr>
          <a:xfrm>
            <a:off x="6811381" y="5445847"/>
            <a:ext cx="4231948" cy="624840"/>
          </a:xfrm>
          <a:prstGeom prst="rect"/>
          <a:noFill/>
        </p:spPr>
        <p:txBody>
          <a:bodyPr rtlCol="0" wrap="none">
            <a:spAutoFit/>
          </a:bodyPr>
          <a:p>
            <a:r>
              <a:rPr dirty="0" lang="en-IN"/>
              <a:t>			  Food2</a:t>
            </a:r>
          </a:p>
          <a:p>
            <a:r>
              <a:rPr dirty="0" lang="en-IN"/>
              <a:t>Prompt: is that food good for gut health?</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s>
</file>

<file path=ppt/theme/theme1.xml><?xml version="1.0" encoding="utf-8"?>
<a:theme xmlns:a="http://schemas.openxmlformats.org/drawingml/2006/main" name="Organic">
  <a:themeElements>
    <a:clrScheme name="Organic">
      <a:dk1>
        <a:sysClr lastClr="000000" val="windowText"/>
      </a:dk1>
      <a:lt1>
        <a:sysClr lastClr="FFFFFF" val="window"/>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algn="tl" flip="none" sx="100000" sy="100000" tx="0" ty="0"/>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r="13500000" dist="12700">
              <a:srgbClr val="000000">
                <a:alpha val="45000"/>
              </a:srgbClr>
            </a:innerShdw>
          </a:effectLst>
        </a:effectStyle>
        <a:effectStyle>
          <a:effectLst>
            <a:outerShdw blurRad="38100" dir="5400000" dist="254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Venkatesh R</dc:creator>
  <cp:lastModifiedBy>Venkatesh R</cp:lastModifiedBy>
  <dcterms:created xsi:type="dcterms:W3CDTF">2024-04-24T05:35:40Z</dcterms:created>
  <dcterms:modified xsi:type="dcterms:W3CDTF">2024-04-24T19:29:46Z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eb976375168648ba8a126559d1ebef25</vt:lpwstr>
  </property>
</Properties>
</file>