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League Sparta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7ed70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37ed70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ed704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637ed7044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7ed704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37ed7044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7ed704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37ed7044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37ed704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637ed7044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7ed704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37ed7044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7ed704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37ed7044d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648325" y="2507100"/>
            <a:ext cx="12191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93C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Tandem Learning for Pattern Recognition With Deep Spiking Neural Networks</a:t>
            </a:r>
            <a:endParaRPr b="1" sz="4000">
              <a:solidFill>
                <a:srgbClr val="593C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3648322" y="5133352"/>
            <a:ext cx="9687900" cy="2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13763158" y="38735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 txBox="1"/>
          <p:nvPr/>
        </p:nvSpPr>
        <p:spPr>
          <a:xfrm>
            <a:off x="3648325" y="6302200"/>
            <a:ext cx="6775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Name: Farjana Alam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ID: 20101022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Course Code: CSE424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Section: 01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Team: 31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ST: Farah Binta Haque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RA: Md Sabbir Hossain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2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85" name="Google Shape;185;p22"/>
            <p:cNvSpPr/>
            <p:nvPr/>
          </p:nvSpPr>
          <p:spPr>
            <a:xfrm>
              <a:off x="0" y="0"/>
              <a:ext cx="4816592" cy="1354667"/>
            </a:xfrm>
            <a:custGeom>
              <a:rect b="b" l="l" r="r" t="t"/>
              <a:pathLst>
                <a:path extrusionOk="0"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86" name="Google Shape;186;p22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2"/>
          <p:cNvSpPr txBox="1"/>
          <p:nvPr/>
        </p:nvSpPr>
        <p:spPr>
          <a:xfrm>
            <a:off x="3811071" y="4455924"/>
            <a:ext cx="101436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51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  <a:endParaRPr b="1"/>
          </a:p>
        </p:txBody>
      </p:sp>
      <p:cxnSp>
        <p:nvCxnSpPr>
          <p:cNvPr id="188" name="Google Shape;188;p22"/>
          <p:cNvCxnSpPr/>
          <p:nvPr/>
        </p:nvCxnSpPr>
        <p:spPr>
          <a:xfrm>
            <a:off x="5636755" y="6268891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97" name="Google Shape;97;p14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98" name="Google Shape;98;p14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  <a:endParaRPr b="1" sz="5900"/>
          </a:p>
        </p:txBody>
      </p:sp>
      <p:cxnSp>
        <p:nvCxnSpPr>
          <p:cNvPr id="101" name="Google Shape;101;p14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08" name="Google Shape;108;p15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9" name="Google Shape;109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1891625" y="3310900"/>
            <a:ext cx="116079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propose an efficient pattern recognition framework using deep spiking neural networks to address computational and memory inefficiencies in traditional deep artificial neural networks.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18" name="Google Shape;118;p16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0" name="Google Shape;120;p16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Contribution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1948325" y="3429000"/>
            <a:ext cx="132537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a novel viewpoint for ANN-to-SNN conversion.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 of a layer-wise learning technique for optimizing network weights.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of the progressive tandem learning framework for classification and regression tasks.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29" name="Google Shape;129;p17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1" name="Google Shape;131;p17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660825" y="2645000"/>
            <a:ext cx="14541000" cy="7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In-depth evaluation of traditional ANN-to-SNN conversion techniques.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Trade-off discussion between latency and accuracy.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spike count as a bridge for network conversion.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an adaptive training scheduler-based layer-wise learning approach.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on various tasks like image classification, speech separation, and image reconstruction.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PTL framework enables effective pattern recognition with deep SNNs.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classification and regression capabilities on various tasks.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inference time and synaptic operations compared to other SNN implementations.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40" name="Google Shape;140;p18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41" name="Google Shape;141;p18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2" name="Google Shape;142;p18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8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1919975" y="3282575"/>
            <a:ext cx="11522700" cy="4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PTL framework demonstrates effective pattern recognition with deep SNNs.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performance with less inference time and synaptic operations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51" name="Google Shape;151;p19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52" name="Google Shape;152;p19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53" name="Google Shape;153;p19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  <a:endParaRPr b="1" sz="5900"/>
          </a:p>
        </p:txBody>
      </p:sp>
      <p:cxnSp>
        <p:nvCxnSpPr>
          <p:cNvPr id="155" name="Google Shape;155;p19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61" name="Google Shape;161;p20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62" name="Google Shape;162;p20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63" name="Google Shape;163;p20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1028727" y="1494825"/>
            <a:ext cx="658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First Limitation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1924700" y="3429000"/>
            <a:ext cx="125103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detailed comparison with other state-of-the-art SNN implementations.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028725" y="5984475"/>
            <a:ext cx="65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Second</a:t>
            </a: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Limitation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924700" y="7974750"/>
            <a:ext cx="11914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discussion on potential challenges and limitations when implementing PTL on actual neuromorphic hardware.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1412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74" name="Google Shape;174;p21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75" name="Google Shape;175;p21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76" name="Google Shape;176;p21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1028720" y="109797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Synthesis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0" y="2564675"/>
            <a:ext cx="15399000" cy="7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scalability of layer-wise learning in deep SNNs.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spike-based learning techniques.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potential for applications in machine learning and pattern recognition.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hardware limitations into training for effective deployment on neuromorphic chips.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implications for the scalability and advancement of deep SNNs.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