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League Sparta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7ed7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37ed70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7ed70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637ed704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7ed704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37ed7044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7ed704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37ed7044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7ed70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637ed7044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7ed704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37ed7044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7ed704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37ed7044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648325" y="2507100"/>
            <a:ext cx="12191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3C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Novel Stacking Approach for Accurate Detection of Fake News</a:t>
            </a:r>
            <a:endParaRPr b="1" sz="4000">
              <a:solidFill>
                <a:srgbClr val="593C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3648322" y="5133352"/>
            <a:ext cx="9687900" cy="2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3763158" y="38735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3648325" y="6302200"/>
            <a:ext cx="6775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Name: Farjana Alam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ID: 20101022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Course Code: CSE431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Section: 01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Team: 20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ST: Farah Binta Haque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RA: Md Sabbir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85" name="Google Shape;185;p22"/>
            <p:cNvSpPr/>
            <p:nvPr/>
          </p:nvSpPr>
          <p:spPr>
            <a:xfrm>
              <a:off x="0" y="0"/>
              <a:ext cx="4816592" cy="1354667"/>
            </a:xfrm>
            <a:custGeom>
              <a:rect b="b" l="l" r="r" t="t"/>
              <a:pathLst>
                <a:path extrusionOk="0"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86" name="Google Shape;186;p22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2"/>
          <p:cNvSpPr txBox="1"/>
          <p:nvPr/>
        </p:nvSpPr>
        <p:spPr>
          <a:xfrm>
            <a:off x="3811071" y="4455924"/>
            <a:ext cx="101436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51" u="none" cap="none" strike="noStrik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 b="1"/>
          </a:p>
        </p:txBody>
      </p:sp>
      <p:cxnSp>
        <p:nvCxnSpPr>
          <p:cNvPr id="188" name="Google Shape;188;p22"/>
          <p:cNvCxnSpPr/>
          <p:nvPr/>
        </p:nvCxnSpPr>
        <p:spPr>
          <a:xfrm>
            <a:off x="5636755" y="6268891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97" name="Google Shape;97;p14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  <a:endParaRPr b="1" sz="5900"/>
          </a:p>
        </p:txBody>
      </p:sp>
      <p:cxnSp>
        <p:nvCxnSpPr>
          <p:cNvPr id="101" name="Google Shape;101;p14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891625" y="3310900"/>
            <a:ext cx="116079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the growing concern of fake news on social media and provide an automated solution for accurate detection using deep learning and machine learning models.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18" name="Google Shape;118;p16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0" name="Google Shape;120;p16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1948325" y="3429000"/>
            <a:ext cx="13253700" cy="5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multiple machine learning and deep learning models.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 of a novel stacking approach for fake news detection.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Outperformance of baseline methods in accuracy.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29" name="Google Shape;129;p17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1" name="Google Shape;131;p17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660825" y="2645000"/>
            <a:ext cx="14541000" cy="7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three deep learning and five machine learning models.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 testing with two datasets of different sizes.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representation using embedding techniques, term frequency, and term frequency-inverse document frequency.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a novel stacking model to enhance individual model performance.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recent research using various performance evaluation metrics.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stacking model outperforms current methods in fake news detection.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●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accuracy achieved across multiple performance metrics.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40" name="Google Shape;140;p18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41" name="Google Shape;141;p1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2" name="Google Shape;142;p18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8"/>
          <p:cNvSpPr txBox="1"/>
          <p:nvPr/>
        </p:nvSpPr>
        <p:spPr>
          <a:xfrm>
            <a:off x="1028720" y="149482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919975" y="3282575"/>
            <a:ext cx="11522700" cy="4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stacking model demonstrates superior performance in fake news detection.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for accurate identification of false news.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51" name="Google Shape;151;p19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52" name="Google Shape;152;p19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3" name="Google Shape;153;p19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5918100" y="4466400"/>
            <a:ext cx="645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  <a:endParaRPr b="1" sz="5900"/>
          </a:p>
        </p:txBody>
      </p:sp>
      <p:cxnSp>
        <p:nvCxnSpPr>
          <p:cNvPr id="155" name="Google Shape;155;p19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61" name="Google Shape;161;p20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62" name="Google Shape;162;p20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63" name="Google Shape;163;p20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1028727" y="1494825"/>
            <a:ext cx="658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First Limitation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1924700" y="3429000"/>
            <a:ext cx="125103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text representation features (TF, TF-IDF, embedding).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28725" y="5984475"/>
            <a:ext cx="6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Second</a:t>
            </a: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Limitation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924700" y="7974750"/>
            <a:ext cx="11914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metrics limited to F1-score, accuracy, precision, and recall.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1412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0"/>
            </a:blip>
            <a:stretch>
              <a:fillRect b="0" l="-20309" r="-20309" t="0"/>
            </a:stretch>
          </a:blipFill>
          <a:ln>
            <a:noFill/>
          </a:ln>
        </p:spPr>
      </p:sp>
      <p:grpSp>
        <p:nvGrpSpPr>
          <p:cNvPr id="174" name="Google Shape;174;p21"/>
          <p:cNvGrpSpPr/>
          <p:nvPr/>
        </p:nvGrpSpPr>
        <p:grpSpPr>
          <a:xfrm>
            <a:off x="15201900" y="-180827"/>
            <a:ext cx="3086120" cy="10468053"/>
            <a:chOff x="0" y="-47625"/>
            <a:chExt cx="812800" cy="2757000"/>
          </a:xfrm>
        </p:grpSpPr>
        <p:sp>
          <p:nvSpPr>
            <p:cNvPr id="175" name="Google Shape;175;p21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6" name="Google Shape;176;p21"/>
            <p:cNvSpPr txBox="1"/>
            <p:nvPr/>
          </p:nvSpPr>
          <p:spPr>
            <a:xfrm>
              <a:off x="0" y="-47625"/>
              <a:ext cx="812700" cy="27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1028720" y="1097971"/>
            <a:ext cx="4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Synthesis</a:t>
            </a:r>
            <a:endParaRPr b="1" sz="6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1028720" y="2186817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0" y="2352275"/>
            <a:ext cx="15201900" cy="7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additional text representation features like sentiment analysis and network analysis.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comprehensive evaluation metrics including AUC-ROC.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datasets in multiple languages and diverse cultural contexts.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implications for evaluating fake news detection models.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unique stacking strategy for enhanced precision and reliability.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●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to reduce the spread of false information on social media and online platforms.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