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League Sparta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7ed7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37ed70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ed70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637ed704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7ed704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37ed7044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7ed704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37ed704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7ed70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37ed7044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7ed704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37ed7044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7ed704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37ed7044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648325" y="2248225"/>
            <a:ext cx="121911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3C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CUDA, OpenMP, and MPI parallel TCA-based domain adaptation for classification of very high-resolution remote sensing images</a:t>
            </a:r>
            <a:endParaRPr b="1" sz="4000">
              <a:solidFill>
                <a:srgbClr val="593C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593C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3648322" y="5133352"/>
            <a:ext cx="96879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3648325" y="6302200"/>
            <a:ext cx="6775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Name: Farjana Alam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ID: 20101022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Course Code: CSE449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Section: 01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Team: 32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ST: Farah Binta Haque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RA: Md Sabbir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0"/>
              <a:ext cx="4816592" cy="1354667"/>
            </a:xfrm>
            <a:custGeom>
              <a:rect b="b" l="l" r="r" t="t"/>
              <a:pathLst>
                <a:path extrusionOk="0"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86" name="Google Shape;186;p22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3811071" y="4455924"/>
            <a:ext cx="101436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 b="1"/>
          </a:p>
        </p:txBody>
      </p:sp>
      <p:cxnSp>
        <p:nvCxnSpPr>
          <p:cNvPr id="188" name="Google Shape;188;p22"/>
          <p:cNvCxnSpPr/>
          <p:nvPr/>
        </p:nvCxnSpPr>
        <p:spPr>
          <a:xfrm>
            <a:off x="5636755" y="6268891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97" name="Google Shape;97;p14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  <a:endParaRPr b="1" sz="5900"/>
          </a:p>
        </p:txBody>
      </p:sp>
      <p:cxnSp>
        <p:nvCxnSpPr>
          <p:cNvPr id="101" name="Google Shape;101;p14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891625" y="3055725"/>
            <a:ext cx="11541600" cy="6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domain adaptation in remote sensing images using a hybrid parallel TCA-based technique.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and optimize a method for multi-node execution using CUDA, OpenMP, and MPI.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TCANet, a deep learning neural network.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18" name="Google Shape;118;p16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0" name="Google Shape;120;p16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1891625" y="3055725"/>
            <a:ext cx="11541600" cy="6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hybrid parallel TCA-based technique for domain adaptation in remote sensing images.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multi-node computers, utilizing CUDA, OpenMP, and MPI.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Achieves high speedup values over the sequential version.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29" name="Google Shape;129;p17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1" name="Google Shape;131;p17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1792400" y="2616650"/>
            <a:ext cx="12996900" cy="7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TCANet Usage: Deep learning neural network for domain adaptation in remote sensing images.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 Patch extraction, iterative TCA computation, feature extraction, SVM-based classification training.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Parallelization using CUDA, OpenMP, and MPI.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Experiments: Conducted on three datasets, results compared with state-of-the-art techniques.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Achieves high accuracy in classification and speedup values over the sequential version.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40" name="Google Shape;140;p18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41" name="Google Shape;141;p1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2" name="Google Shape;142;p18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891625" y="3055725"/>
            <a:ext cx="11839200" cy="5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efficient hybrid parallel TCA-based technique for domain adaptation in remote sensing images.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computational efficiency and classification accuracy enhancements.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51" name="Google Shape;151;p19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52" name="Google Shape;152;p19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3" name="Google Shape;153;p19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 b="1" sz="5900"/>
          </a:p>
        </p:txBody>
      </p:sp>
      <p:cxnSp>
        <p:nvCxnSpPr>
          <p:cNvPr id="155" name="Google Shape;155;p19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61" name="Google Shape;161;p20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63" name="Google Shape;163;p20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1028727" y="1494825"/>
            <a:ext cx="658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First Limitation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1924700" y="3429000"/>
            <a:ext cx="111780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specific to domain adaptation in remote sensing images.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28725" y="5984475"/>
            <a:ext cx="6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Second</a:t>
            </a: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Limitation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924700" y="7974750"/>
            <a:ext cx="1117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experiments; generalizability to other datasets needs exploration.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1412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74" name="Google Shape;174;p21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75" name="Google Shape;175;p2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6" name="Google Shape;176;p21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1028720" y="109797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Synthesis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0" y="2649725"/>
            <a:ext cx="15201900" cy="6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ideas presented in the paper have potential applications in various fields such as environmental monitoring, urban planning, and agricultural management.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adaptation in remote sensing images is crucial for the success of these applications.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scopes include extending the proposed technique to handle larger and more diverse datasets, as well as exploring its applicability to real-time image classification tasks.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hybrid parallelization approach demonstrated in this paper can inspire the development of efficient domain adaptation techniques for other types of image data.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 contributes to advancements in machine learning and computer vision for remote sensing applications.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