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latsi"/>
      <p:regular r:id="rId15"/>
    </p:embeddedFont>
    <p:embeddedFont>
      <p:font typeface="Open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ats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77ced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377ced5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77ced5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377ced5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377ced5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377ced5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77ced5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6377ced5d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6241693" y="2500459"/>
            <a:ext cx="85341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NeuralSim: Augmenting Differentiable Simulators with Neural Networks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572000" y="6013325"/>
            <a:ext cx="121263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Name: Farjana Alam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ID: 20101022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Course Code: CSE474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Section: 01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Team: 32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283990" y="8657601"/>
            <a:ext cx="6882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ST: Farah Binta Haque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RA: Md Sabbir Hossain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 txBox="1"/>
          <p:nvPr/>
        </p:nvSpPr>
        <p:spPr>
          <a:xfrm>
            <a:off x="15915854" y="-98041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068254" y="54359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5915854" y="-98041"/>
            <a:ext cx="1449460" cy="1771271"/>
            <a:chOff x="0" y="-47625"/>
            <a:chExt cx="704100" cy="860425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5575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0" name="Google Shape;110;p14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2554055" y="35736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Summary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7" name="Google Shape;117;p14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1791340" y="2895980"/>
            <a:ext cx="147054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Bridge the gap between simulation and reality by integrating neural networks into differentiable simulators, enabling modeling of complex dynamics and nonlinear relationships.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15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Motivation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791340" y="2895980"/>
            <a:ext cx="147054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To develop a revolutionary neural network-augmented differentiable rigid-body physics engine, accelerating model-based control and enabling learning of complex dynamics from real-world data.</a:t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0" name="Google Shape;140;p16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Contribution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392250" y="2396575"/>
            <a:ext cx="175035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 Proposal for a hybrid simulation strategy combining neural networks and differentiable physics models.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Development of Tiny Differentiable Simulator (TDS) and use of neural networks to supplement simulation data.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Investigation into the advantages of neural augmentation for computation speed-up and sim-to-real transfer in robot control tasks.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Hybrid simulation technique combining analytical models with data-driven residual models for improved generalizability and training efficiency.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Suggested hybrid simulation approach outperforms deep learning baselines in terms of training efficiency and generalizability.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5" name="Google Shape;155;p17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2554055" y="8384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Methodology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791340" y="2895980"/>
            <a:ext cx="147054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Hybrid simulation combining analytical and data-driven models proves superior in real-world robot control tasks.</a:t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0" name="Google Shape;170;p18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8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Conclusion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894050" y="4924513"/>
            <a:ext cx="63132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Limitations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9673194" y="3124011"/>
            <a:ext cx="6651535" cy="2641824"/>
            <a:chOff x="0" y="-192881"/>
            <a:chExt cx="8868713" cy="3522431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9"/>
            <p:cNvSpPr txBox="1"/>
            <p:nvPr/>
          </p:nvSpPr>
          <p:spPr>
            <a:xfrm>
              <a:off x="695604" y="133350"/>
              <a:ext cx="7735500" cy="31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Applicability of the proposed approach in real-world scenarios may be limited by the sim-to-real gap.</a:t>
              </a:r>
              <a:endParaRPr/>
            </a:p>
          </p:txBody>
        </p:sp>
      </p:grpSp>
      <p:sp>
        <p:nvSpPr>
          <p:cNvPr id="188" name="Google Shape;188;p19"/>
          <p:cNvSpPr txBox="1"/>
          <p:nvPr/>
        </p:nvSpPr>
        <p:spPr>
          <a:xfrm>
            <a:off x="9550637" y="2620338"/>
            <a:ext cx="4182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9673194" y="6540776"/>
            <a:ext cx="6651535" cy="2610505"/>
            <a:chOff x="0" y="-192881"/>
            <a:chExt cx="8868713" cy="3480673"/>
          </a:xfrm>
        </p:grpSpPr>
        <p:grpSp>
          <p:nvGrpSpPr>
            <p:cNvPr id="190" name="Google Shape;190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9"/>
            <p:cNvSpPr txBox="1"/>
            <p:nvPr/>
          </p:nvSpPr>
          <p:spPr>
            <a:xfrm>
              <a:off x="695604" y="133350"/>
              <a:ext cx="7735500" cy="23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Effectiveness may depend on the quality and quantity of available training data.</a:t>
              </a:r>
              <a:endParaRPr/>
            </a:p>
          </p:txBody>
        </p:sp>
      </p:grpSp>
      <p:sp>
        <p:nvSpPr>
          <p:cNvPr id="194" name="Google Shape;194;p19"/>
          <p:cNvSpPr txBox="1"/>
          <p:nvPr/>
        </p:nvSpPr>
        <p:spPr>
          <a:xfrm rot="-5400000">
            <a:off x="-2498392" y="5035854"/>
            <a:ext cx="68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9550637" y="5986928"/>
            <a:ext cx="5276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19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99" name="Google Shape;199;p1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sp>
        <p:nvSpPr>
          <p:cNvPr id="203" name="Google Shape;203;p19"/>
          <p:cNvSpPr/>
          <p:nvPr/>
        </p:nvSpPr>
        <p:spPr>
          <a:xfrm>
            <a:off x="7512165" y="-14582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Synthesis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-260600" y="10264162"/>
            <a:ext cx="7105200" cy="22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20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13" name="Google Shape;213;p20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2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0"/>
          <p:cNvSpPr txBox="1"/>
          <p:nvPr/>
        </p:nvSpPr>
        <p:spPr>
          <a:xfrm>
            <a:off x="651979" y="3012500"/>
            <a:ext cx="16769700" cy="7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Explore deeper integration of physically significant constraints in neural network training.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Advance real-time control and decision-making through neural network integration into simulation pipelines.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Integration of neural networks into differentiable simulators improves simulation fidelity.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Opportunities to bridge the sim-to-real gap and enhance computational efficiency.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Potential applications in robotics, control, and autonomous systems.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4554977" y="3748035"/>
            <a:ext cx="11627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225" name="Google Shape;225;p21"/>
          <p:cNvGrpSpPr/>
          <p:nvPr/>
        </p:nvGrpSpPr>
        <p:grpSpPr>
          <a:xfrm>
            <a:off x="-31071" y="-180826"/>
            <a:ext cx="4239337" cy="10467984"/>
            <a:chOff x="0" y="-241102"/>
            <a:chExt cx="5652450" cy="13957313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227" name="Google Shape;227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28" name="Google Shape;228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1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230" name="Google Shape;230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31" name="Google Shape;231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1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34" name="Google Shape;234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" name="Google Shape;235;p21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1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