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8"/>
  </p:notesMasterIdLst>
  <p:sldIdLst>
    <p:sldId id="256" r:id="rId2"/>
    <p:sldId id="258" r:id="rId3"/>
    <p:sldId id="261" r:id="rId4"/>
    <p:sldId id="304" r:id="rId5"/>
    <p:sldId id="305" r:id="rId6"/>
    <p:sldId id="263" r:id="rId7"/>
  </p:sldIdLst>
  <p:sldSz cx="9144000" cy="5143500" type="screen16x9"/>
  <p:notesSz cx="6858000" cy="9144000"/>
  <p:embeddedFontLst>
    <p:embeddedFont>
      <p:font typeface="Inter" panose="020B0604020202020204" charset="0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DD5D5A-0149-4758-9A2B-6A891C5D1603}">
  <a:tblStyle styleId="{4EDD5D5A-0149-4758-9A2B-6A891C5D16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11bc263f502_0_1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11bc263f502_0_1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11bc263f502_0_2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11bc263f502_0_2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g11bc263f502_0_1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1" name="Google Shape;1661;g11bc263f502_0_1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3500" y="539375"/>
            <a:ext cx="4247100" cy="24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3500" y="3233700"/>
            <a:ext cx="28698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086542" y="288026"/>
            <a:ext cx="768173" cy="588522"/>
            <a:chOff x="8650400" y="824125"/>
            <a:chExt cx="124750" cy="95575"/>
          </a:xfrm>
        </p:grpSpPr>
        <p:sp>
          <p:nvSpPr>
            <p:cNvPr id="12" name="Google Shape;12;p2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650400" y="824125"/>
              <a:ext cx="124750" cy="40800"/>
            </a:xfrm>
            <a:custGeom>
              <a:avLst/>
              <a:gdLst/>
              <a:ahLst/>
              <a:cxnLst/>
              <a:rect l="l" t="t" r="r" b="b"/>
              <a:pathLst>
                <a:path w="4990" h="1632" extrusionOk="0">
                  <a:moveTo>
                    <a:pt x="405" y="0"/>
                  </a:moveTo>
                  <a:cubicBezTo>
                    <a:pt x="179" y="0"/>
                    <a:pt x="0" y="191"/>
                    <a:pt x="0" y="417"/>
                  </a:cubicBezTo>
                  <a:lnTo>
                    <a:pt x="0" y="1227"/>
                  </a:lnTo>
                  <a:cubicBezTo>
                    <a:pt x="0" y="1453"/>
                    <a:pt x="179" y="1631"/>
                    <a:pt x="405" y="1631"/>
                  </a:cubicBezTo>
                  <a:lnTo>
                    <a:pt x="4584" y="1631"/>
                  </a:lnTo>
                  <a:cubicBezTo>
                    <a:pt x="4811" y="1631"/>
                    <a:pt x="4989" y="1453"/>
                    <a:pt x="4989" y="1227"/>
                  </a:cubicBezTo>
                  <a:lnTo>
                    <a:pt x="4989" y="417"/>
                  </a:lnTo>
                  <a:cubicBezTo>
                    <a:pt x="4989" y="191"/>
                    <a:pt x="4811" y="0"/>
                    <a:pt x="4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7646768" y="4570307"/>
            <a:ext cx="430885" cy="203666"/>
            <a:chOff x="8703675" y="886625"/>
            <a:chExt cx="69975" cy="33075"/>
          </a:xfrm>
        </p:grpSpPr>
        <p:sp>
          <p:nvSpPr>
            <p:cNvPr id="20" name="Google Shape;20;p2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449150" y="354975"/>
            <a:ext cx="4795800" cy="4419000"/>
          </a:xfrm>
          <a:prstGeom prst="roundRect">
            <a:avLst>
              <a:gd name="adj" fmla="val 392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800450" y="1803375"/>
            <a:ext cx="40932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3714375" y="652250"/>
            <a:ext cx="12483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3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800449" y="3465688"/>
            <a:ext cx="3047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8106393" y="421394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8212817" y="4397376"/>
            <a:ext cx="768173" cy="588522"/>
            <a:chOff x="8650400" y="824125"/>
            <a:chExt cx="124750" cy="95575"/>
          </a:xfrm>
        </p:grpSpPr>
        <p:sp>
          <p:nvSpPr>
            <p:cNvPr id="29" name="Google Shape;29;p3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8650400" y="824125"/>
              <a:ext cx="124750" cy="40800"/>
            </a:xfrm>
            <a:custGeom>
              <a:avLst/>
              <a:gdLst/>
              <a:ahLst/>
              <a:cxnLst/>
              <a:rect l="l" t="t" r="r" b="b"/>
              <a:pathLst>
                <a:path w="4990" h="1632" extrusionOk="0">
                  <a:moveTo>
                    <a:pt x="405" y="0"/>
                  </a:moveTo>
                  <a:cubicBezTo>
                    <a:pt x="179" y="0"/>
                    <a:pt x="0" y="191"/>
                    <a:pt x="0" y="417"/>
                  </a:cubicBezTo>
                  <a:lnTo>
                    <a:pt x="0" y="1227"/>
                  </a:lnTo>
                  <a:cubicBezTo>
                    <a:pt x="0" y="1453"/>
                    <a:pt x="179" y="1631"/>
                    <a:pt x="405" y="1631"/>
                  </a:cubicBezTo>
                  <a:lnTo>
                    <a:pt x="4584" y="1631"/>
                  </a:lnTo>
                  <a:cubicBezTo>
                    <a:pt x="4811" y="1631"/>
                    <a:pt x="4989" y="1453"/>
                    <a:pt x="4989" y="1227"/>
                  </a:cubicBezTo>
                  <a:lnTo>
                    <a:pt x="4989" y="417"/>
                  </a:lnTo>
                  <a:cubicBezTo>
                    <a:pt x="4989" y="191"/>
                    <a:pt x="4811" y="0"/>
                    <a:pt x="4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2"/>
          </p:nvPr>
        </p:nvSpPr>
        <p:spPr>
          <a:xfrm>
            <a:off x="656800" y="1728213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1"/>
          </p:nvPr>
        </p:nvSpPr>
        <p:spPr>
          <a:xfrm>
            <a:off x="656800" y="2157752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3"/>
          </p:nvPr>
        </p:nvSpPr>
        <p:spPr>
          <a:xfrm>
            <a:off x="3369325" y="1728213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4"/>
          </p:nvPr>
        </p:nvSpPr>
        <p:spPr>
          <a:xfrm>
            <a:off x="3369325" y="2157752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5"/>
          </p:nvPr>
        </p:nvSpPr>
        <p:spPr>
          <a:xfrm>
            <a:off x="656800" y="3454049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6"/>
          </p:nvPr>
        </p:nvSpPr>
        <p:spPr>
          <a:xfrm>
            <a:off x="656800" y="3883588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7"/>
          </p:nvPr>
        </p:nvSpPr>
        <p:spPr>
          <a:xfrm>
            <a:off x="3369300" y="3454049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subTitle" idx="8"/>
          </p:nvPr>
        </p:nvSpPr>
        <p:spPr>
          <a:xfrm>
            <a:off x="3369300" y="3883588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title" idx="9" hasCustomPrompt="1"/>
          </p:nvPr>
        </p:nvSpPr>
        <p:spPr>
          <a:xfrm>
            <a:off x="2253625" y="1254025"/>
            <a:ext cx="75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2" name="Google Shape;182;p13"/>
          <p:cNvSpPr txBox="1">
            <a:spLocks noGrp="1"/>
          </p:cNvSpPr>
          <p:nvPr>
            <p:ph type="title" idx="13" hasCustomPrompt="1"/>
          </p:nvPr>
        </p:nvSpPr>
        <p:spPr>
          <a:xfrm>
            <a:off x="2253625" y="2979838"/>
            <a:ext cx="75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3" name="Google Shape;183;p13"/>
          <p:cNvSpPr txBox="1">
            <a:spLocks noGrp="1"/>
          </p:cNvSpPr>
          <p:nvPr>
            <p:ph type="title" idx="14" hasCustomPrompt="1"/>
          </p:nvPr>
        </p:nvSpPr>
        <p:spPr>
          <a:xfrm>
            <a:off x="4966150" y="1254025"/>
            <a:ext cx="75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idx="15" hasCustomPrompt="1"/>
          </p:nvPr>
        </p:nvSpPr>
        <p:spPr>
          <a:xfrm>
            <a:off x="4966150" y="2979838"/>
            <a:ext cx="75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5" name="Google Shape;185;p13"/>
          <p:cNvSpPr txBox="1">
            <a:spLocks noGrp="1"/>
          </p:cNvSpPr>
          <p:nvPr>
            <p:ph type="title" idx="16"/>
          </p:nvPr>
        </p:nvSpPr>
        <p:spPr>
          <a:xfrm>
            <a:off x="6081850" y="1728213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subTitle" idx="17"/>
          </p:nvPr>
        </p:nvSpPr>
        <p:spPr>
          <a:xfrm>
            <a:off x="6081850" y="2157752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idx="18"/>
          </p:nvPr>
        </p:nvSpPr>
        <p:spPr>
          <a:xfrm>
            <a:off x="6081850" y="3454049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9"/>
          </p:nvPr>
        </p:nvSpPr>
        <p:spPr>
          <a:xfrm>
            <a:off x="6081850" y="3883588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title" idx="20" hasCustomPrompt="1"/>
          </p:nvPr>
        </p:nvSpPr>
        <p:spPr>
          <a:xfrm>
            <a:off x="7678675" y="1254025"/>
            <a:ext cx="75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21" hasCustomPrompt="1"/>
          </p:nvPr>
        </p:nvSpPr>
        <p:spPr>
          <a:xfrm>
            <a:off x="7678675" y="2979838"/>
            <a:ext cx="75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91" name="Google Shape;191;p13"/>
          <p:cNvGrpSpPr/>
          <p:nvPr/>
        </p:nvGrpSpPr>
        <p:grpSpPr>
          <a:xfrm>
            <a:off x="8086542" y="288026"/>
            <a:ext cx="768173" cy="588522"/>
            <a:chOff x="8650400" y="824125"/>
            <a:chExt cx="124750" cy="95575"/>
          </a:xfrm>
        </p:grpSpPr>
        <p:sp>
          <p:nvSpPr>
            <p:cNvPr id="192" name="Google Shape;192;p13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8650400" y="824125"/>
              <a:ext cx="124750" cy="40800"/>
            </a:xfrm>
            <a:custGeom>
              <a:avLst/>
              <a:gdLst/>
              <a:ahLst/>
              <a:cxnLst/>
              <a:rect l="l" t="t" r="r" b="b"/>
              <a:pathLst>
                <a:path w="4990" h="1632" extrusionOk="0">
                  <a:moveTo>
                    <a:pt x="405" y="0"/>
                  </a:moveTo>
                  <a:cubicBezTo>
                    <a:pt x="179" y="0"/>
                    <a:pt x="0" y="191"/>
                    <a:pt x="0" y="417"/>
                  </a:cubicBezTo>
                  <a:lnTo>
                    <a:pt x="0" y="1227"/>
                  </a:lnTo>
                  <a:cubicBezTo>
                    <a:pt x="0" y="1453"/>
                    <a:pt x="179" y="1631"/>
                    <a:pt x="405" y="1631"/>
                  </a:cubicBezTo>
                  <a:lnTo>
                    <a:pt x="4584" y="1631"/>
                  </a:lnTo>
                  <a:cubicBezTo>
                    <a:pt x="4811" y="1631"/>
                    <a:pt x="4989" y="1453"/>
                    <a:pt x="4989" y="1227"/>
                  </a:cubicBezTo>
                  <a:lnTo>
                    <a:pt x="4989" y="417"/>
                  </a:lnTo>
                  <a:cubicBezTo>
                    <a:pt x="4989" y="191"/>
                    <a:pt x="4811" y="0"/>
                    <a:pt x="4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99;p13"/>
          <p:cNvGrpSpPr/>
          <p:nvPr/>
        </p:nvGrpSpPr>
        <p:grpSpPr>
          <a:xfrm>
            <a:off x="317016" y="288013"/>
            <a:ext cx="234762" cy="218290"/>
            <a:chOff x="8652775" y="883650"/>
            <a:chExt cx="38125" cy="35450"/>
          </a:xfrm>
        </p:grpSpPr>
        <p:sp>
          <p:nvSpPr>
            <p:cNvPr id="200" name="Google Shape;200;p13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oogle Shape;203;p13"/>
          <p:cNvGrpSpPr/>
          <p:nvPr/>
        </p:nvGrpSpPr>
        <p:grpSpPr>
          <a:xfrm>
            <a:off x="4199841" y="4764663"/>
            <a:ext cx="744312" cy="221985"/>
            <a:chOff x="8652775" y="883650"/>
            <a:chExt cx="120875" cy="36050"/>
          </a:xfrm>
        </p:grpSpPr>
        <p:sp>
          <p:nvSpPr>
            <p:cNvPr id="204" name="Google Shape;204;p13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"/>
          <p:cNvSpPr/>
          <p:nvPr/>
        </p:nvSpPr>
        <p:spPr>
          <a:xfrm>
            <a:off x="1594500" y="928250"/>
            <a:ext cx="5955000" cy="3272400"/>
          </a:xfrm>
          <a:prstGeom prst="roundRect">
            <a:avLst>
              <a:gd name="adj" fmla="val 5431"/>
            </a:avLst>
          </a:prstGeom>
          <a:solidFill>
            <a:srgbClr val="516F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6"/>
          <p:cNvSpPr txBox="1">
            <a:spLocks noGrp="1"/>
          </p:cNvSpPr>
          <p:nvPr>
            <p:ph type="subTitle" idx="1"/>
          </p:nvPr>
        </p:nvSpPr>
        <p:spPr>
          <a:xfrm>
            <a:off x="2451400" y="2310150"/>
            <a:ext cx="4241100" cy="12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6"/>
          <p:cNvSpPr txBox="1">
            <a:spLocks noGrp="1"/>
          </p:cNvSpPr>
          <p:nvPr>
            <p:ph type="title"/>
          </p:nvPr>
        </p:nvSpPr>
        <p:spPr>
          <a:xfrm>
            <a:off x="2451423" y="1571250"/>
            <a:ext cx="42411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6"/>
          <p:cNvSpPr/>
          <p:nvPr/>
        </p:nvSpPr>
        <p:spPr>
          <a:xfrm>
            <a:off x="472717" y="462701"/>
            <a:ext cx="768173" cy="251234"/>
          </a:xfrm>
          <a:custGeom>
            <a:avLst/>
            <a:gdLst/>
            <a:ahLst/>
            <a:cxnLst/>
            <a:rect l="l" t="t" r="r" b="b"/>
            <a:pathLst>
              <a:path w="4990" h="1632" extrusionOk="0">
                <a:moveTo>
                  <a:pt x="405" y="0"/>
                </a:moveTo>
                <a:cubicBezTo>
                  <a:pt x="179" y="0"/>
                  <a:pt x="0" y="191"/>
                  <a:pt x="0" y="417"/>
                </a:cubicBezTo>
                <a:lnTo>
                  <a:pt x="0" y="1227"/>
                </a:lnTo>
                <a:cubicBezTo>
                  <a:pt x="0" y="1453"/>
                  <a:pt x="179" y="1631"/>
                  <a:pt x="405" y="1631"/>
                </a:cubicBezTo>
                <a:lnTo>
                  <a:pt x="4584" y="1631"/>
                </a:lnTo>
                <a:cubicBezTo>
                  <a:pt x="4811" y="1631"/>
                  <a:pt x="4989" y="1453"/>
                  <a:pt x="4989" y="1227"/>
                </a:cubicBezTo>
                <a:lnTo>
                  <a:pt x="4989" y="417"/>
                </a:lnTo>
                <a:cubicBezTo>
                  <a:pt x="4989" y="191"/>
                  <a:pt x="4811" y="0"/>
                  <a:pt x="45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16"/>
          <p:cNvGrpSpPr/>
          <p:nvPr/>
        </p:nvGrpSpPr>
        <p:grpSpPr>
          <a:xfrm>
            <a:off x="484641" y="798287"/>
            <a:ext cx="744312" cy="221985"/>
            <a:chOff x="8652775" y="883650"/>
            <a:chExt cx="120875" cy="36050"/>
          </a:xfrm>
        </p:grpSpPr>
        <p:sp>
          <p:nvSpPr>
            <p:cNvPr id="254" name="Google Shape;254;p16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16"/>
          <p:cNvSpPr/>
          <p:nvPr/>
        </p:nvSpPr>
        <p:spPr>
          <a:xfrm>
            <a:off x="6478755" y="462707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1" name="Google Shape;261;p16"/>
          <p:cNvGrpSpPr/>
          <p:nvPr/>
        </p:nvGrpSpPr>
        <p:grpSpPr>
          <a:xfrm>
            <a:off x="4991716" y="4596795"/>
            <a:ext cx="234762" cy="218290"/>
            <a:chOff x="8652775" y="883650"/>
            <a:chExt cx="38125" cy="35450"/>
          </a:xfrm>
        </p:grpSpPr>
        <p:sp>
          <p:nvSpPr>
            <p:cNvPr id="262" name="Google Shape;262;p16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" name="Google Shape;266;p16"/>
          <p:cNvGrpSpPr/>
          <p:nvPr/>
        </p:nvGrpSpPr>
        <p:grpSpPr>
          <a:xfrm>
            <a:off x="4472118" y="4604106"/>
            <a:ext cx="430885" cy="203666"/>
            <a:chOff x="8703675" y="886625"/>
            <a:chExt cx="69975" cy="33075"/>
          </a:xfrm>
        </p:grpSpPr>
        <p:sp>
          <p:nvSpPr>
            <p:cNvPr id="267" name="Google Shape;267;p16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27"/>
          <p:cNvGrpSpPr/>
          <p:nvPr/>
        </p:nvGrpSpPr>
        <p:grpSpPr>
          <a:xfrm>
            <a:off x="-202058" y="151213"/>
            <a:ext cx="768173" cy="588522"/>
            <a:chOff x="8650400" y="824125"/>
            <a:chExt cx="124750" cy="95575"/>
          </a:xfrm>
        </p:grpSpPr>
        <p:sp>
          <p:nvSpPr>
            <p:cNvPr id="469" name="Google Shape;469;p2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8650400" y="824125"/>
              <a:ext cx="124750" cy="40800"/>
            </a:xfrm>
            <a:custGeom>
              <a:avLst/>
              <a:gdLst/>
              <a:ahLst/>
              <a:cxnLst/>
              <a:rect l="l" t="t" r="r" b="b"/>
              <a:pathLst>
                <a:path w="4990" h="1632" extrusionOk="0">
                  <a:moveTo>
                    <a:pt x="405" y="0"/>
                  </a:moveTo>
                  <a:cubicBezTo>
                    <a:pt x="179" y="0"/>
                    <a:pt x="0" y="191"/>
                    <a:pt x="0" y="417"/>
                  </a:cubicBezTo>
                  <a:lnTo>
                    <a:pt x="0" y="1227"/>
                  </a:lnTo>
                  <a:cubicBezTo>
                    <a:pt x="0" y="1453"/>
                    <a:pt x="179" y="1631"/>
                    <a:pt x="405" y="1631"/>
                  </a:cubicBezTo>
                  <a:lnTo>
                    <a:pt x="4584" y="1631"/>
                  </a:lnTo>
                  <a:cubicBezTo>
                    <a:pt x="4811" y="1631"/>
                    <a:pt x="4989" y="1453"/>
                    <a:pt x="4989" y="1227"/>
                  </a:cubicBezTo>
                  <a:lnTo>
                    <a:pt x="4989" y="417"/>
                  </a:lnTo>
                  <a:cubicBezTo>
                    <a:pt x="4989" y="191"/>
                    <a:pt x="4811" y="0"/>
                    <a:pt x="4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27"/>
          <p:cNvGrpSpPr/>
          <p:nvPr/>
        </p:nvGrpSpPr>
        <p:grpSpPr>
          <a:xfrm>
            <a:off x="8681129" y="818100"/>
            <a:ext cx="234762" cy="218290"/>
            <a:chOff x="8652775" y="883650"/>
            <a:chExt cx="38125" cy="35450"/>
          </a:xfrm>
        </p:grpSpPr>
        <p:sp>
          <p:nvSpPr>
            <p:cNvPr id="477" name="Google Shape;477;p2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27"/>
          <p:cNvSpPr/>
          <p:nvPr/>
        </p:nvSpPr>
        <p:spPr>
          <a:xfrm>
            <a:off x="289118" y="4832382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2" name="Google Shape;482;p27"/>
          <p:cNvGrpSpPr/>
          <p:nvPr/>
        </p:nvGrpSpPr>
        <p:grpSpPr>
          <a:xfrm>
            <a:off x="888366" y="4691213"/>
            <a:ext cx="234762" cy="218290"/>
            <a:chOff x="8652775" y="883650"/>
            <a:chExt cx="38125" cy="35450"/>
          </a:xfrm>
        </p:grpSpPr>
        <p:sp>
          <p:nvSpPr>
            <p:cNvPr id="483" name="Google Shape;483;p2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27"/>
          <p:cNvGrpSpPr/>
          <p:nvPr/>
        </p:nvGrpSpPr>
        <p:grpSpPr>
          <a:xfrm>
            <a:off x="8485018" y="238432"/>
            <a:ext cx="430885" cy="203666"/>
            <a:chOff x="8703675" y="886625"/>
            <a:chExt cx="69975" cy="33075"/>
          </a:xfrm>
        </p:grpSpPr>
        <p:sp>
          <p:nvSpPr>
            <p:cNvPr id="487" name="Google Shape;487;p27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7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28"/>
          <p:cNvGrpSpPr/>
          <p:nvPr/>
        </p:nvGrpSpPr>
        <p:grpSpPr>
          <a:xfrm>
            <a:off x="236504" y="2344000"/>
            <a:ext cx="234762" cy="218290"/>
            <a:chOff x="8652775" y="883650"/>
            <a:chExt cx="38125" cy="35450"/>
          </a:xfrm>
        </p:grpSpPr>
        <p:sp>
          <p:nvSpPr>
            <p:cNvPr id="491" name="Google Shape;491;p2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28"/>
          <p:cNvGrpSpPr/>
          <p:nvPr/>
        </p:nvGrpSpPr>
        <p:grpSpPr>
          <a:xfrm>
            <a:off x="7146466" y="192438"/>
            <a:ext cx="234762" cy="218290"/>
            <a:chOff x="8652775" y="883650"/>
            <a:chExt cx="38125" cy="35450"/>
          </a:xfrm>
        </p:grpSpPr>
        <p:sp>
          <p:nvSpPr>
            <p:cNvPr id="496" name="Google Shape;496;p28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28"/>
          <p:cNvGrpSpPr/>
          <p:nvPr/>
        </p:nvGrpSpPr>
        <p:grpSpPr>
          <a:xfrm>
            <a:off x="5820143" y="4734507"/>
            <a:ext cx="430885" cy="203666"/>
            <a:chOff x="8703675" y="886625"/>
            <a:chExt cx="69975" cy="33075"/>
          </a:xfrm>
        </p:grpSpPr>
        <p:sp>
          <p:nvSpPr>
            <p:cNvPr id="500" name="Google Shape;500;p28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2" r:id="rId5"/>
    <p:sldLayoutId id="2147483673" r:id="rId6"/>
    <p:sldLayoutId id="214748367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2"/>
          <p:cNvSpPr/>
          <p:nvPr/>
        </p:nvSpPr>
        <p:spPr>
          <a:xfrm>
            <a:off x="449150" y="354975"/>
            <a:ext cx="4795800" cy="4419000"/>
          </a:xfrm>
          <a:prstGeom prst="roundRect">
            <a:avLst>
              <a:gd name="adj" fmla="val 392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2"/>
          <p:cNvSpPr txBox="1">
            <a:spLocks noGrp="1"/>
          </p:cNvSpPr>
          <p:nvPr>
            <p:ph type="ctrTitle"/>
          </p:nvPr>
        </p:nvSpPr>
        <p:spPr>
          <a:xfrm>
            <a:off x="723500" y="539375"/>
            <a:ext cx="4247100" cy="24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ROS2 basics in 5 days (python)</a:t>
            </a:r>
            <a:endParaRPr dirty="0"/>
          </a:p>
        </p:txBody>
      </p:sp>
      <p:sp>
        <p:nvSpPr>
          <p:cNvPr id="514" name="Google Shape;514;p32"/>
          <p:cNvSpPr txBox="1">
            <a:spLocks noGrp="1"/>
          </p:cNvSpPr>
          <p:nvPr>
            <p:ph type="subTitle" idx="1"/>
          </p:nvPr>
        </p:nvSpPr>
        <p:spPr>
          <a:xfrm>
            <a:off x="696203" y="3560831"/>
            <a:ext cx="28698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Nitu George-Catalin</a:t>
            </a:r>
            <a:endParaRPr dirty="0"/>
          </a:p>
        </p:txBody>
      </p:sp>
      <p:grpSp>
        <p:nvGrpSpPr>
          <p:cNvPr id="515" name="Google Shape;515;p32"/>
          <p:cNvGrpSpPr/>
          <p:nvPr/>
        </p:nvGrpSpPr>
        <p:grpSpPr>
          <a:xfrm>
            <a:off x="5111273" y="97017"/>
            <a:ext cx="1088320" cy="1251963"/>
            <a:chOff x="2258600" y="1433188"/>
            <a:chExt cx="467050" cy="537300"/>
          </a:xfrm>
        </p:grpSpPr>
        <p:sp>
          <p:nvSpPr>
            <p:cNvPr id="516" name="Google Shape;516;p32"/>
            <p:cNvSpPr/>
            <p:nvPr/>
          </p:nvSpPr>
          <p:spPr>
            <a:xfrm>
              <a:off x="2258600" y="1433350"/>
              <a:ext cx="467050" cy="536975"/>
            </a:xfrm>
            <a:custGeom>
              <a:avLst/>
              <a:gdLst/>
              <a:ahLst/>
              <a:cxnLst/>
              <a:rect l="l" t="t" r="r" b="b"/>
              <a:pathLst>
                <a:path w="18682" h="21479" extrusionOk="0">
                  <a:moveTo>
                    <a:pt x="9347" y="607"/>
                  </a:moveTo>
                  <a:cubicBezTo>
                    <a:pt x="9740" y="607"/>
                    <a:pt x="10050" y="929"/>
                    <a:pt x="10050" y="1322"/>
                  </a:cubicBezTo>
                  <a:cubicBezTo>
                    <a:pt x="10050" y="1715"/>
                    <a:pt x="9740" y="2024"/>
                    <a:pt x="9347" y="2024"/>
                  </a:cubicBezTo>
                  <a:cubicBezTo>
                    <a:pt x="8954" y="2024"/>
                    <a:pt x="8633" y="1715"/>
                    <a:pt x="8633" y="1322"/>
                  </a:cubicBezTo>
                  <a:cubicBezTo>
                    <a:pt x="8633" y="929"/>
                    <a:pt x="8954" y="607"/>
                    <a:pt x="9347" y="607"/>
                  </a:cubicBezTo>
                  <a:close/>
                  <a:moveTo>
                    <a:pt x="9347" y="0"/>
                  </a:moveTo>
                  <a:cubicBezTo>
                    <a:pt x="8609" y="0"/>
                    <a:pt x="8025" y="583"/>
                    <a:pt x="8025" y="1322"/>
                  </a:cubicBezTo>
                  <a:cubicBezTo>
                    <a:pt x="8025" y="1905"/>
                    <a:pt x="8395" y="2393"/>
                    <a:pt x="8918" y="2572"/>
                  </a:cubicBezTo>
                  <a:lnTo>
                    <a:pt x="8918" y="3608"/>
                  </a:lnTo>
                  <a:cubicBezTo>
                    <a:pt x="6120" y="3739"/>
                    <a:pt x="3656" y="5155"/>
                    <a:pt x="2108" y="7287"/>
                  </a:cubicBezTo>
                  <a:cubicBezTo>
                    <a:pt x="1906" y="7560"/>
                    <a:pt x="1727" y="7858"/>
                    <a:pt x="1548" y="8156"/>
                  </a:cubicBezTo>
                  <a:lnTo>
                    <a:pt x="1167" y="8156"/>
                  </a:lnTo>
                  <a:cubicBezTo>
                    <a:pt x="417" y="9489"/>
                    <a:pt x="1" y="11037"/>
                    <a:pt x="1" y="12668"/>
                  </a:cubicBezTo>
                  <a:cubicBezTo>
                    <a:pt x="1" y="12847"/>
                    <a:pt x="1" y="13014"/>
                    <a:pt x="13" y="13180"/>
                  </a:cubicBezTo>
                  <a:lnTo>
                    <a:pt x="429" y="13180"/>
                  </a:lnTo>
                  <a:cubicBezTo>
                    <a:pt x="441" y="13442"/>
                    <a:pt x="477" y="13704"/>
                    <a:pt x="513" y="13954"/>
                  </a:cubicBezTo>
                  <a:cubicBezTo>
                    <a:pt x="1191" y="18217"/>
                    <a:pt x="4882" y="21479"/>
                    <a:pt x="9347" y="21479"/>
                  </a:cubicBezTo>
                  <a:cubicBezTo>
                    <a:pt x="13800" y="21479"/>
                    <a:pt x="17491" y="18217"/>
                    <a:pt x="18170" y="13954"/>
                  </a:cubicBezTo>
                  <a:cubicBezTo>
                    <a:pt x="18205" y="13704"/>
                    <a:pt x="18241" y="13442"/>
                    <a:pt x="18253" y="13180"/>
                  </a:cubicBezTo>
                  <a:lnTo>
                    <a:pt x="18670" y="13180"/>
                  </a:lnTo>
                  <a:cubicBezTo>
                    <a:pt x="18682" y="13014"/>
                    <a:pt x="18682" y="12847"/>
                    <a:pt x="18682" y="12668"/>
                  </a:cubicBezTo>
                  <a:cubicBezTo>
                    <a:pt x="18682" y="11025"/>
                    <a:pt x="18265" y="9489"/>
                    <a:pt x="17515" y="8156"/>
                  </a:cubicBezTo>
                  <a:lnTo>
                    <a:pt x="17134" y="8156"/>
                  </a:lnTo>
                  <a:cubicBezTo>
                    <a:pt x="16967" y="7858"/>
                    <a:pt x="16777" y="7572"/>
                    <a:pt x="16574" y="7287"/>
                  </a:cubicBezTo>
                  <a:cubicBezTo>
                    <a:pt x="15026" y="5155"/>
                    <a:pt x="12562" y="3739"/>
                    <a:pt x="9764" y="3608"/>
                  </a:cubicBezTo>
                  <a:lnTo>
                    <a:pt x="9764" y="2572"/>
                  </a:lnTo>
                  <a:cubicBezTo>
                    <a:pt x="10288" y="2393"/>
                    <a:pt x="10657" y="1905"/>
                    <a:pt x="10657" y="1322"/>
                  </a:cubicBezTo>
                  <a:cubicBezTo>
                    <a:pt x="10657" y="583"/>
                    <a:pt x="10073" y="0"/>
                    <a:pt x="93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7" name="Google Shape;517;p32"/>
            <p:cNvGrpSpPr/>
            <p:nvPr/>
          </p:nvGrpSpPr>
          <p:grpSpPr>
            <a:xfrm>
              <a:off x="2258600" y="1433188"/>
              <a:ext cx="467050" cy="537300"/>
              <a:chOff x="2258600" y="-256450"/>
              <a:chExt cx="467050" cy="537300"/>
            </a:xfrm>
          </p:grpSpPr>
          <p:sp>
            <p:nvSpPr>
              <p:cNvPr id="518" name="Google Shape;518;p32"/>
              <p:cNvSpPr/>
              <p:nvPr/>
            </p:nvSpPr>
            <p:spPr>
              <a:xfrm>
                <a:off x="2481850" y="-201675"/>
                <a:ext cx="20850" cy="940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3763" extrusionOk="0">
                    <a:moveTo>
                      <a:pt x="0" y="0"/>
                    </a:moveTo>
                    <a:lnTo>
                      <a:pt x="0" y="3763"/>
                    </a:lnTo>
                    <a:lnTo>
                      <a:pt x="834" y="3763"/>
                    </a:ln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2"/>
              <p:cNvSpPr/>
              <p:nvPr/>
            </p:nvSpPr>
            <p:spPr>
              <a:xfrm>
                <a:off x="2269025" y="69475"/>
                <a:ext cx="446500" cy="23250"/>
              </a:xfrm>
              <a:custGeom>
                <a:avLst/>
                <a:gdLst/>
                <a:ahLst/>
                <a:cxnLst/>
                <a:rect l="l" t="t" r="r" b="b"/>
                <a:pathLst>
                  <a:path w="17860" h="930" extrusionOk="0">
                    <a:moveTo>
                      <a:pt x="0" y="1"/>
                    </a:moveTo>
                    <a:cubicBezTo>
                      <a:pt x="12" y="322"/>
                      <a:pt x="48" y="620"/>
                      <a:pt x="96" y="930"/>
                    </a:cubicBezTo>
                    <a:lnTo>
                      <a:pt x="17753" y="930"/>
                    </a:lnTo>
                    <a:cubicBezTo>
                      <a:pt x="17800" y="620"/>
                      <a:pt x="17836" y="310"/>
                      <a:pt x="178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2"/>
              <p:cNvSpPr/>
              <p:nvPr/>
            </p:nvSpPr>
            <p:spPr>
              <a:xfrm>
                <a:off x="2271700" y="92700"/>
                <a:ext cx="441150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17646" h="7526" extrusionOk="0">
                    <a:moveTo>
                      <a:pt x="1" y="1"/>
                    </a:moveTo>
                    <a:cubicBezTo>
                      <a:pt x="679" y="4263"/>
                      <a:pt x="4370" y="7525"/>
                      <a:pt x="8823" y="7525"/>
                    </a:cubicBezTo>
                    <a:cubicBezTo>
                      <a:pt x="13276" y="7525"/>
                      <a:pt x="16967" y="4263"/>
                      <a:pt x="176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2"/>
              <p:cNvSpPr/>
              <p:nvPr/>
            </p:nvSpPr>
            <p:spPr>
              <a:xfrm>
                <a:off x="2311300" y="-166250"/>
                <a:ext cx="361675" cy="92300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3692" extrusionOk="0">
                    <a:moveTo>
                      <a:pt x="7239" y="0"/>
                    </a:moveTo>
                    <a:cubicBezTo>
                      <a:pt x="4262" y="0"/>
                      <a:pt x="1631" y="1453"/>
                      <a:pt x="0" y="3691"/>
                    </a:cubicBezTo>
                    <a:lnTo>
                      <a:pt x="14466" y="3691"/>
                    </a:lnTo>
                    <a:cubicBezTo>
                      <a:pt x="12847" y="1453"/>
                      <a:pt x="10216" y="0"/>
                      <a:pt x="72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2"/>
              <p:cNvSpPr/>
              <p:nvPr/>
            </p:nvSpPr>
            <p:spPr>
              <a:xfrm>
                <a:off x="2296700" y="-73975"/>
                <a:ext cx="391150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15646" h="929" extrusionOk="0">
                    <a:moveTo>
                      <a:pt x="584" y="0"/>
                    </a:moveTo>
                    <a:cubicBezTo>
                      <a:pt x="370" y="298"/>
                      <a:pt x="179" y="607"/>
                      <a:pt x="1" y="929"/>
                    </a:cubicBezTo>
                    <a:lnTo>
                      <a:pt x="15645" y="929"/>
                    </a:lnTo>
                    <a:cubicBezTo>
                      <a:pt x="15467" y="607"/>
                      <a:pt x="15276" y="298"/>
                      <a:pt x="150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2"/>
              <p:cNvSpPr/>
              <p:nvPr/>
            </p:nvSpPr>
            <p:spPr>
              <a:xfrm>
                <a:off x="2258600" y="-52550"/>
                <a:ext cx="467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18682" h="5037" extrusionOk="0">
                    <a:moveTo>
                      <a:pt x="1167" y="0"/>
                    </a:moveTo>
                    <a:cubicBezTo>
                      <a:pt x="429" y="1346"/>
                      <a:pt x="1" y="2882"/>
                      <a:pt x="1" y="4525"/>
                    </a:cubicBezTo>
                    <a:cubicBezTo>
                      <a:pt x="1" y="4691"/>
                      <a:pt x="13" y="4870"/>
                      <a:pt x="24" y="5037"/>
                    </a:cubicBezTo>
                    <a:lnTo>
                      <a:pt x="18670" y="5037"/>
                    </a:lnTo>
                    <a:cubicBezTo>
                      <a:pt x="18682" y="4870"/>
                      <a:pt x="18682" y="4691"/>
                      <a:pt x="18682" y="4525"/>
                    </a:cubicBezTo>
                    <a:cubicBezTo>
                      <a:pt x="18682" y="2882"/>
                      <a:pt x="18265" y="1346"/>
                      <a:pt x="175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2"/>
              <p:cNvSpPr/>
              <p:nvPr/>
            </p:nvSpPr>
            <p:spPr>
              <a:xfrm>
                <a:off x="2459225" y="-256450"/>
                <a:ext cx="66100" cy="66100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2644" extrusionOk="0">
                    <a:moveTo>
                      <a:pt x="1322" y="620"/>
                    </a:moveTo>
                    <a:cubicBezTo>
                      <a:pt x="1715" y="620"/>
                      <a:pt x="2036" y="929"/>
                      <a:pt x="2036" y="1322"/>
                    </a:cubicBezTo>
                    <a:cubicBezTo>
                      <a:pt x="2036" y="1715"/>
                      <a:pt x="1715" y="2036"/>
                      <a:pt x="1322" y="2036"/>
                    </a:cubicBezTo>
                    <a:cubicBezTo>
                      <a:pt x="929" y="2036"/>
                      <a:pt x="608" y="1715"/>
                      <a:pt x="608" y="1322"/>
                    </a:cubicBezTo>
                    <a:cubicBezTo>
                      <a:pt x="608" y="929"/>
                      <a:pt x="929" y="620"/>
                      <a:pt x="1322" y="620"/>
                    </a:cubicBezTo>
                    <a:close/>
                    <a:moveTo>
                      <a:pt x="1322" y="1"/>
                    </a:moveTo>
                    <a:cubicBezTo>
                      <a:pt x="596" y="1"/>
                      <a:pt x="0" y="596"/>
                      <a:pt x="0" y="1322"/>
                    </a:cubicBezTo>
                    <a:cubicBezTo>
                      <a:pt x="0" y="2048"/>
                      <a:pt x="596" y="2644"/>
                      <a:pt x="1322" y="2644"/>
                    </a:cubicBezTo>
                    <a:cubicBezTo>
                      <a:pt x="2048" y="2644"/>
                      <a:pt x="2644" y="2048"/>
                      <a:pt x="2644" y="1322"/>
                    </a:cubicBezTo>
                    <a:cubicBezTo>
                      <a:pt x="2644" y="596"/>
                      <a:pt x="2048" y="1"/>
                      <a:pt x="13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2"/>
              <p:cNvSpPr/>
              <p:nvPr/>
            </p:nvSpPr>
            <p:spPr>
              <a:xfrm>
                <a:off x="2578575" y="4900"/>
                <a:ext cx="4437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2739" extrusionOk="0">
                    <a:moveTo>
                      <a:pt x="1656" y="0"/>
                    </a:moveTo>
                    <a:lnTo>
                      <a:pt x="1" y="2739"/>
                    </a:lnTo>
                    <a:lnTo>
                      <a:pt x="1775" y="2739"/>
                    </a:lnTo>
                    <a:lnTo>
                      <a:pt x="1775" y="631"/>
                    </a:lnTo>
                    <a:cubicBezTo>
                      <a:pt x="1775" y="405"/>
                      <a:pt x="1739" y="191"/>
                      <a:pt x="1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2"/>
              <p:cNvSpPr/>
              <p:nvPr/>
            </p:nvSpPr>
            <p:spPr>
              <a:xfrm>
                <a:off x="2479175" y="-22500"/>
                <a:ext cx="99425" cy="95875"/>
              </a:xfrm>
              <a:custGeom>
                <a:avLst/>
                <a:gdLst/>
                <a:ahLst/>
                <a:cxnLst/>
                <a:rect l="l" t="t" r="r" b="b"/>
                <a:pathLst>
                  <a:path w="3977" h="3835" extrusionOk="0">
                    <a:moveTo>
                      <a:pt x="2322" y="1"/>
                    </a:moveTo>
                    <a:lnTo>
                      <a:pt x="0" y="3835"/>
                    </a:lnTo>
                    <a:lnTo>
                      <a:pt x="1655" y="3835"/>
                    </a:lnTo>
                    <a:lnTo>
                      <a:pt x="3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2"/>
              <p:cNvSpPr/>
              <p:nvPr/>
            </p:nvSpPr>
            <p:spPr>
              <a:xfrm>
                <a:off x="2361300" y="-22500"/>
                <a:ext cx="175925" cy="95875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3835" extrusionOk="0">
                    <a:moveTo>
                      <a:pt x="1739" y="1"/>
                    </a:moveTo>
                    <a:cubicBezTo>
                      <a:pt x="786" y="1"/>
                      <a:pt x="0" y="775"/>
                      <a:pt x="0" y="1727"/>
                    </a:cubicBezTo>
                    <a:lnTo>
                      <a:pt x="0" y="3835"/>
                    </a:lnTo>
                    <a:lnTo>
                      <a:pt x="4715" y="3835"/>
                    </a:lnTo>
                    <a:lnTo>
                      <a:pt x="70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2"/>
              <p:cNvSpPr/>
              <p:nvPr/>
            </p:nvSpPr>
            <p:spPr>
              <a:xfrm>
                <a:off x="2561925" y="-8800"/>
                <a:ext cx="58050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3287" extrusionOk="0">
                    <a:moveTo>
                      <a:pt x="1977" y="1"/>
                    </a:moveTo>
                    <a:lnTo>
                      <a:pt x="0" y="3287"/>
                    </a:lnTo>
                    <a:lnTo>
                      <a:pt x="667" y="3287"/>
                    </a:lnTo>
                    <a:lnTo>
                      <a:pt x="2322" y="548"/>
                    </a:lnTo>
                    <a:cubicBezTo>
                      <a:pt x="2238" y="346"/>
                      <a:pt x="2131" y="155"/>
                      <a:pt x="19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2"/>
              <p:cNvSpPr/>
              <p:nvPr/>
            </p:nvSpPr>
            <p:spPr>
              <a:xfrm>
                <a:off x="2520550" y="-22500"/>
                <a:ext cx="90800" cy="95875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835" extrusionOk="0">
                    <a:moveTo>
                      <a:pt x="2322" y="1"/>
                    </a:moveTo>
                    <a:lnTo>
                      <a:pt x="0" y="3835"/>
                    </a:lnTo>
                    <a:lnTo>
                      <a:pt x="1655" y="3835"/>
                    </a:lnTo>
                    <a:lnTo>
                      <a:pt x="3632" y="549"/>
                    </a:lnTo>
                    <a:cubicBezTo>
                      <a:pt x="3322" y="215"/>
                      <a:pt x="2870" y="1"/>
                      <a:pt x="2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2"/>
              <p:cNvSpPr/>
              <p:nvPr/>
            </p:nvSpPr>
            <p:spPr>
              <a:xfrm>
                <a:off x="2348500" y="128125"/>
                <a:ext cx="348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382" extrusionOk="0">
                    <a:moveTo>
                      <a:pt x="723" y="0"/>
                    </a:moveTo>
                    <a:cubicBezTo>
                      <a:pt x="716" y="0"/>
                      <a:pt x="710" y="0"/>
                      <a:pt x="703" y="0"/>
                    </a:cubicBezTo>
                    <a:cubicBezTo>
                      <a:pt x="310" y="0"/>
                      <a:pt x="0" y="310"/>
                      <a:pt x="0" y="691"/>
                    </a:cubicBezTo>
                    <a:cubicBezTo>
                      <a:pt x="0" y="1072"/>
                      <a:pt x="310" y="1381"/>
                      <a:pt x="703" y="1381"/>
                    </a:cubicBezTo>
                    <a:cubicBezTo>
                      <a:pt x="1084" y="1381"/>
                      <a:pt x="1393" y="1072"/>
                      <a:pt x="1393" y="691"/>
                    </a:cubicBezTo>
                    <a:cubicBezTo>
                      <a:pt x="1393" y="317"/>
                      <a:pt x="1095" y="0"/>
                      <a:pt x="7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2"/>
              <p:cNvSpPr/>
              <p:nvPr/>
            </p:nvSpPr>
            <p:spPr>
              <a:xfrm>
                <a:off x="2399100" y="1281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691" y="0"/>
                    </a:moveTo>
                    <a:cubicBezTo>
                      <a:pt x="310" y="0"/>
                      <a:pt x="0" y="310"/>
                      <a:pt x="0" y="691"/>
                    </a:cubicBezTo>
                    <a:cubicBezTo>
                      <a:pt x="0" y="1072"/>
                      <a:pt x="310" y="1381"/>
                      <a:pt x="691" y="1381"/>
                    </a:cubicBezTo>
                    <a:cubicBezTo>
                      <a:pt x="1072" y="1381"/>
                      <a:pt x="1382" y="1072"/>
                      <a:pt x="1382" y="691"/>
                    </a:cubicBezTo>
                    <a:cubicBezTo>
                      <a:pt x="1382" y="310"/>
                      <a:pt x="1072" y="0"/>
                      <a:pt x="6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2"/>
              <p:cNvSpPr/>
              <p:nvPr/>
            </p:nvSpPr>
            <p:spPr>
              <a:xfrm>
                <a:off x="2449700" y="1281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691" y="0"/>
                    </a:moveTo>
                    <a:cubicBezTo>
                      <a:pt x="310" y="0"/>
                      <a:pt x="0" y="310"/>
                      <a:pt x="0" y="691"/>
                    </a:cubicBezTo>
                    <a:cubicBezTo>
                      <a:pt x="0" y="1072"/>
                      <a:pt x="310" y="1381"/>
                      <a:pt x="691" y="1381"/>
                    </a:cubicBezTo>
                    <a:cubicBezTo>
                      <a:pt x="1072" y="1381"/>
                      <a:pt x="1382" y="1072"/>
                      <a:pt x="1382" y="691"/>
                    </a:cubicBezTo>
                    <a:cubicBezTo>
                      <a:pt x="1382" y="310"/>
                      <a:pt x="1072" y="0"/>
                      <a:pt x="6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2"/>
              <p:cNvSpPr/>
              <p:nvPr/>
            </p:nvSpPr>
            <p:spPr>
              <a:xfrm>
                <a:off x="2500300" y="1281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712" y="0"/>
                    </a:moveTo>
                    <a:cubicBezTo>
                      <a:pt x="705" y="0"/>
                      <a:pt x="698" y="0"/>
                      <a:pt x="691" y="0"/>
                    </a:cubicBezTo>
                    <a:cubicBezTo>
                      <a:pt x="310" y="0"/>
                      <a:pt x="1" y="310"/>
                      <a:pt x="1" y="691"/>
                    </a:cubicBezTo>
                    <a:cubicBezTo>
                      <a:pt x="1" y="1072"/>
                      <a:pt x="310" y="1381"/>
                      <a:pt x="691" y="1381"/>
                    </a:cubicBezTo>
                    <a:cubicBezTo>
                      <a:pt x="1072" y="1381"/>
                      <a:pt x="1382" y="1072"/>
                      <a:pt x="1382" y="691"/>
                    </a:cubicBezTo>
                    <a:cubicBezTo>
                      <a:pt x="1382" y="317"/>
                      <a:pt x="1083" y="0"/>
                      <a:pt x="7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2"/>
              <p:cNvSpPr/>
              <p:nvPr/>
            </p:nvSpPr>
            <p:spPr>
              <a:xfrm>
                <a:off x="2550600" y="128125"/>
                <a:ext cx="348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382" extrusionOk="0">
                    <a:moveTo>
                      <a:pt x="712" y="0"/>
                    </a:moveTo>
                    <a:cubicBezTo>
                      <a:pt x="705" y="0"/>
                      <a:pt x="698" y="0"/>
                      <a:pt x="691" y="0"/>
                    </a:cubicBezTo>
                    <a:cubicBezTo>
                      <a:pt x="310" y="0"/>
                      <a:pt x="1" y="310"/>
                      <a:pt x="1" y="691"/>
                    </a:cubicBezTo>
                    <a:cubicBezTo>
                      <a:pt x="1" y="1072"/>
                      <a:pt x="310" y="1381"/>
                      <a:pt x="691" y="1381"/>
                    </a:cubicBezTo>
                    <a:cubicBezTo>
                      <a:pt x="1084" y="1381"/>
                      <a:pt x="1394" y="1072"/>
                      <a:pt x="1394" y="691"/>
                    </a:cubicBezTo>
                    <a:cubicBezTo>
                      <a:pt x="1394" y="317"/>
                      <a:pt x="1095" y="0"/>
                      <a:pt x="7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2"/>
              <p:cNvSpPr/>
              <p:nvPr/>
            </p:nvSpPr>
            <p:spPr>
              <a:xfrm>
                <a:off x="2601200" y="1281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691" y="0"/>
                    </a:moveTo>
                    <a:cubicBezTo>
                      <a:pt x="310" y="0"/>
                      <a:pt x="1" y="310"/>
                      <a:pt x="1" y="691"/>
                    </a:cubicBezTo>
                    <a:cubicBezTo>
                      <a:pt x="1" y="1072"/>
                      <a:pt x="310" y="1381"/>
                      <a:pt x="691" y="1381"/>
                    </a:cubicBezTo>
                    <a:cubicBezTo>
                      <a:pt x="1072" y="1381"/>
                      <a:pt x="1382" y="1072"/>
                      <a:pt x="1382" y="691"/>
                    </a:cubicBezTo>
                    <a:cubicBezTo>
                      <a:pt x="1382" y="310"/>
                      <a:pt x="1072" y="0"/>
                      <a:pt x="6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2"/>
              <p:cNvSpPr/>
              <p:nvPr/>
            </p:nvSpPr>
            <p:spPr>
              <a:xfrm>
                <a:off x="2392850" y="187050"/>
                <a:ext cx="1988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442" extrusionOk="0">
                    <a:moveTo>
                      <a:pt x="0" y="1"/>
                    </a:moveTo>
                    <a:lnTo>
                      <a:pt x="0" y="441"/>
                    </a:lnTo>
                    <a:lnTo>
                      <a:pt x="7954" y="441"/>
                    </a:lnTo>
                    <a:lnTo>
                      <a:pt x="79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2"/>
              <p:cNvSpPr/>
              <p:nvPr/>
            </p:nvSpPr>
            <p:spPr>
              <a:xfrm>
                <a:off x="2392850" y="213250"/>
                <a:ext cx="1988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442" extrusionOk="0">
                    <a:moveTo>
                      <a:pt x="0" y="1"/>
                    </a:moveTo>
                    <a:lnTo>
                      <a:pt x="0" y="441"/>
                    </a:lnTo>
                    <a:lnTo>
                      <a:pt x="7954" y="441"/>
                    </a:lnTo>
                    <a:lnTo>
                      <a:pt x="79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8" name="Google Shape;538;p32"/>
          <p:cNvGrpSpPr/>
          <p:nvPr/>
        </p:nvGrpSpPr>
        <p:grpSpPr>
          <a:xfrm>
            <a:off x="6590796" y="3332394"/>
            <a:ext cx="1055985" cy="905499"/>
            <a:chOff x="4041575" y="1574875"/>
            <a:chExt cx="296475" cy="254225"/>
          </a:xfrm>
        </p:grpSpPr>
        <p:sp>
          <p:nvSpPr>
            <p:cNvPr id="539" name="Google Shape;539;p32"/>
            <p:cNvSpPr/>
            <p:nvPr/>
          </p:nvSpPr>
          <p:spPr>
            <a:xfrm>
              <a:off x="4041575" y="1574875"/>
              <a:ext cx="296475" cy="254225"/>
            </a:xfrm>
            <a:custGeom>
              <a:avLst/>
              <a:gdLst/>
              <a:ahLst/>
              <a:cxnLst/>
              <a:rect l="l" t="t" r="r" b="b"/>
              <a:pathLst>
                <a:path w="11859" h="10169" extrusionOk="0">
                  <a:moveTo>
                    <a:pt x="655" y="0"/>
                  </a:moveTo>
                  <a:cubicBezTo>
                    <a:pt x="286" y="0"/>
                    <a:pt x="0" y="298"/>
                    <a:pt x="0" y="655"/>
                  </a:cubicBezTo>
                  <a:cubicBezTo>
                    <a:pt x="0" y="941"/>
                    <a:pt x="179" y="1179"/>
                    <a:pt x="429" y="1274"/>
                  </a:cubicBezTo>
                  <a:lnTo>
                    <a:pt x="429" y="4561"/>
                  </a:lnTo>
                  <a:cubicBezTo>
                    <a:pt x="238" y="4739"/>
                    <a:pt x="119" y="5001"/>
                    <a:pt x="119" y="5275"/>
                  </a:cubicBezTo>
                  <a:cubicBezTo>
                    <a:pt x="119" y="5811"/>
                    <a:pt x="548" y="6251"/>
                    <a:pt x="1084" y="6251"/>
                  </a:cubicBezTo>
                  <a:cubicBezTo>
                    <a:pt x="1095" y="6251"/>
                    <a:pt x="1119" y="6239"/>
                    <a:pt x="1131" y="6239"/>
                  </a:cubicBezTo>
                  <a:cubicBezTo>
                    <a:pt x="1584" y="8478"/>
                    <a:pt x="3560" y="10168"/>
                    <a:pt x="5929" y="10168"/>
                  </a:cubicBezTo>
                  <a:cubicBezTo>
                    <a:pt x="8299" y="10168"/>
                    <a:pt x="10275" y="8478"/>
                    <a:pt x="10716" y="6239"/>
                  </a:cubicBezTo>
                  <a:cubicBezTo>
                    <a:pt x="10728" y="6239"/>
                    <a:pt x="10751" y="6251"/>
                    <a:pt x="10763" y="6251"/>
                  </a:cubicBezTo>
                  <a:cubicBezTo>
                    <a:pt x="11299" y="6251"/>
                    <a:pt x="11728" y="5811"/>
                    <a:pt x="11728" y="5275"/>
                  </a:cubicBezTo>
                  <a:cubicBezTo>
                    <a:pt x="11728" y="5001"/>
                    <a:pt x="11609" y="4739"/>
                    <a:pt x="11418" y="4561"/>
                  </a:cubicBezTo>
                  <a:lnTo>
                    <a:pt x="11418" y="1274"/>
                  </a:lnTo>
                  <a:cubicBezTo>
                    <a:pt x="11668" y="1179"/>
                    <a:pt x="11859" y="941"/>
                    <a:pt x="11859" y="655"/>
                  </a:cubicBezTo>
                  <a:cubicBezTo>
                    <a:pt x="11859" y="298"/>
                    <a:pt x="11561" y="0"/>
                    <a:pt x="11192" y="0"/>
                  </a:cubicBezTo>
                  <a:cubicBezTo>
                    <a:pt x="10835" y="0"/>
                    <a:pt x="10537" y="298"/>
                    <a:pt x="10537" y="655"/>
                  </a:cubicBezTo>
                  <a:cubicBezTo>
                    <a:pt x="10537" y="941"/>
                    <a:pt x="10728" y="1179"/>
                    <a:pt x="10978" y="1274"/>
                  </a:cubicBezTo>
                  <a:lnTo>
                    <a:pt x="10978" y="4334"/>
                  </a:lnTo>
                  <a:cubicBezTo>
                    <a:pt x="10906" y="4311"/>
                    <a:pt x="10835" y="4311"/>
                    <a:pt x="10763" y="4311"/>
                  </a:cubicBezTo>
                  <a:lnTo>
                    <a:pt x="10716" y="4311"/>
                  </a:lnTo>
                  <a:cubicBezTo>
                    <a:pt x="10275" y="2072"/>
                    <a:pt x="8299" y="381"/>
                    <a:pt x="5929" y="381"/>
                  </a:cubicBezTo>
                  <a:cubicBezTo>
                    <a:pt x="3560" y="381"/>
                    <a:pt x="1584" y="2072"/>
                    <a:pt x="1131" y="4311"/>
                  </a:cubicBezTo>
                  <a:lnTo>
                    <a:pt x="1084" y="4311"/>
                  </a:lnTo>
                  <a:cubicBezTo>
                    <a:pt x="1012" y="4311"/>
                    <a:pt x="941" y="4311"/>
                    <a:pt x="881" y="4334"/>
                  </a:cubicBezTo>
                  <a:lnTo>
                    <a:pt x="881" y="1274"/>
                  </a:lnTo>
                  <a:cubicBezTo>
                    <a:pt x="1131" y="1179"/>
                    <a:pt x="1310" y="941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0" name="Google Shape;540;p32"/>
            <p:cNvGrpSpPr/>
            <p:nvPr/>
          </p:nvGrpSpPr>
          <p:grpSpPr>
            <a:xfrm>
              <a:off x="4041575" y="1575025"/>
              <a:ext cx="296475" cy="253925"/>
              <a:chOff x="4041575" y="-114775"/>
              <a:chExt cx="296475" cy="253925"/>
            </a:xfrm>
          </p:grpSpPr>
          <p:sp>
            <p:nvSpPr>
              <p:cNvPr id="541" name="Google Shape;541;p32"/>
              <p:cNvSpPr/>
              <p:nvPr/>
            </p:nvSpPr>
            <p:spPr>
              <a:xfrm>
                <a:off x="4052275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27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27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2"/>
              <p:cNvSpPr/>
              <p:nvPr/>
            </p:nvSpPr>
            <p:spPr>
              <a:xfrm>
                <a:off x="4041575" y="-114775"/>
                <a:ext cx="327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1" extrusionOk="0">
                    <a:moveTo>
                      <a:pt x="655" y="1"/>
                    </a:moveTo>
                    <a:cubicBezTo>
                      <a:pt x="286" y="1"/>
                      <a:pt x="0" y="287"/>
                      <a:pt x="0" y="656"/>
                    </a:cubicBezTo>
                    <a:cubicBezTo>
                      <a:pt x="0" y="1013"/>
                      <a:pt x="286" y="1311"/>
                      <a:pt x="655" y="1311"/>
                    </a:cubicBezTo>
                    <a:cubicBezTo>
                      <a:pt x="1012" y="1311"/>
                      <a:pt x="1310" y="1013"/>
                      <a:pt x="1310" y="656"/>
                    </a:cubicBezTo>
                    <a:cubicBezTo>
                      <a:pt x="1310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2"/>
              <p:cNvSpPr/>
              <p:nvPr/>
            </p:nvSpPr>
            <p:spPr>
              <a:xfrm>
                <a:off x="4316000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15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2"/>
              <p:cNvSpPr/>
              <p:nvPr/>
            </p:nvSpPr>
            <p:spPr>
              <a:xfrm>
                <a:off x="4305000" y="-114775"/>
                <a:ext cx="330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11" extrusionOk="0">
                    <a:moveTo>
                      <a:pt x="655" y="1"/>
                    </a:moveTo>
                    <a:cubicBezTo>
                      <a:pt x="298" y="1"/>
                      <a:pt x="0" y="287"/>
                      <a:pt x="0" y="656"/>
                    </a:cubicBezTo>
                    <a:cubicBezTo>
                      <a:pt x="0" y="1013"/>
                      <a:pt x="298" y="1311"/>
                      <a:pt x="655" y="1311"/>
                    </a:cubicBezTo>
                    <a:cubicBezTo>
                      <a:pt x="1024" y="1311"/>
                      <a:pt x="1322" y="1013"/>
                      <a:pt x="1322" y="656"/>
                    </a:cubicBezTo>
                    <a:cubicBezTo>
                      <a:pt x="1322" y="287"/>
                      <a:pt x="1024" y="1"/>
                      <a:pt x="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2"/>
              <p:cNvSpPr/>
              <p:nvPr/>
            </p:nvSpPr>
            <p:spPr>
              <a:xfrm>
                <a:off x="4286525" y="-7300"/>
                <a:ext cx="48250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41" extrusionOk="0">
                    <a:moveTo>
                      <a:pt x="965" y="0"/>
                    </a:moveTo>
                    <a:cubicBezTo>
                      <a:pt x="430" y="0"/>
                      <a:pt x="1" y="441"/>
                      <a:pt x="1" y="976"/>
                    </a:cubicBezTo>
                    <a:cubicBezTo>
                      <a:pt x="1" y="1512"/>
                      <a:pt x="430" y="1941"/>
                      <a:pt x="965" y="1941"/>
                    </a:cubicBezTo>
                    <a:cubicBezTo>
                      <a:pt x="1501" y="1941"/>
                      <a:pt x="1930" y="1512"/>
                      <a:pt x="1930" y="976"/>
                    </a:cubicBezTo>
                    <a:cubicBezTo>
                      <a:pt x="1930" y="441"/>
                      <a:pt x="1501" y="0"/>
                      <a:pt x="9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2"/>
              <p:cNvSpPr/>
              <p:nvPr/>
            </p:nvSpPr>
            <p:spPr>
              <a:xfrm>
                <a:off x="4044550" y="-7300"/>
                <a:ext cx="4852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941" extrusionOk="0">
                    <a:moveTo>
                      <a:pt x="965" y="0"/>
                    </a:moveTo>
                    <a:cubicBezTo>
                      <a:pt x="429" y="0"/>
                      <a:pt x="0" y="441"/>
                      <a:pt x="0" y="976"/>
                    </a:cubicBezTo>
                    <a:cubicBezTo>
                      <a:pt x="0" y="1512"/>
                      <a:pt x="429" y="1941"/>
                      <a:pt x="965" y="1941"/>
                    </a:cubicBezTo>
                    <a:cubicBezTo>
                      <a:pt x="1500" y="1941"/>
                      <a:pt x="1941" y="1512"/>
                      <a:pt x="1941" y="976"/>
                    </a:cubicBezTo>
                    <a:cubicBezTo>
                      <a:pt x="1941" y="441"/>
                      <a:pt x="1500" y="0"/>
                      <a:pt x="9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2"/>
              <p:cNvSpPr/>
              <p:nvPr/>
            </p:nvSpPr>
            <p:spPr>
              <a:xfrm>
                <a:off x="4067450" y="-105250"/>
                <a:ext cx="244400" cy="244400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9776" extrusionOk="0">
                    <a:moveTo>
                      <a:pt x="4894" y="1"/>
                    </a:moveTo>
                    <a:cubicBezTo>
                      <a:pt x="2192" y="1"/>
                      <a:pt x="1" y="2192"/>
                      <a:pt x="1" y="4894"/>
                    </a:cubicBezTo>
                    <a:cubicBezTo>
                      <a:pt x="1" y="7597"/>
                      <a:pt x="2192" y="9776"/>
                      <a:pt x="4894" y="9776"/>
                    </a:cubicBezTo>
                    <a:cubicBezTo>
                      <a:pt x="7585" y="9776"/>
                      <a:pt x="9776" y="7597"/>
                      <a:pt x="9776" y="4894"/>
                    </a:cubicBezTo>
                    <a:cubicBezTo>
                      <a:pt x="9776" y="2192"/>
                      <a:pt x="7585" y="1"/>
                      <a:pt x="48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2"/>
              <p:cNvSpPr/>
              <p:nvPr/>
            </p:nvSpPr>
            <p:spPr>
              <a:xfrm>
                <a:off x="4090375" y="-18625"/>
                <a:ext cx="1985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7943" h="2799" extrusionOk="0">
                    <a:moveTo>
                      <a:pt x="679" y="1"/>
                    </a:moveTo>
                    <a:cubicBezTo>
                      <a:pt x="298" y="1"/>
                      <a:pt x="1" y="310"/>
                      <a:pt x="1" y="679"/>
                    </a:cubicBezTo>
                    <a:lnTo>
                      <a:pt x="1" y="2120"/>
                    </a:lnTo>
                    <a:cubicBezTo>
                      <a:pt x="1" y="2501"/>
                      <a:pt x="298" y="2799"/>
                      <a:pt x="679" y="2799"/>
                    </a:cubicBezTo>
                    <a:lnTo>
                      <a:pt x="7275" y="2799"/>
                    </a:lnTo>
                    <a:cubicBezTo>
                      <a:pt x="7645" y="2799"/>
                      <a:pt x="7942" y="2501"/>
                      <a:pt x="7942" y="2120"/>
                    </a:cubicBezTo>
                    <a:lnTo>
                      <a:pt x="7942" y="679"/>
                    </a:lnTo>
                    <a:cubicBezTo>
                      <a:pt x="7942" y="310"/>
                      <a:pt x="7645" y="1"/>
                      <a:pt x="7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2"/>
              <p:cNvSpPr/>
              <p:nvPr/>
            </p:nvSpPr>
            <p:spPr>
              <a:xfrm>
                <a:off x="4119550" y="46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489" y="0"/>
                    </a:moveTo>
                    <a:cubicBezTo>
                      <a:pt x="215" y="0"/>
                      <a:pt x="1" y="227"/>
                      <a:pt x="1" y="500"/>
                    </a:cubicBezTo>
                    <a:cubicBezTo>
                      <a:pt x="1" y="774"/>
                      <a:pt x="215" y="989"/>
                      <a:pt x="489" y="989"/>
                    </a:cubicBezTo>
                    <a:cubicBezTo>
                      <a:pt x="763" y="989"/>
                      <a:pt x="989" y="774"/>
                      <a:pt x="989" y="500"/>
                    </a:cubicBezTo>
                    <a:cubicBezTo>
                      <a:pt x="989" y="227"/>
                      <a:pt x="763" y="0"/>
                      <a:pt x="4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2"/>
              <p:cNvSpPr/>
              <p:nvPr/>
            </p:nvSpPr>
            <p:spPr>
              <a:xfrm>
                <a:off x="4235050" y="4600"/>
                <a:ext cx="250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89" extrusionOk="0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989"/>
                      <a:pt x="500" y="989"/>
                    </a:cubicBezTo>
                    <a:cubicBezTo>
                      <a:pt x="774" y="989"/>
                      <a:pt x="1000" y="774"/>
                      <a:pt x="1000" y="500"/>
                    </a:cubicBezTo>
                    <a:cubicBezTo>
                      <a:pt x="1000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1" name="Google Shape;551;p32"/>
          <p:cNvGrpSpPr/>
          <p:nvPr/>
        </p:nvGrpSpPr>
        <p:grpSpPr>
          <a:xfrm>
            <a:off x="4669443" y="2445605"/>
            <a:ext cx="1827087" cy="2315090"/>
            <a:chOff x="4700075" y="3262363"/>
            <a:chExt cx="560525" cy="710238"/>
          </a:xfrm>
        </p:grpSpPr>
        <p:sp>
          <p:nvSpPr>
            <p:cNvPr id="552" name="Google Shape;552;p32"/>
            <p:cNvSpPr/>
            <p:nvPr/>
          </p:nvSpPr>
          <p:spPr>
            <a:xfrm>
              <a:off x="4700075" y="3262375"/>
              <a:ext cx="560525" cy="710225"/>
            </a:xfrm>
            <a:custGeom>
              <a:avLst/>
              <a:gdLst/>
              <a:ahLst/>
              <a:cxnLst/>
              <a:rect l="l" t="t" r="r" b="b"/>
              <a:pathLst>
                <a:path w="22421" h="28409" extrusionOk="0">
                  <a:moveTo>
                    <a:pt x="6728" y="0"/>
                  </a:moveTo>
                  <a:cubicBezTo>
                    <a:pt x="6121" y="0"/>
                    <a:pt x="5632" y="488"/>
                    <a:pt x="5632" y="1084"/>
                  </a:cubicBezTo>
                  <a:lnTo>
                    <a:pt x="5632" y="3000"/>
                  </a:lnTo>
                  <a:cubicBezTo>
                    <a:pt x="5394" y="3012"/>
                    <a:pt x="5204" y="3215"/>
                    <a:pt x="5204" y="3465"/>
                  </a:cubicBezTo>
                  <a:lnTo>
                    <a:pt x="5204" y="3953"/>
                  </a:lnTo>
                  <a:lnTo>
                    <a:pt x="4716" y="3953"/>
                  </a:lnTo>
                  <a:lnTo>
                    <a:pt x="4716" y="4286"/>
                  </a:lnTo>
                  <a:lnTo>
                    <a:pt x="3263" y="4286"/>
                  </a:lnTo>
                  <a:cubicBezTo>
                    <a:pt x="3120" y="3834"/>
                    <a:pt x="2692" y="3501"/>
                    <a:pt x="2192" y="3501"/>
                  </a:cubicBezTo>
                  <a:cubicBezTo>
                    <a:pt x="1584" y="3501"/>
                    <a:pt x="1084" y="4001"/>
                    <a:pt x="1084" y="4608"/>
                  </a:cubicBezTo>
                  <a:cubicBezTo>
                    <a:pt x="1084" y="5227"/>
                    <a:pt x="1572" y="5727"/>
                    <a:pt x="2192" y="5727"/>
                  </a:cubicBezTo>
                  <a:cubicBezTo>
                    <a:pt x="2692" y="5727"/>
                    <a:pt x="3108" y="5406"/>
                    <a:pt x="3251" y="4953"/>
                  </a:cubicBezTo>
                  <a:lnTo>
                    <a:pt x="4716" y="4953"/>
                  </a:lnTo>
                  <a:lnTo>
                    <a:pt x="4716" y="5298"/>
                  </a:lnTo>
                  <a:lnTo>
                    <a:pt x="5192" y="5298"/>
                  </a:lnTo>
                  <a:lnTo>
                    <a:pt x="5192" y="5727"/>
                  </a:lnTo>
                  <a:cubicBezTo>
                    <a:pt x="5192" y="5977"/>
                    <a:pt x="5394" y="6179"/>
                    <a:pt x="5632" y="6191"/>
                  </a:cubicBezTo>
                  <a:lnTo>
                    <a:pt x="5632" y="8394"/>
                  </a:lnTo>
                  <a:cubicBezTo>
                    <a:pt x="5632" y="8989"/>
                    <a:pt x="6121" y="9477"/>
                    <a:pt x="6728" y="9477"/>
                  </a:cubicBezTo>
                  <a:lnTo>
                    <a:pt x="9300" y="9477"/>
                  </a:lnTo>
                  <a:lnTo>
                    <a:pt x="9300" y="10323"/>
                  </a:lnTo>
                  <a:lnTo>
                    <a:pt x="4442" y="10323"/>
                  </a:lnTo>
                  <a:lnTo>
                    <a:pt x="4442" y="11216"/>
                  </a:lnTo>
                  <a:lnTo>
                    <a:pt x="4442" y="11966"/>
                  </a:lnTo>
                  <a:lnTo>
                    <a:pt x="4442" y="12013"/>
                  </a:lnTo>
                  <a:lnTo>
                    <a:pt x="5609" y="12013"/>
                  </a:lnTo>
                  <a:cubicBezTo>
                    <a:pt x="5251" y="12204"/>
                    <a:pt x="4906" y="12430"/>
                    <a:pt x="4585" y="12692"/>
                  </a:cubicBezTo>
                  <a:cubicBezTo>
                    <a:pt x="4358" y="12871"/>
                    <a:pt x="4132" y="13061"/>
                    <a:pt x="3930" y="13264"/>
                  </a:cubicBezTo>
                  <a:cubicBezTo>
                    <a:pt x="3739" y="13454"/>
                    <a:pt x="3573" y="13645"/>
                    <a:pt x="3418" y="13847"/>
                  </a:cubicBezTo>
                  <a:cubicBezTo>
                    <a:pt x="3037" y="14323"/>
                    <a:pt x="2739" y="14823"/>
                    <a:pt x="2513" y="15359"/>
                  </a:cubicBezTo>
                  <a:cubicBezTo>
                    <a:pt x="2275" y="15895"/>
                    <a:pt x="2108" y="16466"/>
                    <a:pt x="1977" y="17050"/>
                  </a:cubicBezTo>
                  <a:cubicBezTo>
                    <a:pt x="1846" y="17681"/>
                    <a:pt x="1775" y="18324"/>
                    <a:pt x="1727" y="18979"/>
                  </a:cubicBezTo>
                  <a:cubicBezTo>
                    <a:pt x="1680" y="19610"/>
                    <a:pt x="1668" y="20241"/>
                    <a:pt x="1668" y="20872"/>
                  </a:cubicBezTo>
                  <a:cubicBezTo>
                    <a:pt x="1668" y="20979"/>
                    <a:pt x="1668" y="21098"/>
                    <a:pt x="1668" y="21205"/>
                  </a:cubicBezTo>
                  <a:cubicBezTo>
                    <a:pt x="715" y="21443"/>
                    <a:pt x="1" y="22300"/>
                    <a:pt x="1" y="23336"/>
                  </a:cubicBezTo>
                  <a:lnTo>
                    <a:pt x="1" y="24848"/>
                  </a:lnTo>
                  <a:lnTo>
                    <a:pt x="1168" y="24848"/>
                  </a:lnTo>
                  <a:lnTo>
                    <a:pt x="1168" y="23324"/>
                  </a:lnTo>
                  <a:cubicBezTo>
                    <a:pt x="1168" y="22765"/>
                    <a:pt x="1632" y="22300"/>
                    <a:pt x="2192" y="22300"/>
                  </a:cubicBezTo>
                  <a:cubicBezTo>
                    <a:pt x="2763" y="22300"/>
                    <a:pt x="3227" y="22765"/>
                    <a:pt x="3227" y="23324"/>
                  </a:cubicBezTo>
                  <a:lnTo>
                    <a:pt x="3227" y="24836"/>
                  </a:lnTo>
                  <a:lnTo>
                    <a:pt x="4394" y="24836"/>
                  </a:lnTo>
                  <a:lnTo>
                    <a:pt x="4394" y="23324"/>
                  </a:lnTo>
                  <a:cubicBezTo>
                    <a:pt x="4394" y="22336"/>
                    <a:pt x="3739" y="21503"/>
                    <a:pt x="2834" y="21229"/>
                  </a:cubicBezTo>
                  <a:lnTo>
                    <a:pt x="2834" y="20860"/>
                  </a:lnTo>
                  <a:cubicBezTo>
                    <a:pt x="2834" y="20276"/>
                    <a:pt x="2846" y="19681"/>
                    <a:pt x="2882" y="19098"/>
                  </a:cubicBezTo>
                  <a:cubicBezTo>
                    <a:pt x="2918" y="18526"/>
                    <a:pt x="2989" y="17967"/>
                    <a:pt x="3096" y="17419"/>
                  </a:cubicBezTo>
                  <a:cubicBezTo>
                    <a:pt x="3215" y="16859"/>
                    <a:pt x="3382" y="16300"/>
                    <a:pt x="3620" y="15776"/>
                  </a:cubicBezTo>
                  <a:cubicBezTo>
                    <a:pt x="3811" y="15347"/>
                    <a:pt x="4061" y="14942"/>
                    <a:pt x="4358" y="14549"/>
                  </a:cubicBezTo>
                  <a:cubicBezTo>
                    <a:pt x="4478" y="14395"/>
                    <a:pt x="4609" y="14240"/>
                    <a:pt x="4751" y="14085"/>
                  </a:cubicBezTo>
                  <a:cubicBezTo>
                    <a:pt x="4906" y="13930"/>
                    <a:pt x="5061" y="13787"/>
                    <a:pt x="5228" y="13657"/>
                  </a:cubicBezTo>
                  <a:cubicBezTo>
                    <a:pt x="5430" y="13478"/>
                    <a:pt x="5656" y="13323"/>
                    <a:pt x="5882" y="13180"/>
                  </a:cubicBezTo>
                  <a:lnTo>
                    <a:pt x="5882" y="20872"/>
                  </a:lnTo>
                  <a:lnTo>
                    <a:pt x="7406" y="20872"/>
                  </a:lnTo>
                  <a:cubicBezTo>
                    <a:pt x="7335" y="21015"/>
                    <a:pt x="7276" y="21169"/>
                    <a:pt x="7216" y="21324"/>
                  </a:cubicBezTo>
                  <a:cubicBezTo>
                    <a:pt x="7014" y="21872"/>
                    <a:pt x="6883" y="22455"/>
                    <a:pt x="6811" y="23062"/>
                  </a:cubicBezTo>
                  <a:cubicBezTo>
                    <a:pt x="6740" y="23562"/>
                    <a:pt x="6704" y="24074"/>
                    <a:pt x="6704" y="24575"/>
                  </a:cubicBezTo>
                  <a:cubicBezTo>
                    <a:pt x="6692" y="25086"/>
                    <a:pt x="6716" y="25587"/>
                    <a:pt x="6752" y="26051"/>
                  </a:cubicBezTo>
                  <a:cubicBezTo>
                    <a:pt x="6573" y="26229"/>
                    <a:pt x="6454" y="26480"/>
                    <a:pt x="6454" y="26753"/>
                  </a:cubicBezTo>
                  <a:lnTo>
                    <a:pt x="6454" y="26968"/>
                  </a:lnTo>
                  <a:lnTo>
                    <a:pt x="4132" y="26968"/>
                  </a:lnTo>
                  <a:lnTo>
                    <a:pt x="4132" y="27682"/>
                  </a:lnTo>
                  <a:lnTo>
                    <a:pt x="4132" y="28396"/>
                  </a:lnTo>
                  <a:lnTo>
                    <a:pt x="4132" y="28408"/>
                  </a:lnTo>
                  <a:lnTo>
                    <a:pt x="8776" y="28408"/>
                  </a:lnTo>
                  <a:lnTo>
                    <a:pt x="8776" y="28396"/>
                  </a:lnTo>
                  <a:lnTo>
                    <a:pt x="8776" y="27682"/>
                  </a:lnTo>
                  <a:lnTo>
                    <a:pt x="8776" y="26968"/>
                  </a:lnTo>
                  <a:lnTo>
                    <a:pt x="8395" y="26968"/>
                  </a:lnTo>
                  <a:lnTo>
                    <a:pt x="8395" y="26753"/>
                  </a:lnTo>
                  <a:cubicBezTo>
                    <a:pt x="8395" y="26432"/>
                    <a:pt x="8240" y="26146"/>
                    <a:pt x="8002" y="25968"/>
                  </a:cubicBezTo>
                  <a:cubicBezTo>
                    <a:pt x="8002" y="25944"/>
                    <a:pt x="7990" y="25920"/>
                    <a:pt x="7990" y="25896"/>
                  </a:cubicBezTo>
                  <a:cubicBezTo>
                    <a:pt x="7954" y="25456"/>
                    <a:pt x="7942" y="25015"/>
                    <a:pt x="7954" y="24586"/>
                  </a:cubicBezTo>
                  <a:cubicBezTo>
                    <a:pt x="7966" y="24051"/>
                    <a:pt x="8014" y="23515"/>
                    <a:pt x="8109" y="22991"/>
                  </a:cubicBezTo>
                  <a:cubicBezTo>
                    <a:pt x="8121" y="22908"/>
                    <a:pt x="8133" y="22824"/>
                    <a:pt x="8157" y="22741"/>
                  </a:cubicBezTo>
                  <a:cubicBezTo>
                    <a:pt x="8228" y="22360"/>
                    <a:pt x="8335" y="21979"/>
                    <a:pt x="8478" y="21610"/>
                  </a:cubicBezTo>
                  <a:cubicBezTo>
                    <a:pt x="8585" y="21348"/>
                    <a:pt x="8704" y="21098"/>
                    <a:pt x="8859" y="20872"/>
                  </a:cubicBezTo>
                  <a:lnTo>
                    <a:pt x="13443" y="20872"/>
                  </a:lnTo>
                  <a:cubicBezTo>
                    <a:pt x="13633" y="21098"/>
                    <a:pt x="13788" y="21348"/>
                    <a:pt x="13919" y="21610"/>
                  </a:cubicBezTo>
                  <a:cubicBezTo>
                    <a:pt x="13979" y="21717"/>
                    <a:pt x="14038" y="21836"/>
                    <a:pt x="14086" y="21955"/>
                  </a:cubicBezTo>
                  <a:cubicBezTo>
                    <a:pt x="14205" y="22289"/>
                    <a:pt x="14312" y="22646"/>
                    <a:pt x="14384" y="22991"/>
                  </a:cubicBezTo>
                  <a:cubicBezTo>
                    <a:pt x="14491" y="23515"/>
                    <a:pt x="14550" y="24051"/>
                    <a:pt x="14550" y="24586"/>
                  </a:cubicBezTo>
                  <a:cubicBezTo>
                    <a:pt x="14562" y="25027"/>
                    <a:pt x="14526" y="25479"/>
                    <a:pt x="14467" y="25908"/>
                  </a:cubicBezTo>
                  <a:cubicBezTo>
                    <a:pt x="14467" y="25920"/>
                    <a:pt x="14455" y="25932"/>
                    <a:pt x="14455" y="25944"/>
                  </a:cubicBezTo>
                  <a:cubicBezTo>
                    <a:pt x="14205" y="26122"/>
                    <a:pt x="14026" y="26420"/>
                    <a:pt x="14026" y="26753"/>
                  </a:cubicBezTo>
                  <a:lnTo>
                    <a:pt x="14026" y="26980"/>
                  </a:lnTo>
                  <a:lnTo>
                    <a:pt x="13693" y="26980"/>
                  </a:lnTo>
                  <a:lnTo>
                    <a:pt x="13693" y="27694"/>
                  </a:lnTo>
                  <a:lnTo>
                    <a:pt x="13693" y="28408"/>
                  </a:lnTo>
                  <a:lnTo>
                    <a:pt x="18336" y="28408"/>
                  </a:lnTo>
                  <a:lnTo>
                    <a:pt x="18336" y="27694"/>
                  </a:lnTo>
                  <a:lnTo>
                    <a:pt x="18336" y="26980"/>
                  </a:lnTo>
                  <a:lnTo>
                    <a:pt x="15967" y="26980"/>
                  </a:lnTo>
                  <a:lnTo>
                    <a:pt x="15967" y="26753"/>
                  </a:lnTo>
                  <a:cubicBezTo>
                    <a:pt x="15967" y="26491"/>
                    <a:pt x="15860" y="26253"/>
                    <a:pt x="15693" y="26075"/>
                  </a:cubicBezTo>
                  <a:cubicBezTo>
                    <a:pt x="15753" y="25598"/>
                    <a:pt x="15777" y="25098"/>
                    <a:pt x="15765" y="24586"/>
                  </a:cubicBezTo>
                  <a:cubicBezTo>
                    <a:pt x="15753" y="24074"/>
                    <a:pt x="15705" y="23562"/>
                    <a:pt x="15622" y="23062"/>
                  </a:cubicBezTo>
                  <a:cubicBezTo>
                    <a:pt x="15515" y="22467"/>
                    <a:pt x="15360" y="21884"/>
                    <a:pt x="15134" y="21336"/>
                  </a:cubicBezTo>
                  <a:cubicBezTo>
                    <a:pt x="15062" y="21181"/>
                    <a:pt x="14991" y="21026"/>
                    <a:pt x="14907" y="20872"/>
                  </a:cubicBezTo>
                  <a:lnTo>
                    <a:pt x="16586" y="20872"/>
                  </a:lnTo>
                  <a:lnTo>
                    <a:pt x="16586" y="13204"/>
                  </a:lnTo>
                  <a:cubicBezTo>
                    <a:pt x="16812" y="13347"/>
                    <a:pt x="17027" y="13502"/>
                    <a:pt x="17241" y="13668"/>
                  </a:cubicBezTo>
                  <a:cubicBezTo>
                    <a:pt x="17408" y="13799"/>
                    <a:pt x="17563" y="13942"/>
                    <a:pt x="17717" y="14097"/>
                  </a:cubicBezTo>
                  <a:cubicBezTo>
                    <a:pt x="17860" y="14240"/>
                    <a:pt x="17991" y="14395"/>
                    <a:pt x="18122" y="14549"/>
                  </a:cubicBezTo>
                  <a:cubicBezTo>
                    <a:pt x="18432" y="14930"/>
                    <a:pt x="18682" y="15347"/>
                    <a:pt x="18872" y="15776"/>
                  </a:cubicBezTo>
                  <a:cubicBezTo>
                    <a:pt x="19110" y="16300"/>
                    <a:pt x="19277" y="16847"/>
                    <a:pt x="19384" y="17419"/>
                  </a:cubicBezTo>
                  <a:cubicBezTo>
                    <a:pt x="19491" y="17967"/>
                    <a:pt x="19551" y="18538"/>
                    <a:pt x="19587" y="19098"/>
                  </a:cubicBezTo>
                  <a:cubicBezTo>
                    <a:pt x="19622" y="19693"/>
                    <a:pt x="19634" y="20288"/>
                    <a:pt x="19634" y="20872"/>
                  </a:cubicBezTo>
                  <a:lnTo>
                    <a:pt x="19634" y="21217"/>
                  </a:lnTo>
                  <a:cubicBezTo>
                    <a:pt x="18706" y="21479"/>
                    <a:pt x="18027" y="22324"/>
                    <a:pt x="18027" y="23336"/>
                  </a:cubicBezTo>
                  <a:lnTo>
                    <a:pt x="18027" y="24848"/>
                  </a:lnTo>
                  <a:lnTo>
                    <a:pt x="19194" y="24848"/>
                  </a:lnTo>
                  <a:lnTo>
                    <a:pt x="19194" y="23324"/>
                  </a:lnTo>
                  <a:cubicBezTo>
                    <a:pt x="19194" y="22765"/>
                    <a:pt x="19658" y="22300"/>
                    <a:pt x="20218" y="22300"/>
                  </a:cubicBezTo>
                  <a:cubicBezTo>
                    <a:pt x="20789" y="22300"/>
                    <a:pt x="21242" y="22765"/>
                    <a:pt x="21242" y="23324"/>
                  </a:cubicBezTo>
                  <a:lnTo>
                    <a:pt x="21242" y="24836"/>
                  </a:lnTo>
                  <a:lnTo>
                    <a:pt x="22420" y="24836"/>
                  </a:lnTo>
                  <a:lnTo>
                    <a:pt x="22420" y="23324"/>
                  </a:lnTo>
                  <a:cubicBezTo>
                    <a:pt x="22408" y="22324"/>
                    <a:pt x="21730" y="21467"/>
                    <a:pt x="20801" y="21217"/>
                  </a:cubicBezTo>
                  <a:cubicBezTo>
                    <a:pt x="20801" y="21098"/>
                    <a:pt x="20801" y="20979"/>
                    <a:pt x="20801" y="20860"/>
                  </a:cubicBezTo>
                  <a:cubicBezTo>
                    <a:pt x="20801" y="20229"/>
                    <a:pt x="20777" y="19598"/>
                    <a:pt x="20730" y="18979"/>
                  </a:cubicBezTo>
                  <a:cubicBezTo>
                    <a:pt x="20682" y="18324"/>
                    <a:pt x="20611" y="17681"/>
                    <a:pt x="20468" y="17050"/>
                  </a:cubicBezTo>
                  <a:cubicBezTo>
                    <a:pt x="20349" y="16478"/>
                    <a:pt x="20170" y="15907"/>
                    <a:pt x="19932" y="15359"/>
                  </a:cubicBezTo>
                  <a:cubicBezTo>
                    <a:pt x="19706" y="14835"/>
                    <a:pt x="19408" y="14335"/>
                    <a:pt x="19039" y="13847"/>
                  </a:cubicBezTo>
                  <a:cubicBezTo>
                    <a:pt x="18884" y="13657"/>
                    <a:pt x="18717" y="13454"/>
                    <a:pt x="18539" y="13264"/>
                  </a:cubicBezTo>
                  <a:cubicBezTo>
                    <a:pt x="18336" y="13049"/>
                    <a:pt x="18122" y="12859"/>
                    <a:pt x="17896" y="12668"/>
                  </a:cubicBezTo>
                  <a:cubicBezTo>
                    <a:pt x="17574" y="12418"/>
                    <a:pt x="17241" y="12204"/>
                    <a:pt x="16896" y="12013"/>
                  </a:cubicBezTo>
                  <a:lnTo>
                    <a:pt x="18027" y="12013"/>
                  </a:lnTo>
                  <a:lnTo>
                    <a:pt x="18027" y="11966"/>
                  </a:lnTo>
                  <a:lnTo>
                    <a:pt x="18027" y="11216"/>
                  </a:lnTo>
                  <a:lnTo>
                    <a:pt x="18027" y="10323"/>
                  </a:lnTo>
                  <a:lnTo>
                    <a:pt x="13169" y="10323"/>
                  </a:lnTo>
                  <a:lnTo>
                    <a:pt x="13169" y="9477"/>
                  </a:lnTo>
                  <a:lnTo>
                    <a:pt x="15741" y="9477"/>
                  </a:lnTo>
                  <a:cubicBezTo>
                    <a:pt x="16336" y="9477"/>
                    <a:pt x="16824" y="8989"/>
                    <a:pt x="16824" y="8394"/>
                  </a:cubicBezTo>
                  <a:lnTo>
                    <a:pt x="16824" y="6191"/>
                  </a:lnTo>
                  <a:cubicBezTo>
                    <a:pt x="17086" y="6191"/>
                    <a:pt x="17289" y="5989"/>
                    <a:pt x="17289" y="5727"/>
                  </a:cubicBezTo>
                  <a:lnTo>
                    <a:pt x="17289" y="5227"/>
                  </a:lnTo>
                  <a:lnTo>
                    <a:pt x="17765" y="5227"/>
                  </a:lnTo>
                  <a:lnTo>
                    <a:pt x="17765" y="4894"/>
                  </a:lnTo>
                  <a:lnTo>
                    <a:pt x="19229" y="4894"/>
                  </a:lnTo>
                  <a:cubicBezTo>
                    <a:pt x="19360" y="5358"/>
                    <a:pt x="19789" y="5691"/>
                    <a:pt x="20289" y="5691"/>
                  </a:cubicBezTo>
                  <a:cubicBezTo>
                    <a:pt x="20908" y="5691"/>
                    <a:pt x="21408" y="5191"/>
                    <a:pt x="21408" y="4572"/>
                  </a:cubicBezTo>
                  <a:cubicBezTo>
                    <a:pt x="21408" y="3965"/>
                    <a:pt x="20908" y="3465"/>
                    <a:pt x="20289" y="3465"/>
                  </a:cubicBezTo>
                  <a:cubicBezTo>
                    <a:pt x="19801" y="3465"/>
                    <a:pt x="19372" y="3786"/>
                    <a:pt x="19229" y="4239"/>
                  </a:cubicBezTo>
                  <a:lnTo>
                    <a:pt x="17765" y="4239"/>
                  </a:lnTo>
                  <a:lnTo>
                    <a:pt x="17765" y="3893"/>
                  </a:lnTo>
                  <a:lnTo>
                    <a:pt x="17289" y="3893"/>
                  </a:lnTo>
                  <a:lnTo>
                    <a:pt x="17289" y="3465"/>
                  </a:lnTo>
                  <a:cubicBezTo>
                    <a:pt x="17289" y="3203"/>
                    <a:pt x="17086" y="3000"/>
                    <a:pt x="16824" y="3000"/>
                  </a:cubicBezTo>
                  <a:lnTo>
                    <a:pt x="16824" y="1084"/>
                  </a:lnTo>
                  <a:cubicBezTo>
                    <a:pt x="16824" y="488"/>
                    <a:pt x="16336" y="0"/>
                    <a:pt x="15741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3" name="Google Shape;553;p32"/>
            <p:cNvGrpSpPr/>
            <p:nvPr/>
          </p:nvGrpSpPr>
          <p:grpSpPr>
            <a:xfrm>
              <a:off x="4700075" y="3262363"/>
              <a:ext cx="560225" cy="709950"/>
              <a:chOff x="556300" y="1021375"/>
              <a:chExt cx="560225" cy="709950"/>
            </a:xfrm>
          </p:grpSpPr>
          <p:sp>
            <p:nvSpPr>
              <p:cNvPr id="554" name="Google Shape;554;p32"/>
              <p:cNvSpPr/>
              <p:nvPr/>
            </p:nvSpPr>
            <p:spPr>
              <a:xfrm>
                <a:off x="837000" y="1292525"/>
                <a:ext cx="166700" cy="70600"/>
              </a:xfrm>
              <a:custGeom>
                <a:avLst/>
                <a:gdLst/>
                <a:ahLst/>
                <a:cxnLst/>
                <a:rect l="l" t="t" r="r" b="b"/>
                <a:pathLst>
                  <a:path w="6668" h="2824" extrusionOk="0">
                    <a:moveTo>
                      <a:pt x="207" y="0"/>
                    </a:moveTo>
                    <a:cubicBezTo>
                      <a:pt x="138" y="0"/>
                      <a:pt x="69" y="1"/>
                      <a:pt x="0" y="2"/>
                    </a:cubicBezTo>
                    <a:lnTo>
                      <a:pt x="412" y="2"/>
                    </a:lnTo>
                    <a:cubicBezTo>
                      <a:pt x="343" y="1"/>
                      <a:pt x="275" y="0"/>
                      <a:pt x="207" y="0"/>
                    </a:cubicBezTo>
                    <a:close/>
                    <a:moveTo>
                      <a:pt x="412" y="2"/>
                    </a:moveTo>
                    <a:cubicBezTo>
                      <a:pt x="425" y="2"/>
                      <a:pt x="439" y="2"/>
                      <a:pt x="452" y="2"/>
                    </a:cubicBezTo>
                    <a:lnTo>
                      <a:pt x="452" y="2"/>
                    </a:lnTo>
                    <a:cubicBezTo>
                      <a:pt x="449" y="2"/>
                      <a:pt x="445" y="2"/>
                      <a:pt x="441" y="2"/>
                    </a:cubicBezTo>
                    <a:close/>
                    <a:moveTo>
                      <a:pt x="452" y="2"/>
                    </a:moveTo>
                    <a:cubicBezTo>
                      <a:pt x="1156" y="37"/>
                      <a:pt x="1188" y="1085"/>
                      <a:pt x="548" y="1168"/>
                    </a:cubicBezTo>
                    <a:cubicBezTo>
                      <a:pt x="2513" y="1204"/>
                      <a:pt x="4477" y="1573"/>
                      <a:pt x="6013" y="2823"/>
                    </a:cubicBezTo>
                    <a:lnTo>
                      <a:pt x="6668" y="1823"/>
                    </a:lnTo>
                    <a:cubicBezTo>
                      <a:pt x="4941" y="442"/>
                      <a:pt x="2651" y="30"/>
                      <a:pt x="45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2"/>
              <p:cNvSpPr/>
              <p:nvPr/>
            </p:nvSpPr>
            <p:spPr>
              <a:xfrm>
                <a:off x="987325" y="1338100"/>
                <a:ext cx="449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1870" extrusionOk="0">
                    <a:moveTo>
                      <a:pt x="655" y="0"/>
                    </a:moveTo>
                    <a:lnTo>
                      <a:pt x="0" y="988"/>
                    </a:lnTo>
                    <a:cubicBezTo>
                      <a:pt x="167" y="1119"/>
                      <a:pt x="322" y="1262"/>
                      <a:pt x="476" y="1417"/>
                    </a:cubicBezTo>
                    <a:cubicBezTo>
                      <a:pt x="619" y="1560"/>
                      <a:pt x="750" y="1715"/>
                      <a:pt x="881" y="1869"/>
                    </a:cubicBezTo>
                    <a:lnTo>
                      <a:pt x="1798" y="1179"/>
                    </a:lnTo>
                    <a:cubicBezTo>
                      <a:pt x="1643" y="988"/>
                      <a:pt x="1476" y="786"/>
                      <a:pt x="1298" y="595"/>
                    </a:cubicBezTo>
                    <a:cubicBezTo>
                      <a:pt x="1095" y="381"/>
                      <a:pt x="881" y="179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2"/>
              <p:cNvSpPr/>
              <p:nvPr/>
            </p:nvSpPr>
            <p:spPr>
              <a:xfrm>
                <a:off x="1009350" y="1367550"/>
                <a:ext cx="45250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18" extrusionOk="0">
                    <a:moveTo>
                      <a:pt x="917" y="1"/>
                    </a:moveTo>
                    <a:lnTo>
                      <a:pt x="0" y="691"/>
                    </a:lnTo>
                    <a:cubicBezTo>
                      <a:pt x="310" y="1084"/>
                      <a:pt x="548" y="1489"/>
                      <a:pt x="750" y="1918"/>
                    </a:cubicBezTo>
                    <a:lnTo>
                      <a:pt x="1810" y="1513"/>
                    </a:lnTo>
                    <a:cubicBezTo>
                      <a:pt x="1584" y="989"/>
                      <a:pt x="1286" y="489"/>
                      <a:pt x="9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2"/>
              <p:cNvSpPr/>
              <p:nvPr/>
            </p:nvSpPr>
            <p:spPr>
              <a:xfrm>
                <a:off x="823600" y="1321725"/>
                <a:ext cx="137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3" extrusionOk="0">
                    <a:moveTo>
                      <a:pt x="1" y="0"/>
                    </a:moveTo>
                    <a:cubicBezTo>
                      <a:pt x="36" y="0"/>
                      <a:pt x="72" y="12"/>
                      <a:pt x="108" y="12"/>
                    </a:cubicBezTo>
                    <a:cubicBezTo>
                      <a:pt x="251" y="0"/>
                      <a:pt x="405" y="0"/>
                      <a:pt x="548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2"/>
              <p:cNvSpPr/>
              <p:nvPr/>
            </p:nvSpPr>
            <p:spPr>
              <a:xfrm>
                <a:off x="1028100" y="1405350"/>
                <a:ext cx="39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2061" extrusionOk="0">
                    <a:moveTo>
                      <a:pt x="1060" y="1"/>
                    </a:moveTo>
                    <a:lnTo>
                      <a:pt x="0" y="406"/>
                    </a:lnTo>
                    <a:cubicBezTo>
                      <a:pt x="238" y="942"/>
                      <a:pt x="405" y="1489"/>
                      <a:pt x="512" y="2061"/>
                    </a:cubicBezTo>
                    <a:lnTo>
                      <a:pt x="1596" y="1692"/>
                    </a:lnTo>
                    <a:cubicBezTo>
                      <a:pt x="1477" y="1108"/>
                      <a:pt x="1298" y="549"/>
                      <a:pt x="10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2"/>
              <p:cNvSpPr/>
              <p:nvPr/>
            </p:nvSpPr>
            <p:spPr>
              <a:xfrm>
                <a:off x="1047150" y="1542875"/>
                <a:ext cx="291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275" extrusionOk="0">
                    <a:moveTo>
                      <a:pt x="0" y="1"/>
                    </a:moveTo>
                    <a:lnTo>
                      <a:pt x="0" y="703"/>
                    </a:lnTo>
                    <a:cubicBezTo>
                      <a:pt x="0" y="1084"/>
                      <a:pt x="292" y="1275"/>
                      <a:pt x="584" y="1275"/>
                    </a:cubicBezTo>
                    <a:cubicBezTo>
                      <a:pt x="875" y="1275"/>
                      <a:pt x="1167" y="1084"/>
                      <a:pt x="1167" y="703"/>
                    </a:cubicBezTo>
                    <a:cubicBezTo>
                      <a:pt x="1167" y="477"/>
                      <a:pt x="1167" y="239"/>
                      <a:pt x="11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2"/>
              <p:cNvSpPr/>
              <p:nvPr/>
            </p:nvSpPr>
            <p:spPr>
              <a:xfrm>
                <a:off x="1045950" y="1495850"/>
                <a:ext cx="30375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882" extrusionOk="0">
                    <a:moveTo>
                      <a:pt x="1155" y="0"/>
                    </a:moveTo>
                    <a:lnTo>
                      <a:pt x="1" y="120"/>
                    </a:lnTo>
                    <a:cubicBezTo>
                      <a:pt x="36" y="703"/>
                      <a:pt x="48" y="1298"/>
                      <a:pt x="48" y="1882"/>
                    </a:cubicBezTo>
                    <a:lnTo>
                      <a:pt x="1215" y="1882"/>
                    </a:lnTo>
                    <a:cubicBezTo>
                      <a:pt x="1215" y="1251"/>
                      <a:pt x="1191" y="620"/>
                      <a:pt x="11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2"/>
              <p:cNvSpPr/>
              <p:nvPr/>
            </p:nvSpPr>
            <p:spPr>
              <a:xfrm>
                <a:off x="1040900" y="1447625"/>
                <a:ext cx="336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049" extrusionOk="0">
                    <a:moveTo>
                      <a:pt x="1084" y="1"/>
                    </a:moveTo>
                    <a:lnTo>
                      <a:pt x="0" y="370"/>
                    </a:lnTo>
                    <a:cubicBezTo>
                      <a:pt x="107" y="917"/>
                      <a:pt x="167" y="1477"/>
                      <a:pt x="203" y="2049"/>
                    </a:cubicBezTo>
                    <a:lnTo>
                      <a:pt x="1346" y="1929"/>
                    </a:lnTo>
                    <a:cubicBezTo>
                      <a:pt x="1310" y="1275"/>
                      <a:pt x="1227" y="632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2"/>
              <p:cNvSpPr/>
              <p:nvPr/>
            </p:nvSpPr>
            <p:spPr>
              <a:xfrm>
                <a:off x="599475" y="1447625"/>
                <a:ext cx="342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2049" extrusionOk="0">
                    <a:moveTo>
                      <a:pt x="250" y="1"/>
                    </a:moveTo>
                    <a:cubicBezTo>
                      <a:pt x="119" y="632"/>
                      <a:pt x="48" y="1275"/>
                      <a:pt x="0" y="1929"/>
                    </a:cubicBezTo>
                    <a:lnTo>
                      <a:pt x="1155" y="2049"/>
                    </a:lnTo>
                    <a:cubicBezTo>
                      <a:pt x="1191" y="1477"/>
                      <a:pt x="1262" y="917"/>
                      <a:pt x="1369" y="370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2"/>
              <p:cNvSpPr/>
              <p:nvPr/>
            </p:nvSpPr>
            <p:spPr>
              <a:xfrm>
                <a:off x="597975" y="1495850"/>
                <a:ext cx="3040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882" extrusionOk="0">
                    <a:moveTo>
                      <a:pt x="60" y="0"/>
                    </a:moveTo>
                    <a:cubicBezTo>
                      <a:pt x="13" y="632"/>
                      <a:pt x="1" y="1263"/>
                      <a:pt x="1" y="1882"/>
                    </a:cubicBezTo>
                    <a:lnTo>
                      <a:pt x="1167" y="1882"/>
                    </a:lnTo>
                    <a:cubicBezTo>
                      <a:pt x="1167" y="1298"/>
                      <a:pt x="1179" y="703"/>
                      <a:pt x="1215" y="120"/>
                    </a:cubicBez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2"/>
              <p:cNvSpPr/>
              <p:nvPr/>
            </p:nvSpPr>
            <p:spPr>
              <a:xfrm>
                <a:off x="605725" y="1405350"/>
                <a:ext cx="411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2061" extrusionOk="0">
                    <a:moveTo>
                      <a:pt x="536" y="1"/>
                    </a:moveTo>
                    <a:cubicBezTo>
                      <a:pt x="298" y="537"/>
                      <a:pt x="131" y="1108"/>
                      <a:pt x="0" y="1692"/>
                    </a:cubicBezTo>
                    <a:lnTo>
                      <a:pt x="1119" y="2061"/>
                    </a:lnTo>
                    <a:cubicBezTo>
                      <a:pt x="1238" y="1501"/>
                      <a:pt x="1405" y="942"/>
                      <a:pt x="1643" y="418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2"/>
              <p:cNvSpPr/>
              <p:nvPr/>
            </p:nvSpPr>
            <p:spPr>
              <a:xfrm>
                <a:off x="597975" y="1542875"/>
                <a:ext cx="292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275" extrusionOk="0">
                    <a:moveTo>
                      <a:pt x="1" y="1"/>
                    </a:moveTo>
                    <a:cubicBezTo>
                      <a:pt x="1" y="239"/>
                      <a:pt x="1" y="477"/>
                      <a:pt x="1" y="703"/>
                    </a:cubicBezTo>
                    <a:cubicBezTo>
                      <a:pt x="1" y="1084"/>
                      <a:pt x="292" y="1275"/>
                      <a:pt x="584" y="1275"/>
                    </a:cubicBezTo>
                    <a:cubicBezTo>
                      <a:pt x="876" y="1275"/>
                      <a:pt x="1167" y="1084"/>
                      <a:pt x="1167" y="703"/>
                    </a:cubicBezTo>
                    <a:lnTo>
                      <a:pt x="11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2"/>
              <p:cNvSpPr/>
              <p:nvPr/>
            </p:nvSpPr>
            <p:spPr>
              <a:xfrm>
                <a:off x="641725" y="1338400"/>
                <a:ext cx="452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70" extrusionOk="0">
                    <a:moveTo>
                      <a:pt x="1168" y="0"/>
                    </a:moveTo>
                    <a:cubicBezTo>
                      <a:pt x="941" y="179"/>
                      <a:pt x="715" y="369"/>
                      <a:pt x="513" y="583"/>
                    </a:cubicBezTo>
                    <a:cubicBezTo>
                      <a:pt x="322" y="774"/>
                      <a:pt x="156" y="964"/>
                      <a:pt x="1" y="1167"/>
                    </a:cubicBezTo>
                    <a:lnTo>
                      <a:pt x="941" y="1869"/>
                    </a:lnTo>
                    <a:cubicBezTo>
                      <a:pt x="1061" y="1715"/>
                      <a:pt x="1192" y="1560"/>
                      <a:pt x="1334" y="1405"/>
                    </a:cubicBezTo>
                    <a:cubicBezTo>
                      <a:pt x="1489" y="1250"/>
                      <a:pt x="1644" y="1107"/>
                      <a:pt x="1811" y="976"/>
                    </a:cubicBez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2"/>
              <p:cNvSpPr/>
              <p:nvPr/>
            </p:nvSpPr>
            <p:spPr>
              <a:xfrm>
                <a:off x="837300" y="1321725"/>
                <a:ext cx="134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3" extrusionOk="0">
                    <a:moveTo>
                      <a:pt x="0" y="0"/>
                    </a:moveTo>
                    <a:cubicBezTo>
                      <a:pt x="143" y="0"/>
                      <a:pt x="286" y="0"/>
                      <a:pt x="429" y="12"/>
                    </a:cubicBezTo>
                    <a:cubicBezTo>
                      <a:pt x="465" y="12"/>
                      <a:pt x="500" y="0"/>
                      <a:pt x="536" y="0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2"/>
              <p:cNvSpPr/>
              <p:nvPr/>
            </p:nvSpPr>
            <p:spPr>
              <a:xfrm>
                <a:off x="619125" y="1367550"/>
                <a:ext cx="4615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930" extrusionOk="0">
                    <a:moveTo>
                      <a:pt x="905" y="1"/>
                    </a:moveTo>
                    <a:cubicBezTo>
                      <a:pt x="524" y="465"/>
                      <a:pt x="226" y="977"/>
                      <a:pt x="0" y="1513"/>
                    </a:cubicBezTo>
                    <a:lnTo>
                      <a:pt x="1107" y="1930"/>
                    </a:lnTo>
                    <a:cubicBezTo>
                      <a:pt x="1298" y="1501"/>
                      <a:pt x="1548" y="1096"/>
                      <a:pt x="1845" y="703"/>
                    </a:cubicBezTo>
                    <a:lnTo>
                      <a:pt x="9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2"/>
              <p:cNvSpPr/>
              <p:nvPr/>
            </p:nvSpPr>
            <p:spPr>
              <a:xfrm>
                <a:off x="670900" y="1292525"/>
                <a:ext cx="166125" cy="70300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2812" extrusionOk="0">
                    <a:moveTo>
                      <a:pt x="6446" y="1"/>
                    </a:moveTo>
                    <a:cubicBezTo>
                      <a:pt x="6380" y="1"/>
                      <a:pt x="6315" y="1"/>
                      <a:pt x="6249" y="2"/>
                    </a:cubicBezTo>
                    <a:lnTo>
                      <a:pt x="6644" y="2"/>
                    </a:lnTo>
                    <a:cubicBezTo>
                      <a:pt x="6578" y="1"/>
                      <a:pt x="6512" y="1"/>
                      <a:pt x="6446" y="1"/>
                    </a:cubicBezTo>
                    <a:close/>
                    <a:moveTo>
                      <a:pt x="6216" y="2"/>
                    </a:moveTo>
                    <a:cubicBezTo>
                      <a:pt x="6211" y="2"/>
                      <a:pt x="6207" y="2"/>
                      <a:pt x="6203" y="2"/>
                    </a:cubicBezTo>
                    <a:lnTo>
                      <a:pt x="6203" y="2"/>
                    </a:lnTo>
                    <a:cubicBezTo>
                      <a:pt x="6218" y="2"/>
                      <a:pt x="6234" y="2"/>
                      <a:pt x="6249" y="2"/>
                    </a:cubicBezTo>
                    <a:close/>
                    <a:moveTo>
                      <a:pt x="6203" y="2"/>
                    </a:moveTo>
                    <a:lnTo>
                      <a:pt x="6203" y="2"/>
                    </a:lnTo>
                    <a:cubicBezTo>
                      <a:pt x="3979" y="31"/>
                      <a:pt x="1754" y="462"/>
                      <a:pt x="1" y="1835"/>
                    </a:cubicBezTo>
                    <a:lnTo>
                      <a:pt x="644" y="2811"/>
                    </a:lnTo>
                    <a:cubicBezTo>
                      <a:pt x="2144" y="1549"/>
                      <a:pt x="4156" y="1204"/>
                      <a:pt x="6109" y="1168"/>
                    </a:cubicBezTo>
                    <a:cubicBezTo>
                      <a:pt x="5470" y="1074"/>
                      <a:pt x="5501" y="38"/>
                      <a:pt x="6203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2"/>
              <p:cNvSpPr/>
              <p:nvPr/>
            </p:nvSpPr>
            <p:spPr>
              <a:xfrm>
                <a:off x="807525" y="1292550"/>
                <a:ext cx="5925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68" extrusionOk="0">
                    <a:moveTo>
                      <a:pt x="751" y="1"/>
                    </a:moveTo>
                    <a:cubicBezTo>
                      <a:pt x="36" y="24"/>
                      <a:pt x="1" y="1072"/>
                      <a:pt x="644" y="1167"/>
                    </a:cubicBezTo>
                    <a:lnTo>
                      <a:pt x="1191" y="1167"/>
                    </a:lnTo>
                    <a:cubicBezTo>
                      <a:pt x="1281" y="1161"/>
                      <a:pt x="1370" y="1158"/>
                      <a:pt x="1459" y="1158"/>
                    </a:cubicBezTo>
                    <a:cubicBezTo>
                      <a:pt x="1548" y="1158"/>
                      <a:pt x="1638" y="1161"/>
                      <a:pt x="1727" y="1167"/>
                    </a:cubicBezTo>
                    <a:cubicBezTo>
                      <a:pt x="2370" y="1084"/>
                      <a:pt x="2334" y="24"/>
                      <a:pt x="1620" y="1"/>
                    </a:cubicBezTo>
                    <a:close/>
                  </a:path>
                </a:pathLst>
              </a:custGeom>
              <a:solidFill>
                <a:srgbClr val="7070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2"/>
              <p:cNvSpPr/>
              <p:nvPr/>
            </p:nvSpPr>
            <p:spPr>
              <a:xfrm>
                <a:off x="917950" y="1635750"/>
                <a:ext cx="327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620" extrusionOk="0">
                    <a:moveTo>
                      <a:pt x="84" y="0"/>
                    </a:moveTo>
                    <a:cubicBezTo>
                      <a:pt x="96" y="453"/>
                      <a:pt x="60" y="893"/>
                      <a:pt x="1" y="1334"/>
                    </a:cubicBezTo>
                    <a:lnTo>
                      <a:pt x="1215" y="1620"/>
                    </a:lnTo>
                    <a:cubicBezTo>
                      <a:pt x="1287" y="1108"/>
                      <a:pt x="1311" y="560"/>
                      <a:pt x="1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2"/>
              <p:cNvSpPr/>
              <p:nvPr/>
            </p:nvSpPr>
            <p:spPr>
              <a:xfrm>
                <a:off x="723600" y="1635750"/>
                <a:ext cx="32450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608" extrusionOk="0">
                    <a:moveTo>
                      <a:pt x="12" y="0"/>
                    </a:moveTo>
                    <a:cubicBezTo>
                      <a:pt x="0" y="560"/>
                      <a:pt x="36" y="1108"/>
                      <a:pt x="83" y="1608"/>
                    </a:cubicBezTo>
                    <a:lnTo>
                      <a:pt x="1298" y="1322"/>
                    </a:lnTo>
                    <a:cubicBezTo>
                      <a:pt x="1262" y="881"/>
                      <a:pt x="1250" y="441"/>
                      <a:pt x="12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2"/>
              <p:cNvSpPr/>
              <p:nvPr/>
            </p:nvSpPr>
            <p:spPr>
              <a:xfrm>
                <a:off x="904275" y="1554775"/>
                <a:ext cx="42575" cy="432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728" extrusionOk="0">
                    <a:moveTo>
                      <a:pt x="1215" y="1"/>
                    </a:moveTo>
                    <a:lnTo>
                      <a:pt x="0" y="263"/>
                    </a:lnTo>
                    <a:cubicBezTo>
                      <a:pt x="60" y="382"/>
                      <a:pt x="119" y="501"/>
                      <a:pt x="167" y="620"/>
                    </a:cubicBezTo>
                    <a:cubicBezTo>
                      <a:pt x="298" y="953"/>
                      <a:pt x="393" y="1299"/>
                      <a:pt x="465" y="1656"/>
                    </a:cubicBezTo>
                    <a:lnTo>
                      <a:pt x="1703" y="1727"/>
                    </a:lnTo>
                    <a:cubicBezTo>
                      <a:pt x="1596" y="1120"/>
                      <a:pt x="1441" y="537"/>
                      <a:pt x="12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2"/>
              <p:cNvSpPr/>
              <p:nvPr/>
            </p:nvSpPr>
            <p:spPr>
              <a:xfrm>
                <a:off x="726575" y="1554500"/>
                <a:ext cx="41700" cy="43175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727" extrusionOk="0">
                    <a:moveTo>
                      <a:pt x="405" y="0"/>
                    </a:moveTo>
                    <a:cubicBezTo>
                      <a:pt x="214" y="548"/>
                      <a:pt x="84" y="1131"/>
                      <a:pt x="0" y="1726"/>
                    </a:cubicBezTo>
                    <a:lnTo>
                      <a:pt x="1298" y="1667"/>
                    </a:lnTo>
                    <a:cubicBezTo>
                      <a:pt x="1310" y="1584"/>
                      <a:pt x="1322" y="1488"/>
                      <a:pt x="1346" y="1405"/>
                    </a:cubicBezTo>
                    <a:cubicBezTo>
                      <a:pt x="1417" y="1036"/>
                      <a:pt x="1524" y="655"/>
                      <a:pt x="1667" y="274"/>
                    </a:cubicBezTo>
                    <a:lnTo>
                      <a:pt x="4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2"/>
              <p:cNvSpPr/>
              <p:nvPr/>
            </p:nvSpPr>
            <p:spPr>
              <a:xfrm>
                <a:off x="725675" y="1668775"/>
                <a:ext cx="34075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1484" extrusionOk="0">
                    <a:moveTo>
                      <a:pt x="1215" y="1"/>
                    </a:moveTo>
                    <a:lnTo>
                      <a:pt x="0" y="287"/>
                    </a:lnTo>
                    <a:cubicBezTo>
                      <a:pt x="24" y="561"/>
                      <a:pt x="48" y="823"/>
                      <a:pt x="84" y="1061"/>
                    </a:cubicBezTo>
                    <a:cubicBezTo>
                      <a:pt x="127" y="1355"/>
                      <a:pt x="346" y="1483"/>
                      <a:pt x="587" y="1483"/>
                    </a:cubicBezTo>
                    <a:cubicBezTo>
                      <a:pt x="950" y="1483"/>
                      <a:pt x="1363" y="1194"/>
                      <a:pt x="1298" y="751"/>
                    </a:cubicBezTo>
                    <a:cubicBezTo>
                      <a:pt x="1263" y="501"/>
                      <a:pt x="1239" y="251"/>
                      <a:pt x="1215" y="1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2"/>
              <p:cNvSpPr/>
              <p:nvPr/>
            </p:nvSpPr>
            <p:spPr>
              <a:xfrm>
                <a:off x="912350" y="1669075"/>
                <a:ext cx="360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1472" extrusionOk="0">
                    <a:moveTo>
                      <a:pt x="225" y="1"/>
                    </a:moveTo>
                    <a:cubicBezTo>
                      <a:pt x="189" y="251"/>
                      <a:pt x="142" y="501"/>
                      <a:pt x="94" y="739"/>
                    </a:cubicBezTo>
                    <a:cubicBezTo>
                      <a:pt x="1" y="1182"/>
                      <a:pt x="398" y="1471"/>
                      <a:pt x="765" y="1471"/>
                    </a:cubicBezTo>
                    <a:cubicBezTo>
                      <a:pt x="1010" y="1471"/>
                      <a:pt x="1242" y="1343"/>
                      <a:pt x="1308" y="1049"/>
                    </a:cubicBezTo>
                    <a:cubicBezTo>
                      <a:pt x="1356" y="811"/>
                      <a:pt x="1404" y="549"/>
                      <a:pt x="1439" y="287"/>
                    </a:cubicBezTo>
                    <a:lnTo>
                      <a:pt x="225" y="1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2"/>
              <p:cNvSpPr/>
              <p:nvPr/>
            </p:nvSpPr>
            <p:spPr>
              <a:xfrm>
                <a:off x="915875" y="1596150"/>
                <a:ext cx="34550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58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8" y="525"/>
                      <a:pt x="167" y="1061"/>
                      <a:pt x="167" y="1584"/>
                    </a:cubicBezTo>
                    <a:lnTo>
                      <a:pt x="1382" y="1584"/>
                    </a:lnTo>
                    <a:cubicBezTo>
                      <a:pt x="1370" y="1084"/>
                      <a:pt x="1322" y="572"/>
                      <a:pt x="1239" y="7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2"/>
              <p:cNvSpPr/>
              <p:nvPr/>
            </p:nvSpPr>
            <p:spPr>
              <a:xfrm>
                <a:off x="723900" y="1596150"/>
                <a:ext cx="35125" cy="39625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85" extrusionOk="0">
                    <a:moveTo>
                      <a:pt x="1405" y="1"/>
                    </a:moveTo>
                    <a:lnTo>
                      <a:pt x="107" y="72"/>
                    </a:lnTo>
                    <a:cubicBezTo>
                      <a:pt x="36" y="572"/>
                      <a:pt x="0" y="1084"/>
                      <a:pt x="0" y="1584"/>
                    </a:cubicBezTo>
                    <a:lnTo>
                      <a:pt x="1250" y="1584"/>
                    </a:lnTo>
                    <a:cubicBezTo>
                      <a:pt x="1262" y="1049"/>
                      <a:pt x="1322" y="525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2"/>
              <p:cNvSpPr/>
              <p:nvPr/>
            </p:nvSpPr>
            <p:spPr>
              <a:xfrm>
                <a:off x="736675" y="1484225"/>
                <a:ext cx="197975" cy="77425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3097" extrusionOk="0">
                    <a:moveTo>
                      <a:pt x="3934" y="0"/>
                    </a:moveTo>
                    <a:cubicBezTo>
                      <a:pt x="3730" y="0"/>
                      <a:pt x="3519" y="12"/>
                      <a:pt x="3299" y="37"/>
                    </a:cubicBezTo>
                    <a:cubicBezTo>
                      <a:pt x="1525" y="227"/>
                      <a:pt x="525" y="1370"/>
                      <a:pt x="1" y="2811"/>
                    </a:cubicBezTo>
                    <a:lnTo>
                      <a:pt x="1263" y="3097"/>
                    </a:lnTo>
                    <a:cubicBezTo>
                      <a:pt x="1608" y="2228"/>
                      <a:pt x="2180" y="1466"/>
                      <a:pt x="3204" y="1227"/>
                    </a:cubicBezTo>
                    <a:cubicBezTo>
                      <a:pt x="3434" y="1174"/>
                      <a:pt x="3658" y="1149"/>
                      <a:pt x="3875" y="1149"/>
                    </a:cubicBezTo>
                    <a:cubicBezTo>
                      <a:pt x="5157" y="1149"/>
                      <a:pt x="6175" y="2026"/>
                      <a:pt x="6704" y="3085"/>
                    </a:cubicBezTo>
                    <a:lnTo>
                      <a:pt x="7919" y="2823"/>
                    </a:lnTo>
                    <a:cubicBezTo>
                      <a:pt x="7247" y="1219"/>
                      <a:pt x="5993" y="0"/>
                      <a:pt x="39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2"/>
              <p:cNvSpPr/>
              <p:nvPr/>
            </p:nvSpPr>
            <p:spPr>
              <a:xfrm>
                <a:off x="703350" y="1279450"/>
                <a:ext cx="267625" cy="263450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0538" extrusionOk="0">
                    <a:moveTo>
                      <a:pt x="0" y="1"/>
                    </a:moveTo>
                    <a:lnTo>
                      <a:pt x="0" y="10538"/>
                    </a:lnTo>
                    <a:lnTo>
                      <a:pt x="10704" y="10538"/>
                    </a:lnTo>
                    <a:lnTo>
                      <a:pt x="107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2"/>
              <p:cNvSpPr/>
              <p:nvPr/>
            </p:nvSpPr>
            <p:spPr>
              <a:xfrm>
                <a:off x="788775" y="1237775"/>
                <a:ext cx="96775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2561" extrusionOk="0">
                    <a:moveTo>
                      <a:pt x="1" y="1"/>
                    </a:moveTo>
                    <a:lnTo>
                      <a:pt x="1" y="2561"/>
                    </a:lnTo>
                    <a:lnTo>
                      <a:pt x="3870" y="2561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2"/>
              <p:cNvSpPr/>
              <p:nvPr/>
            </p:nvSpPr>
            <p:spPr>
              <a:xfrm>
                <a:off x="988500" y="1127350"/>
                <a:ext cx="753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4" extrusionOk="0">
                    <a:moveTo>
                      <a:pt x="1" y="1"/>
                    </a:moveTo>
                    <a:lnTo>
                      <a:pt x="1" y="644"/>
                    </a:lnTo>
                    <a:lnTo>
                      <a:pt x="3013" y="644"/>
                    </a:lnTo>
                    <a:lnTo>
                      <a:pt x="30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2"/>
              <p:cNvSpPr/>
              <p:nvPr/>
            </p:nvSpPr>
            <p:spPr>
              <a:xfrm>
                <a:off x="976900" y="1118725"/>
                <a:ext cx="2382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1334" extrusionOk="0">
                    <a:moveTo>
                      <a:pt x="0" y="0"/>
                    </a:moveTo>
                    <a:lnTo>
                      <a:pt x="0" y="1334"/>
                    </a:lnTo>
                    <a:lnTo>
                      <a:pt x="953" y="1334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2"/>
              <p:cNvSpPr/>
              <p:nvPr/>
            </p:nvSpPr>
            <p:spPr>
              <a:xfrm>
                <a:off x="9652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15" y="3191"/>
                      <a:pt x="465" y="3191"/>
                    </a:cubicBezTo>
                    <a:cubicBezTo>
                      <a:pt x="727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27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2"/>
              <p:cNvSpPr/>
              <p:nvPr/>
            </p:nvSpPr>
            <p:spPr>
              <a:xfrm>
                <a:off x="1035825" y="1108000"/>
                <a:ext cx="55700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2228" extrusionOk="0">
                    <a:moveTo>
                      <a:pt x="1120" y="1"/>
                    </a:moveTo>
                    <a:cubicBezTo>
                      <a:pt x="501" y="1"/>
                      <a:pt x="1" y="501"/>
                      <a:pt x="1" y="1108"/>
                    </a:cubicBezTo>
                    <a:cubicBezTo>
                      <a:pt x="1" y="1727"/>
                      <a:pt x="501" y="2227"/>
                      <a:pt x="1120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1"/>
                      <a:pt x="1727" y="1"/>
                      <a:pt x="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2"/>
              <p:cNvSpPr/>
              <p:nvPr/>
            </p:nvSpPr>
            <p:spPr>
              <a:xfrm>
                <a:off x="1063800" y="1108000"/>
                <a:ext cx="27725" cy="5570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2228" extrusionOk="0">
                    <a:moveTo>
                      <a:pt x="1" y="1"/>
                    </a:moveTo>
                    <a:lnTo>
                      <a:pt x="1" y="2227"/>
                    </a:lnTo>
                    <a:cubicBezTo>
                      <a:pt x="608" y="2227"/>
                      <a:pt x="1108" y="1727"/>
                      <a:pt x="1108" y="1108"/>
                    </a:cubicBezTo>
                    <a:cubicBezTo>
                      <a:pt x="1108" y="489"/>
                      <a:pt x="608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2"/>
              <p:cNvSpPr/>
              <p:nvPr/>
            </p:nvSpPr>
            <p:spPr>
              <a:xfrm>
                <a:off x="611075" y="1128850"/>
                <a:ext cx="75325" cy="16375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55" extrusionOk="0">
                    <a:moveTo>
                      <a:pt x="1" y="0"/>
                    </a:moveTo>
                    <a:lnTo>
                      <a:pt x="1" y="655"/>
                    </a:lnTo>
                    <a:lnTo>
                      <a:pt x="3013" y="655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2"/>
              <p:cNvSpPr/>
              <p:nvPr/>
            </p:nvSpPr>
            <p:spPr>
              <a:xfrm>
                <a:off x="674175" y="1120200"/>
                <a:ext cx="2385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347" extrusionOk="0">
                    <a:moveTo>
                      <a:pt x="1" y="1"/>
                    </a:moveTo>
                    <a:lnTo>
                      <a:pt x="1" y="1346"/>
                    </a:lnTo>
                    <a:lnTo>
                      <a:pt x="953" y="1346"/>
                    </a:lnTo>
                    <a:lnTo>
                      <a:pt x="9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2"/>
              <p:cNvSpPr/>
              <p:nvPr/>
            </p:nvSpPr>
            <p:spPr>
              <a:xfrm>
                <a:off x="686375" y="1096400"/>
                <a:ext cx="23250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3192" extrusionOk="0">
                    <a:moveTo>
                      <a:pt x="465" y="0"/>
                    </a:moveTo>
                    <a:cubicBezTo>
                      <a:pt x="203" y="0"/>
                      <a:pt x="1" y="203"/>
                      <a:pt x="1" y="465"/>
                    </a:cubicBezTo>
                    <a:lnTo>
                      <a:pt x="1" y="2727"/>
                    </a:lnTo>
                    <a:cubicBezTo>
                      <a:pt x="1" y="2977"/>
                      <a:pt x="203" y="3191"/>
                      <a:pt x="465" y="3191"/>
                    </a:cubicBezTo>
                    <a:cubicBezTo>
                      <a:pt x="715" y="3191"/>
                      <a:pt x="930" y="2977"/>
                      <a:pt x="930" y="2727"/>
                    </a:cubicBezTo>
                    <a:lnTo>
                      <a:pt x="930" y="465"/>
                    </a:lnTo>
                    <a:cubicBezTo>
                      <a:pt x="930" y="203"/>
                      <a:pt x="715" y="0"/>
                      <a:pt x="4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2"/>
              <p:cNvSpPr/>
              <p:nvPr/>
            </p:nvSpPr>
            <p:spPr>
              <a:xfrm>
                <a:off x="583400" y="1108900"/>
                <a:ext cx="55675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cubicBezTo>
                      <a:pt x="1727" y="2227"/>
                      <a:pt x="2227" y="1727"/>
                      <a:pt x="2227" y="1108"/>
                    </a:cubicBezTo>
                    <a:cubicBezTo>
                      <a:pt x="2227" y="500"/>
                      <a:pt x="1727" y="0"/>
                      <a:pt x="11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2"/>
              <p:cNvSpPr/>
              <p:nvPr/>
            </p:nvSpPr>
            <p:spPr>
              <a:xfrm>
                <a:off x="583400" y="1108900"/>
                <a:ext cx="28000" cy="556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227" extrusionOk="0">
                    <a:moveTo>
                      <a:pt x="1119" y="0"/>
                    </a:moveTo>
                    <a:cubicBezTo>
                      <a:pt x="500" y="0"/>
                      <a:pt x="0" y="500"/>
                      <a:pt x="0" y="1108"/>
                    </a:cubicBezTo>
                    <a:cubicBezTo>
                      <a:pt x="0" y="1727"/>
                      <a:pt x="500" y="2227"/>
                      <a:pt x="1119" y="2227"/>
                    </a:cubicBez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2"/>
              <p:cNvSpPr/>
              <p:nvPr/>
            </p:nvSpPr>
            <p:spPr>
              <a:xfrm>
                <a:off x="697400" y="1021375"/>
                <a:ext cx="279525" cy="236975"/>
              </a:xfrm>
              <a:custGeom>
                <a:avLst/>
                <a:gdLst/>
                <a:ahLst/>
                <a:cxnLst/>
                <a:rect l="l" t="t" r="r" b="b"/>
                <a:pathLst>
                  <a:path w="11181" h="9479" extrusionOk="0">
                    <a:moveTo>
                      <a:pt x="1084" y="1"/>
                    </a:moveTo>
                    <a:cubicBezTo>
                      <a:pt x="489" y="1"/>
                      <a:pt x="0" y="477"/>
                      <a:pt x="0" y="1084"/>
                    </a:cubicBezTo>
                    <a:lnTo>
                      <a:pt x="0" y="8395"/>
                    </a:lnTo>
                    <a:cubicBezTo>
                      <a:pt x="0" y="8990"/>
                      <a:pt x="489" y="9478"/>
                      <a:pt x="1084" y="9478"/>
                    </a:cubicBezTo>
                    <a:lnTo>
                      <a:pt x="10097" y="9478"/>
                    </a:lnTo>
                    <a:cubicBezTo>
                      <a:pt x="10692" y="9478"/>
                      <a:pt x="11180" y="8990"/>
                      <a:pt x="11180" y="8395"/>
                    </a:cubicBezTo>
                    <a:lnTo>
                      <a:pt x="11180" y="1084"/>
                    </a:lnTo>
                    <a:cubicBezTo>
                      <a:pt x="11180" y="477"/>
                      <a:pt x="10692" y="1"/>
                      <a:pt x="10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2"/>
              <p:cNvSpPr/>
              <p:nvPr/>
            </p:nvSpPr>
            <p:spPr>
              <a:xfrm>
                <a:off x="723000" y="1160975"/>
                <a:ext cx="228325" cy="72075"/>
              </a:xfrm>
              <a:custGeom>
                <a:avLst/>
                <a:gdLst/>
                <a:ahLst/>
                <a:cxnLst/>
                <a:rect l="l" t="t" r="r" b="b"/>
                <a:pathLst>
                  <a:path w="9133" h="2883" extrusionOk="0">
                    <a:moveTo>
                      <a:pt x="1381" y="1"/>
                    </a:moveTo>
                    <a:cubicBezTo>
                      <a:pt x="619" y="1"/>
                      <a:pt x="0" y="644"/>
                      <a:pt x="0" y="1442"/>
                    </a:cubicBezTo>
                    <a:cubicBezTo>
                      <a:pt x="0" y="2227"/>
                      <a:pt x="619" y="2882"/>
                      <a:pt x="1381" y="2882"/>
                    </a:cubicBezTo>
                    <a:lnTo>
                      <a:pt x="7739" y="2882"/>
                    </a:lnTo>
                    <a:cubicBezTo>
                      <a:pt x="8513" y="2882"/>
                      <a:pt x="9132" y="2227"/>
                      <a:pt x="9132" y="1442"/>
                    </a:cubicBezTo>
                    <a:cubicBezTo>
                      <a:pt x="9132" y="644"/>
                      <a:pt x="8513" y="1"/>
                      <a:pt x="7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2"/>
              <p:cNvSpPr/>
              <p:nvPr/>
            </p:nvSpPr>
            <p:spPr>
              <a:xfrm>
                <a:off x="7506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9" y="1"/>
                    </a:moveTo>
                    <a:cubicBezTo>
                      <a:pt x="230" y="1"/>
                      <a:pt x="1" y="339"/>
                      <a:pt x="240" y="577"/>
                    </a:cubicBezTo>
                    <a:cubicBezTo>
                      <a:pt x="787" y="1125"/>
                      <a:pt x="1335" y="1697"/>
                      <a:pt x="1895" y="2232"/>
                    </a:cubicBezTo>
                    <a:cubicBezTo>
                      <a:pt x="1966" y="2299"/>
                      <a:pt x="2046" y="2327"/>
                      <a:pt x="2122" y="2327"/>
                    </a:cubicBezTo>
                    <a:cubicBezTo>
                      <a:pt x="2389" y="2327"/>
                      <a:pt x="2621" y="1987"/>
                      <a:pt x="2371" y="1756"/>
                    </a:cubicBezTo>
                    <a:cubicBezTo>
                      <a:pt x="1811" y="1220"/>
                      <a:pt x="1264" y="649"/>
                      <a:pt x="716" y="101"/>
                    </a:cubicBezTo>
                    <a:cubicBezTo>
                      <a:pt x="645" y="30"/>
                      <a:pt x="566" y="1"/>
                      <a:pt x="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2"/>
              <p:cNvSpPr/>
              <p:nvPr/>
            </p:nvSpPr>
            <p:spPr>
              <a:xfrm>
                <a:off x="750375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2133" y="1"/>
                    </a:moveTo>
                    <a:cubicBezTo>
                      <a:pt x="2056" y="1"/>
                      <a:pt x="1976" y="30"/>
                      <a:pt x="1906" y="101"/>
                    </a:cubicBezTo>
                    <a:cubicBezTo>
                      <a:pt x="1358" y="649"/>
                      <a:pt x="810" y="1220"/>
                      <a:pt x="251" y="1756"/>
                    </a:cubicBezTo>
                    <a:cubicBezTo>
                      <a:pt x="1" y="1987"/>
                      <a:pt x="240" y="2327"/>
                      <a:pt x="504" y="2327"/>
                    </a:cubicBezTo>
                    <a:cubicBezTo>
                      <a:pt x="580" y="2327"/>
                      <a:pt x="658" y="2299"/>
                      <a:pt x="727" y="2232"/>
                    </a:cubicBezTo>
                    <a:cubicBezTo>
                      <a:pt x="1287" y="1697"/>
                      <a:pt x="1834" y="1125"/>
                      <a:pt x="2382" y="577"/>
                    </a:cubicBezTo>
                    <a:cubicBezTo>
                      <a:pt x="2621" y="339"/>
                      <a:pt x="2392" y="1"/>
                      <a:pt x="21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2"/>
              <p:cNvSpPr/>
              <p:nvPr/>
            </p:nvSpPr>
            <p:spPr>
              <a:xfrm>
                <a:off x="854550" y="1078700"/>
                <a:ext cx="65525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1" h="2327" extrusionOk="0">
                    <a:moveTo>
                      <a:pt x="488" y="1"/>
                    </a:moveTo>
                    <a:cubicBezTo>
                      <a:pt x="229" y="1"/>
                      <a:pt x="0" y="339"/>
                      <a:pt x="239" y="577"/>
                    </a:cubicBezTo>
                    <a:cubicBezTo>
                      <a:pt x="787" y="1125"/>
                      <a:pt x="1334" y="1697"/>
                      <a:pt x="1894" y="2232"/>
                    </a:cubicBezTo>
                    <a:cubicBezTo>
                      <a:pt x="1963" y="2299"/>
                      <a:pt x="2041" y="2327"/>
                      <a:pt x="2117" y="2327"/>
                    </a:cubicBezTo>
                    <a:cubicBezTo>
                      <a:pt x="2381" y="2327"/>
                      <a:pt x="2620" y="1987"/>
                      <a:pt x="2370" y="1756"/>
                    </a:cubicBezTo>
                    <a:cubicBezTo>
                      <a:pt x="1811" y="1220"/>
                      <a:pt x="1263" y="649"/>
                      <a:pt x="715" y="101"/>
                    </a:cubicBezTo>
                    <a:cubicBezTo>
                      <a:pt x="644" y="30"/>
                      <a:pt x="565" y="1"/>
                      <a:pt x="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2"/>
              <p:cNvSpPr/>
              <p:nvPr/>
            </p:nvSpPr>
            <p:spPr>
              <a:xfrm>
                <a:off x="854275" y="1078700"/>
                <a:ext cx="65500" cy="58175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2327" extrusionOk="0">
                    <a:moveTo>
                      <a:pt x="2132" y="1"/>
                    </a:moveTo>
                    <a:cubicBezTo>
                      <a:pt x="2055" y="1"/>
                      <a:pt x="1976" y="30"/>
                      <a:pt x="1905" y="101"/>
                    </a:cubicBezTo>
                    <a:cubicBezTo>
                      <a:pt x="1357" y="649"/>
                      <a:pt x="810" y="1220"/>
                      <a:pt x="250" y="1756"/>
                    </a:cubicBezTo>
                    <a:cubicBezTo>
                      <a:pt x="0" y="1987"/>
                      <a:pt x="239" y="2327"/>
                      <a:pt x="504" y="2327"/>
                    </a:cubicBezTo>
                    <a:cubicBezTo>
                      <a:pt x="579" y="2327"/>
                      <a:pt x="657" y="2299"/>
                      <a:pt x="726" y="2232"/>
                    </a:cubicBezTo>
                    <a:cubicBezTo>
                      <a:pt x="1286" y="1697"/>
                      <a:pt x="1834" y="1125"/>
                      <a:pt x="2381" y="577"/>
                    </a:cubicBezTo>
                    <a:cubicBezTo>
                      <a:pt x="2620" y="339"/>
                      <a:pt x="2391" y="1"/>
                      <a:pt x="2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2"/>
              <p:cNvSpPr/>
              <p:nvPr/>
            </p:nvSpPr>
            <p:spPr>
              <a:xfrm>
                <a:off x="734900" y="1170500"/>
                <a:ext cx="28000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121" extrusionOk="0">
                    <a:moveTo>
                      <a:pt x="1060" y="1"/>
                    </a:moveTo>
                    <a:cubicBezTo>
                      <a:pt x="477" y="1"/>
                      <a:pt x="1" y="477"/>
                      <a:pt x="1" y="1061"/>
                    </a:cubicBezTo>
                    <a:cubicBezTo>
                      <a:pt x="1" y="1644"/>
                      <a:pt x="477" y="2120"/>
                      <a:pt x="1060" y="2120"/>
                    </a:cubicBezTo>
                    <a:lnTo>
                      <a:pt x="1120" y="2120"/>
                    </a:ln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2"/>
              <p:cNvSpPr/>
              <p:nvPr/>
            </p:nvSpPr>
            <p:spPr>
              <a:xfrm>
                <a:off x="762875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2"/>
              <p:cNvSpPr/>
              <p:nvPr/>
            </p:nvSpPr>
            <p:spPr>
              <a:xfrm>
                <a:off x="8001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88" y="2120"/>
                    </a:ln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2"/>
              <p:cNvSpPr/>
              <p:nvPr/>
            </p:nvSpPr>
            <p:spPr>
              <a:xfrm>
                <a:off x="874200" y="1170500"/>
                <a:ext cx="372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1489" y="2120"/>
                    </a:lnTo>
                    <a:lnTo>
                      <a:pt x="14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2"/>
              <p:cNvSpPr/>
              <p:nvPr/>
            </p:nvSpPr>
            <p:spPr>
              <a:xfrm>
                <a:off x="911400" y="1170500"/>
                <a:ext cx="280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121" extrusionOk="0">
                    <a:moveTo>
                      <a:pt x="1" y="1"/>
                    </a:moveTo>
                    <a:lnTo>
                      <a:pt x="1" y="2120"/>
                    </a:lnTo>
                    <a:lnTo>
                      <a:pt x="60" y="2120"/>
                    </a:lnTo>
                    <a:cubicBezTo>
                      <a:pt x="644" y="2120"/>
                      <a:pt x="1120" y="1644"/>
                      <a:pt x="1120" y="1061"/>
                    </a:cubicBezTo>
                    <a:cubicBezTo>
                      <a:pt x="1120" y="465"/>
                      <a:pt x="644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2"/>
              <p:cNvSpPr/>
              <p:nvPr/>
            </p:nvSpPr>
            <p:spPr>
              <a:xfrm>
                <a:off x="837300" y="1170500"/>
                <a:ext cx="3692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21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1477" y="2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2"/>
              <p:cNvSpPr/>
              <p:nvPr/>
            </p:nvSpPr>
            <p:spPr>
              <a:xfrm>
                <a:off x="667025" y="1279450"/>
                <a:ext cx="339950" cy="42300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1692" extrusionOk="0">
                    <a:moveTo>
                      <a:pt x="1" y="1"/>
                    </a:moveTo>
                    <a:lnTo>
                      <a:pt x="1" y="1691"/>
                    </a:lnTo>
                    <a:lnTo>
                      <a:pt x="13598" y="169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2"/>
              <p:cNvSpPr/>
              <p:nvPr/>
            </p:nvSpPr>
            <p:spPr>
              <a:xfrm>
                <a:off x="667025" y="1301775"/>
                <a:ext cx="3399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3598" h="751" extrusionOk="0">
                    <a:moveTo>
                      <a:pt x="1" y="1"/>
                    </a:moveTo>
                    <a:lnTo>
                      <a:pt x="1" y="751"/>
                    </a:lnTo>
                    <a:lnTo>
                      <a:pt x="13598" y="751"/>
                    </a:lnTo>
                    <a:lnTo>
                      <a:pt x="1359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2"/>
              <p:cNvSpPr/>
              <p:nvPr/>
            </p:nvSpPr>
            <p:spPr>
              <a:xfrm>
                <a:off x="738175" y="1405350"/>
                <a:ext cx="197975" cy="112850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4514" extrusionOk="0">
                    <a:moveTo>
                      <a:pt x="1477" y="1"/>
                    </a:moveTo>
                    <a:cubicBezTo>
                      <a:pt x="667" y="1"/>
                      <a:pt x="1" y="668"/>
                      <a:pt x="1" y="1477"/>
                    </a:cubicBezTo>
                    <a:lnTo>
                      <a:pt x="1" y="3037"/>
                    </a:lnTo>
                    <a:cubicBezTo>
                      <a:pt x="1" y="3847"/>
                      <a:pt x="667" y="4513"/>
                      <a:pt x="1477" y="4513"/>
                    </a:cubicBezTo>
                    <a:lnTo>
                      <a:pt x="6442" y="4513"/>
                    </a:lnTo>
                    <a:cubicBezTo>
                      <a:pt x="7251" y="4513"/>
                      <a:pt x="7918" y="3847"/>
                      <a:pt x="7918" y="3037"/>
                    </a:cubicBezTo>
                    <a:lnTo>
                      <a:pt x="7918" y="1477"/>
                    </a:lnTo>
                    <a:cubicBezTo>
                      <a:pt x="7918" y="668"/>
                      <a:pt x="7251" y="1"/>
                      <a:pt x="64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2"/>
              <p:cNvSpPr/>
              <p:nvPr/>
            </p:nvSpPr>
            <p:spPr>
              <a:xfrm>
                <a:off x="738175" y="1348200"/>
                <a:ext cx="372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478" extrusionOk="0">
                    <a:moveTo>
                      <a:pt x="739" y="1"/>
                    </a:moveTo>
                    <a:cubicBezTo>
                      <a:pt x="334" y="1"/>
                      <a:pt x="1" y="334"/>
                      <a:pt x="1" y="739"/>
                    </a:cubicBezTo>
                    <a:cubicBezTo>
                      <a:pt x="1" y="1144"/>
                      <a:pt x="334" y="1477"/>
                      <a:pt x="739" y="1477"/>
                    </a:cubicBezTo>
                    <a:cubicBezTo>
                      <a:pt x="1155" y="1477"/>
                      <a:pt x="1489" y="1144"/>
                      <a:pt x="1489" y="739"/>
                    </a:cubicBezTo>
                    <a:cubicBezTo>
                      <a:pt x="1489" y="334"/>
                      <a:pt x="1155" y="1"/>
                      <a:pt x="7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2"/>
              <p:cNvSpPr/>
              <p:nvPr/>
            </p:nvSpPr>
            <p:spPr>
              <a:xfrm>
                <a:off x="808425" y="1348200"/>
                <a:ext cx="127725" cy="36950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1478" extrusionOk="0">
                    <a:moveTo>
                      <a:pt x="0" y="1"/>
                    </a:moveTo>
                    <a:lnTo>
                      <a:pt x="0" y="1477"/>
                    </a:lnTo>
                    <a:lnTo>
                      <a:pt x="5108" y="1477"/>
                    </a:lnTo>
                    <a:lnTo>
                      <a:pt x="5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2"/>
              <p:cNvSpPr/>
              <p:nvPr/>
            </p:nvSpPr>
            <p:spPr>
              <a:xfrm>
                <a:off x="907250" y="1665800"/>
                <a:ext cx="482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2204" extrusionOk="0">
                    <a:moveTo>
                      <a:pt x="965" y="1"/>
                    </a:moveTo>
                    <a:cubicBezTo>
                      <a:pt x="429" y="1"/>
                      <a:pt x="0" y="441"/>
                      <a:pt x="0" y="977"/>
                    </a:cubicBezTo>
                    <a:lnTo>
                      <a:pt x="0" y="1239"/>
                    </a:lnTo>
                    <a:cubicBezTo>
                      <a:pt x="0" y="1775"/>
                      <a:pt x="429" y="2204"/>
                      <a:pt x="965" y="2204"/>
                    </a:cubicBezTo>
                    <a:cubicBezTo>
                      <a:pt x="1500" y="2204"/>
                      <a:pt x="1929" y="1775"/>
                      <a:pt x="1929" y="1239"/>
                    </a:cubicBezTo>
                    <a:lnTo>
                      <a:pt x="1929" y="977"/>
                    </a:lnTo>
                    <a:cubicBezTo>
                      <a:pt x="1929" y="441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2"/>
              <p:cNvSpPr/>
              <p:nvPr/>
            </p:nvSpPr>
            <p:spPr>
              <a:xfrm>
                <a:off x="717625" y="1665800"/>
                <a:ext cx="485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1942" h="2204" extrusionOk="0">
                    <a:moveTo>
                      <a:pt x="977" y="1"/>
                    </a:moveTo>
                    <a:cubicBezTo>
                      <a:pt x="442" y="1"/>
                      <a:pt x="1" y="441"/>
                      <a:pt x="1" y="977"/>
                    </a:cubicBezTo>
                    <a:lnTo>
                      <a:pt x="1" y="1239"/>
                    </a:lnTo>
                    <a:cubicBezTo>
                      <a:pt x="1" y="1775"/>
                      <a:pt x="442" y="2204"/>
                      <a:pt x="977" y="2204"/>
                    </a:cubicBezTo>
                    <a:cubicBezTo>
                      <a:pt x="1513" y="2204"/>
                      <a:pt x="1942" y="1775"/>
                      <a:pt x="1942" y="1239"/>
                    </a:cubicBezTo>
                    <a:lnTo>
                      <a:pt x="1942" y="977"/>
                    </a:lnTo>
                    <a:cubicBezTo>
                      <a:pt x="1942" y="441"/>
                      <a:pt x="1513" y="1"/>
                      <a:pt x="9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32"/>
              <p:cNvSpPr/>
              <p:nvPr/>
            </p:nvSpPr>
            <p:spPr>
              <a:xfrm>
                <a:off x="659600" y="1695575"/>
                <a:ext cx="11610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1430" extrusionOk="0">
                    <a:moveTo>
                      <a:pt x="0" y="1"/>
                    </a:moveTo>
                    <a:lnTo>
                      <a:pt x="0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2"/>
              <p:cNvSpPr/>
              <p:nvPr/>
            </p:nvSpPr>
            <p:spPr>
              <a:xfrm>
                <a:off x="898600" y="1695575"/>
                <a:ext cx="116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1430" extrusionOk="0">
                    <a:moveTo>
                      <a:pt x="1" y="1"/>
                    </a:moveTo>
                    <a:lnTo>
                      <a:pt x="1" y="1429"/>
                    </a:lnTo>
                    <a:lnTo>
                      <a:pt x="4644" y="1429"/>
                    </a:lnTo>
                    <a:lnTo>
                      <a:pt x="464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2"/>
              <p:cNvSpPr/>
              <p:nvPr/>
            </p:nvSpPr>
            <p:spPr>
              <a:xfrm>
                <a:off x="556300" y="1549725"/>
                <a:ext cx="1098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3716" extrusionOk="0">
                    <a:moveTo>
                      <a:pt x="2192" y="1"/>
                    </a:moveTo>
                    <a:cubicBezTo>
                      <a:pt x="989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27" y="1632"/>
                      <a:pt x="3227" y="2191"/>
                    </a:cubicBezTo>
                    <a:lnTo>
                      <a:pt x="3227" y="3715"/>
                    </a:lnTo>
                    <a:lnTo>
                      <a:pt x="4394" y="3715"/>
                    </a:lnTo>
                    <a:lnTo>
                      <a:pt x="4394" y="2191"/>
                    </a:lnTo>
                    <a:cubicBezTo>
                      <a:pt x="4394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2"/>
              <p:cNvSpPr/>
              <p:nvPr/>
            </p:nvSpPr>
            <p:spPr>
              <a:xfrm>
                <a:off x="1006950" y="1549725"/>
                <a:ext cx="109575" cy="92900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716" extrusionOk="0">
                    <a:moveTo>
                      <a:pt x="2192" y="1"/>
                    </a:moveTo>
                    <a:cubicBezTo>
                      <a:pt x="977" y="1"/>
                      <a:pt x="1" y="989"/>
                      <a:pt x="1" y="2191"/>
                    </a:cubicBezTo>
                    <a:lnTo>
                      <a:pt x="1" y="3703"/>
                    </a:lnTo>
                    <a:lnTo>
                      <a:pt x="1168" y="3703"/>
                    </a:lnTo>
                    <a:lnTo>
                      <a:pt x="1168" y="2191"/>
                    </a:lnTo>
                    <a:cubicBezTo>
                      <a:pt x="1168" y="1632"/>
                      <a:pt x="1632" y="1167"/>
                      <a:pt x="2192" y="1167"/>
                    </a:cubicBezTo>
                    <a:cubicBezTo>
                      <a:pt x="2763" y="1167"/>
                      <a:pt x="3216" y="1632"/>
                      <a:pt x="3216" y="2191"/>
                    </a:cubicBezTo>
                    <a:lnTo>
                      <a:pt x="3216" y="3715"/>
                    </a:lnTo>
                    <a:lnTo>
                      <a:pt x="4382" y="3715"/>
                    </a:lnTo>
                    <a:lnTo>
                      <a:pt x="4382" y="2191"/>
                    </a:lnTo>
                    <a:cubicBezTo>
                      <a:pt x="4382" y="989"/>
                      <a:pt x="3406" y="1"/>
                      <a:pt x="219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5" name="Google Shape;615;p32"/>
          <p:cNvGrpSpPr/>
          <p:nvPr/>
        </p:nvGrpSpPr>
        <p:grpSpPr>
          <a:xfrm>
            <a:off x="7873781" y="1479386"/>
            <a:ext cx="1827052" cy="2304120"/>
            <a:chOff x="8922625" y="3320713"/>
            <a:chExt cx="512900" cy="646825"/>
          </a:xfrm>
        </p:grpSpPr>
        <p:sp>
          <p:nvSpPr>
            <p:cNvPr id="616" name="Google Shape;616;p32"/>
            <p:cNvSpPr/>
            <p:nvPr/>
          </p:nvSpPr>
          <p:spPr>
            <a:xfrm>
              <a:off x="8922625" y="3320713"/>
              <a:ext cx="512900" cy="646825"/>
            </a:xfrm>
            <a:custGeom>
              <a:avLst/>
              <a:gdLst/>
              <a:ahLst/>
              <a:cxnLst/>
              <a:rect l="l" t="t" r="r" b="b"/>
              <a:pathLst>
                <a:path w="20516" h="25873" extrusionOk="0">
                  <a:moveTo>
                    <a:pt x="10264" y="1"/>
                  </a:moveTo>
                  <a:cubicBezTo>
                    <a:pt x="7811" y="1"/>
                    <a:pt x="5823" y="1989"/>
                    <a:pt x="5823" y="4442"/>
                  </a:cubicBezTo>
                  <a:lnTo>
                    <a:pt x="5823" y="4942"/>
                  </a:lnTo>
                  <a:cubicBezTo>
                    <a:pt x="5097" y="4942"/>
                    <a:pt x="4513" y="5525"/>
                    <a:pt x="4513" y="6240"/>
                  </a:cubicBezTo>
                  <a:cubicBezTo>
                    <a:pt x="4513" y="6966"/>
                    <a:pt x="5097" y="7549"/>
                    <a:pt x="5823" y="7549"/>
                  </a:cubicBezTo>
                  <a:lnTo>
                    <a:pt x="5823" y="9133"/>
                  </a:lnTo>
                  <a:lnTo>
                    <a:pt x="5073" y="9133"/>
                  </a:lnTo>
                  <a:cubicBezTo>
                    <a:pt x="4704" y="9133"/>
                    <a:pt x="4406" y="9430"/>
                    <a:pt x="4406" y="9800"/>
                  </a:cubicBezTo>
                  <a:cubicBezTo>
                    <a:pt x="4406" y="10169"/>
                    <a:pt x="4704" y="10478"/>
                    <a:pt x="5073" y="10478"/>
                  </a:cubicBezTo>
                  <a:lnTo>
                    <a:pt x="6406" y="10478"/>
                  </a:lnTo>
                  <a:lnTo>
                    <a:pt x="6311" y="11121"/>
                  </a:lnTo>
                  <a:cubicBezTo>
                    <a:pt x="6240" y="11109"/>
                    <a:pt x="6156" y="11109"/>
                    <a:pt x="6085" y="11109"/>
                  </a:cubicBezTo>
                  <a:cubicBezTo>
                    <a:pt x="5418" y="11109"/>
                    <a:pt x="4859" y="11490"/>
                    <a:pt x="4609" y="12050"/>
                  </a:cubicBezTo>
                  <a:lnTo>
                    <a:pt x="3537" y="12050"/>
                  </a:lnTo>
                  <a:lnTo>
                    <a:pt x="1311" y="14479"/>
                  </a:lnTo>
                  <a:lnTo>
                    <a:pt x="1311" y="17455"/>
                  </a:lnTo>
                  <a:lnTo>
                    <a:pt x="1156" y="17455"/>
                  </a:lnTo>
                  <a:cubicBezTo>
                    <a:pt x="941" y="17455"/>
                    <a:pt x="775" y="17622"/>
                    <a:pt x="775" y="17836"/>
                  </a:cubicBezTo>
                  <a:cubicBezTo>
                    <a:pt x="775" y="18039"/>
                    <a:pt x="953" y="18217"/>
                    <a:pt x="1156" y="18217"/>
                  </a:cubicBezTo>
                  <a:lnTo>
                    <a:pt x="1346" y="18217"/>
                  </a:lnTo>
                  <a:cubicBezTo>
                    <a:pt x="1382" y="18420"/>
                    <a:pt x="1501" y="18598"/>
                    <a:pt x="1680" y="18705"/>
                  </a:cubicBezTo>
                  <a:cubicBezTo>
                    <a:pt x="727" y="18884"/>
                    <a:pt x="1" y="19717"/>
                    <a:pt x="1" y="20718"/>
                  </a:cubicBezTo>
                  <a:lnTo>
                    <a:pt x="1144" y="20718"/>
                  </a:lnTo>
                  <a:cubicBezTo>
                    <a:pt x="1144" y="20217"/>
                    <a:pt x="1549" y="19813"/>
                    <a:pt x="2049" y="19813"/>
                  </a:cubicBezTo>
                  <a:cubicBezTo>
                    <a:pt x="2549" y="19813"/>
                    <a:pt x="2966" y="20217"/>
                    <a:pt x="2966" y="20718"/>
                  </a:cubicBezTo>
                  <a:lnTo>
                    <a:pt x="4097" y="20718"/>
                  </a:lnTo>
                  <a:cubicBezTo>
                    <a:pt x="4097" y="19717"/>
                    <a:pt x="3370" y="18884"/>
                    <a:pt x="2418" y="18705"/>
                  </a:cubicBezTo>
                  <a:cubicBezTo>
                    <a:pt x="2596" y="18598"/>
                    <a:pt x="2727" y="18420"/>
                    <a:pt x="2751" y="18217"/>
                  </a:cubicBezTo>
                  <a:lnTo>
                    <a:pt x="2942" y="18217"/>
                  </a:lnTo>
                  <a:cubicBezTo>
                    <a:pt x="3156" y="18217"/>
                    <a:pt x="3323" y="18039"/>
                    <a:pt x="3323" y="17836"/>
                  </a:cubicBezTo>
                  <a:cubicBezTo>
                    <a:pt x="3323" y="17622"/>
                    <a:pt x="3156" y="17455"/>
                    <a:pt x="2942" y="17455"/>
                  </a:cubicBezTo>
                  <a:lnTo>
                    <a:pt x="2727" y="17455"/>
                  </a:lnTo>
                  <a:lnTo>
                    <a:pt x="2727" y="15026"/>
                  </a:lnTo>
                  <a:lnTo>
                    <a:pt x="4156" y="13467"/>
                  </a:lnTo>
                  <a:lnTo>
                    <a:pt x="4632" y="13467"/>
                  </a:lnTo>
                  <a:cubicBezTo>
                    <a:pt x="4871" y="13919"/>
                    <a:pt x="5299" y="14252"/>
                    <a:pt x="5823" y="14336"/>
                  </a:cubicBezTo>
                  <a:lnTo>
                    <a:pt x="5061" y="19313"/>
                  </a:lnTo>
                  <a:lnTo>
                    <a:pt x="6442" y="19313"/>
                  </a:lnTo>
                  <a:lnTo>
                    <a:pt x="6442" y="20908"/>
                  </a:lnTo>
                  <a:cubicBezTo>
                    <a:pt x="6252" y="21063"/>
                    <a:pt x="6121" y="21301"/>
                    <a:pt x="6121" y="21563"/>
                  </a:cubicBezTo>
                  <a:lnTo>
                    <a:pt x="6121" y="21622"/>
                  </a:lnTo>
                  <a:lnTo>
                    <a:pt x="5359" y="21622"/>
                  </a:lnTo>
                  <a:lnTo>
                    <a:pt x="4359" y="23277"/>
                  </a:lnTo>
                  <a:lnTo>
                    <a:pt x="4359" y="25111"/>
                  </a:lnTo>
                  <a:lnTo>
                    <a:pt x="4359" y="25873"/>
                  </a:lnTo>
                  <a:lnTo>
                    <a:pt x="9562" y="25873"/>
                  </a:lnTo>
                  <a:lnTo>
                    <a:pt x="9562" y="25111"/>
                  </a:lnTo>
                  <a:lnTo>
                    <a:pt x="9562" y="23277"/>
                  </a:lnTo>
                  <a:lnTo>
                    <a:pt x="8573" y="21622"/>
                  </a:lnTo>
                  <a:lnTo>
                    <a:pt x="7799" y="21622"/>
                  </a:lnTo>
                  <a:lnTo>
                    <a:pt x="7799" y="21563"/>
                  </a:lnTo>
                  <a:cubicBezTo>
                    <a:pt x="7799" y="21301"/>
                    <a:pt x="7680" y="21063"/>
                    <a:pt x="7478" y="20908"/>
                  </a:cubicBezTo>
                  <a:lnTo>
                    <a:pt x="7478" y="19313"/>
                  </a:lnTo>
                  <a:lnTo>
                    <a:pt x="13026" y="19313"/>
                  </a:lnTo>
                  <a:lnTo>
                    <a:pt x="13026" y="20908"/>
                  </a:lnTo>
                  <a:cubicBezTo>
                    <a:pt x="12836" y="21063"/>
                    <a:pt x="12705" y="21301"/>
                    <a:pt x="12705" y="21563"/>
                  </a:cubicBezTo>
                  <a:lnTo>
                    <a:pt x="12705" y="21622"/>
                  </a:lnTo>
                  <a:lnTo>
                    <a:pt x="11943" y="21622"/>
                  </a:lnTo>
                  <a:lnTo>
                    <a:pt x="10955" y="23277"/>
                  </a:lnTo>
                  <a:lnTo>
                    <a:pt x="10955" y="25111"/>
                  </a:lnTo>
                  <a:lnTo>
                    <a:pt x="10955" y="25873"/>
                  </a:lnTo>
                  <a:lnTo>
                    <a:pt x="16158" y="25873"/>
                  </a:lnTo>
                  <a:lnTo>
                    <a:pt x="16158" y="25111"/>
                  </a:lnTo>
                  <a:lnTo>
                    <a:pt x="16158" y="23277"/>
                  </a:lnTo>
                  <a:lnTo>
                    <a:pt x="15158" y="21622"/>
                  </a:lnTo>
                  <a:lnTo>
                    <a:pt x="14396" y="21622"/>
                  </a:lnTo>
                  <a:lnTo>
                    <a:pt x="14396" y="21563"/>
                  </a:lnTo>
                  <a:cubicBezTo>
                    <a:pt x="14396" y="21301"/>
                    <a:pt x="14265" y="21063"/>
                    <a:pt x="14074" y="20908"/>
                  </a:cubicBezTo>
                  <a:lnTo>
                    <a:pt x="14074" y="19313"/>
                  </a:lnTo>
                  <a:lnTo>
                    <a:pt x="15455" y="19313"/>
                  </a:lnTo>
                  <a:lnTo>
                    <a:pt x="15169" y="17491"/>
                  </a:lnTo>
                  <a:lnTo>
                    <a:pt x="14693" y="14336"/>
                  </a:lnTo>
                  <a:cubicBezTo>
                    <a:pt x="15217" y="14252"/>
                    <a:pt x="15646" y="13919"/>
                    <a:pt x="15884" y="13467"/>
                  </a:cubicBezTo>
                  <a:lnTo>
                    <a:pt x="16360" y="13467"/>
                  </a:lnTo>
                  <a:lnTo>
                    <a:pt x="17789" y="15026"/>
                  </a:lnTo>
                  <a:lnTo>
                    <a:pt x="17789" y="17455"/>
                  </a:lnTo>
                  <a:lnTo>
                    <a:pt x="17574" y="17455"/>
                  </a:lnTo>
                  <a:cubicBezTo>
                    <a:pt x="17360" y="17455"/>
                    <a:pt x="17193" y="17622"/>
                    <a:pt x="17193" y="17836"/>
                  </a:cubicBezTo>
                  <a:cubicBezTo>
                    <a:pt x="17193" y="18039"/>
                    <a:pt x="17360" y="18217"/>
                    <a:pt x="17574" y="18217"/>
                  </a:cubicBezTo>
                  <a:lnTo>
                    <a:pt x="17753" y="18217"/>
                  </a:lnTo>
                  <a:cubicBezTo>
                    <a:pt x="17789" y="18420"/>
                    <a:pt x="17920" y="18598"/>
                    <a:pt x="18098" y="18705"/>
                  </a:cubicBezTo>
                  <a:cubicBezTo>
                    <a:pt x="17146" y="18884"/>
                    <a:pt x="16420" y="19717"/>
                    <a:pt x="16420" y="20718"/>
                  </a:cubicBezTo>
                  <a:lnTo>
                    <a:pt x="17551" y="20718"/>
                  </a:lnTo>
                  <a:cubicBezTo>
                    <a:pt x="17551" y="20217"/>
                    <a:pt x="17967" y="19813"/>
                    <a:pt x="18467" y="19813"/>
                  </a:cubicBezTo>
                  <a:cubicBezTo>
                    <a:pt x="18968" y="19813"/>
                    <a:pt x="19372" y="20217"/>
                    <a:pt x="19372" y="20718"/>
                  </a:cubicBezTo>
                  <a:lnTo>
                    <a:pt x="20515" y="20718"/>
                  </a:lnTo>
                  <a:cubicBezTo>
                    <a:pt x="20515" y="19717"/>
                    <a:pt x="19789" y="18884"/>
                    <a:pt x="18837" y="18705"/>
                  </a:cubicBezTo>
                  <a:cubicBezTo>
                    <a:pt x="19015" y="18598"/>
                    <a:pt x="19134" y="18420"/>
                    <a:pt x="19170" y="18217"/>
                  </a:cubicBezTo>
                  <a:lnTo>
                    <a:pt x="19360" y="18217"/>
                  </a:lnTo>
                  <a:cubicBezTo>
                    <a:pt x="19563" y="18217"/>
                    <a:pt x="19741" y="18039"/>
                    <a:pt x="19741" y="17836"/>
                  </a:cubicBezTo>
                  <a:cubicBezTo>
                    <a:pt x="19741" y="17622"/>
                    <a:pt x="19575" y="17455"/>
                    <a:pt x="19360" y="17455"/>
                  </a:cubicBezTo>
                  <a:lnTo>
                    <a:pt x="19206" y="17455"/>
                  </a:lnTo>
                  <a:lnTo>
                    <a:pt x="19206" y="14479"/>
                  </a:lnTo>
                  <a:lnTo>
                    <a:pt x="16979" y="12050"/>
                  </a:lnTo>
                  <a:lnTo>
                    <a:pt x="15908" y="12050"/>
                  </a:lnTo>
                  <a:cubicBezTo>
                    <a:pt x="15658" y="11490"/>
                    <a:pt x="15086" y="11109"/>
                    <a:pt x="14431" y="11109"/>
                  </a:cubicBezTo>
                  <a:cubicBezTo>
                    <a:pt x="14360" y="11109"/>
                    <a:pt x="14276" y="11109"/>
                    <a:pt x="14205" y="11121"/>
                  </a:cubicBezTo>
                  <a:lnTo>
                    <a:pt x="14110" y="10478"/>
                  </a:lnTo>
                  <a:lnTo>
                    <a:pt x="15443" y="10478"/>
                  </a:lnTo>
                  <a:cubicBezTo>
                    <a:pt x="15812" y="10478"/>
                    <a:pt x="16110" y="10169"/>
                    <a:pt x="16110" y="9800"/>
                  </a:cubicBezTo>
                  <a:cubicBezTo>
                    <a:pt x="16110" y="9430"/>
                    <a:pt x="15812" y="9133"/>
                    <a:pt x="15443" y="9133"/>
                  </a:cubicBezTo>
                  <a:lnTo>
                    <a:pt x="14693" y="9133"/>
                  </a:lnTo>
                  <a:lnTo>
                    <a:pt x="14693" y="7549"/>
                  </a:lnTo>
                  <a:cubicBezTo>
                    <a:pt x="15419" y="7549"/>
                    <a:pt x="16003" y="6966"/>
                    <a:pt x="16003" y="6240"/>
                  </a:cubicBezTo>
                  <a:cubicBezTo>
                    <a:pt x="16003" y="5525"/>
                    <a:pt x="15419" y="4942"/>
                    <a:pt x="14693" y="4942"/>
                  </a:cubicBezTo>
                  <a:lnTo>
                    <a:pt x="14693" y="4442"/>
                  </a:lnTo>
                  <a:cubicBezTo>
                    <a:pt x="14693" y="1989"/>
                    <a:pt x="12705" y="1"/>
                    <a:pt x="10264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7" name="Google Shape;617;p32"/>
            <p:cNvGrpSpPr/>
            <p:nvPr/>
          </p:nvGrpSpPr>
          <p:grpSpPr>
            <a:xfrm>
              <a:off x="8922925" y="3320713"/>
              <a:ext cx="512300" cy="646825"/>
              <a:chOff x="4779150" y="1079725"/>
              <a:chExt cx="512300" cy="646825"/>
            </a:xfrm>
          </p:grpSpPr>
          <p:sp>
            <p:nvSpPr>
              <p:cNvPr id="618" name="Google Shape;618;p32"/>
              <p:cNvSpPr/>
              <p:nvPr/>
            </p:nvSpPr>
            <p:spPr>
              <a:xfrm>
                <a:off x="4939900" y="1522650"/>
                <a:ext cx="25900" cy="113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4525" extrusionOk="0">
                    <a:moveTo>
                      <a:pt x="524" y="0"/>
                    </a:moveTo>
                    <a:cubicBezTo>
                      <a:pt x="238" y="0"/>
                      <a:pt x="0" y="226"/>
                      <a:pt x="0" y="512"/>
                    </a:cubicBezTo>
                    <a:lnTo>
                      <a:pt x="0" y="4001"/>
                    </a:lnTo>
                    <a:cubicBezTo>
                      <a:pt x="0" y="4286"/>
                      <a:pt x="238" y="4524"/>
                      <a:pt x="524" y="4524"/>
                    </a:cubicBezTo>
                    <a:cubicBezTo>
                      <a:pt x="810" y="4524"/>
                      <a:pt x="1036" y="4286"/>
                      <a:pt x="1036" y="4001"/>
                    </a:cubicBezTo>
                    <a:lnTo>
                      <a:pt x="1036" y="512"/>
                    </a:lnTo>
                    <a:cubicBezTo>
                      <a:pt x="1036" y="226"/>
                      <a:pt x="810" y="0"/>
                      <a:pt x="5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2"/>
              <p:cNvSpPr/>
              <p:nvPr/>
            </p:nvSpPr>
            <p:spPr>
              <a:xfrm>
                <a:off x="4931850" y="1597950"/>
                <a:ext cx="42000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3025" extrusionOk="0">
                    <a:moveTo>
                      <a:pt x="846" y="0"/>
                    </a:moveTo>
                    <a:cubicBezTo>
                      <a:pt x="382" y="0"/>
                      <a:pt x="1" y="369"/>
                      <a:pt x="1" y="834"/>
                    </a:cubicBezTo>
                    <a:lnTo>
                      <a:pt x="1" y="2179"/>
                    </a:lnTo>
                    <a:cubicBezTo>
                      <a:pt x="1" y="2643"/>
                      <a:pt x="382" y="3024"/>
                      <a:pt x="846" y="3024"/>
                    </a:cubicBezTo>
                    <a:cubicBezTo>
                      <a:pt x="1310" y="3024"/>
                      <a:pt x="1679" y="2643"/>
                      <a:pt x="1679" y="2179"/>
                    </a:cubicBezTo>
                    <a:lnTo>
                      <a:pt x="1679" y="834"/>
                    </a:lnTo>
                    <a:cubicBezTo>
                      <a:pt x="1679" y="369"/>
                      <a:pt x="1310" y="0"/>
                      <a:pt x="8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2"/>
              <p:cNvSpPr/>
              <p:nvPr/>
            </p:nvSpPr>
            <p:spPr>
              <a:xfrm>
                <a:off x="4887800" y="1620275"/>
                <a:ext cx="130100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4251" extrusionOk="0">
                    <a:moveTo>
                      <a:pt x="1001" y="0"/>
                    </a:moveTo>
                    <a:lnTo>
                      <a:pt x="1" y="1655"/>
                    </a:lnTo>
                    <a:lnTo>
                      <a:pt x="1" y="4251"/>
                    </a:lnTo>
                    <a:lnTo>
                      <a:pt x="5204" y="4251"/>
                    </a:lnTo>
                    <a:lnTo>
                      <a:pt x="5204" y="1655"/>
                    </a:lnTo>
                    <a:lnTo>
                      <a:pt x="42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2"/>
              <p:cNvSpPr/>
              <p:nvPr/>
            </p:nvSpPr>
            <p:spPr>
              <a:xfrm>
                <a:off x="4910725" y="1658975"/>
                <a:ext cx="84550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3382" h="2703" extrusionOk="0">
                    <a:moveTo>
                      <a:pt x="1691" y="0"/>
                    </a:moveTo>
                    <a:cubicBezTo>
                      <a:pt x="750" y="0"/>
                      <a:pt x="0" y="750"/>
                      <a:pt x="0" y="1691"/>
                    </a:cubicBezTo>
                    <a:lnTo>
                      <a:pt x="0" y="2703"/>
                    </a:lnTo>
                    <a:lnTo>
                      <a:pt x="3382" y="2703"/>
                    </a:lnTo>
                    <a:lnTo>
                      <a:pt x="3382" y="1691"/>
                    </a:lnTo>
                    <a:cubicBezTo>
                      <a:pt x="3382" y="750"/>
                      <a:pt x="2620" y="0"/>
                      <a:pt x="16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2"/>
              <p:cNvSpPr/>
              <p:nvPr/>
            </p:nvSpPr>
            <p:spPr>
              <a:xfrm>
                <a:off x="4887800" y="1707475"/>
                <a:ext cx="13010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763" extrusionOk="0">
                    <a:moveTo>
                      <a:pt x="1" y="1"/>
                    </a:moveTo>
                    <a:lnTo>
                      <a:pt x="1" y="763"/>
                    </a:lnTo>
                    <a:lnTo>
                      <a:pt x="5204" y="763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2"/>
              <p:cNvSpPr/>
              <p:nvPr/>
            </p:nvSpPr>
            <p:spPr>
              <a:xfrm>
                <a:off x="4911025" y="1636350"/>
                <a:ext cx="140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286" y="0"/>
                    </a:moveTo>
                    <a:cubicBezTo>
                      <a:pt x="119" y="0"/>
                      <a:pt x="0" y="119"/>
                      <a:pt x="0" y="286"/>
                    </a:cubicBezTo>
                    <a:cubicBezTo>
                      <a:pt x="0" y="441"/>
                      <a:pt x="119" y="560"/>
                      <a:pt x="286" y="560"/>
                    </a:cubicBezTo>
                    <a:cubicBezTo>
                      <a:pt x="441" y="560"/>
                      <a:pt x="560" y="441"/>
                      <a:pt x="560" y="286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2"/>
              <p:cNvSpPr/>
              <p:nvPr/>
            </p:nvSpPr>
            <p:spPr>
              <a:xfrm>
                <a:off x="4934225" y="1636350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87" y="0"/>
                    </a:moveTo>
                    <a:cubicBezTo>
                      <a:pt x="120" y="0"/>
                      <a:pt x="1" y="119"/>
                      <a:pt x="1" y="286"/>
                    </a:cubicBezTo>
                    <a:cubicBezTo>
                      <a:pt x="1" y="441"/>
                      <a:pt x="132" y="560"/>
                      <a:pt x="287" y="560"/>
                    </a:cubicBezTo>
                    <a:cubicBezTo>
                      <a:pt x="441" y="560"/>
                      <a:pt x="561" y="441"/>
                      <a:pt x="561" y="286"/>
                    </a:cubicBezTo>
                    <a:cubicBezTo>
                      <a:pt x="561" y="131"/>
                      <a:pt x="441" y="0"/>
                      <a:pt x="2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2"/>
              <p:cNvSpPr/>
              <p:nvPr/>
            </p:nvSpPr>
            <p:spPr>
              <a:xfrm>
                <a:off x="4957450" y="1636350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86" y="0"/>
                    </a:moveTo>
                    <a:cubicBezTo>
                      <a:pt x="132" y="0"/>
                      <a:pt x="1" y="119"/>
                      <a:pt x="1" y="286"/>
                    </a:cubicBezTo>
                    <a:cubicBezTo>
                      <a:pt x="1" y="441"/>
                      <a:pt x="132" y="560"/>
                      <a:pt x="286" y="560"/>
                    </a:cubicBezTo>
                    <a:cubicBezTo>
                      <a:pt x="441" y="560"/>
                      <a:pt x="560" y="441"/>
                      <a:pt x="560" y="286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2"/>
              <p:cNvSpPr/>
              <p:nvPr/>
            </p:nvSpPr>
            <p:spPr>
              <a:xfrm>
                <a:off x="4980675" y="1636350"/>
                <a:ext cx="143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60" extrusionOk="0">
                    <a:moveTo>
                      <a:pt x="286" y="0"/>
                    </a:moveTo>
                    <a:cubicBezTo>
                      <a:pt x="131" y="0"/>
                      <a:pt x="0" y="119"/>
                      <a:pt x="0" y="286"/>
                    </a:cubicBezTo>
                    <a:cubicBezTo>
                      <a:pt x="0" y="441"/>
                      <a:pt x="131" y="560"/>
                      <a:pt x="286" y="560"/>
                    </a:cubicBezTo>
                    <a:cubicBezTo>
                      <a:pt x="441" y="560"/>
                      <a:pt x="572" y="441"/>
                      <a:pt x="572" y="286"/>
                    </a:cubicBezTo>
                    <a:cubicBezTo>
                      <a:pt x="572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2"/>
              <p:cNvSpPr/>
              <p:nvPr/>
            </p:nvSpPr>
            <p:spPr>
              <a:xfrm>
                <a:off x="5104800" y="1522650"/>
                <a:ext cx="25925" cy="113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4525" extrusionOk="0">
                    <a:moveTo>
                      <a:pt x="512" y="0"/>
                    </a:moveTo>
                    <a:cubicBezTo>
                      <a:pt x="226" y="0"/>
                      <a:pt x="0" y="226"/>
                      <a:pt x="0" y="512"/>
                    </a:cubicBezTo>
                    <a:lnTo>
                      <a:pt x="0" y="4001"/>
                    </a:lnTo>
                    <a:cubicBezTo>
                      <a:pt x="0" y="4286"/>
                      <a:pt x="226" y="4524"/>
                      <a:pt x="512" y="4524"/>
                    </a:cubicBezTo>
                    <a:cubicBezTo>
                      <a:pt x="798" y="4524"/>
                      <a:pt x="1036" y="4286"/>
                      <a:pt x="1036" y="4001"/>
                    </a:cubicBezTo>
                    <a:lnTo>
                      <a:pt x="1036" y="512"/>
                    </a:lnTo>
                    <a:cubicBezTo>
                      <a:pt x="1036" y="226"/>
                      <a:pt x="798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2"/>
              <p:cNvSpPr/>
              <p:nvPr/>
            </p:nvSpPr>
            <p:spPr>
              <a:xfrm>
                <a:off x="5096750" y="1597950"/>
                <a:ext cx="42000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3025" extrusionOk="0">
                    <a:moveTo>
                      <a:pt x="834" y="0"/>
                    </a:moveTo>
                    <a:cubicBezTo>
                      <a:pt x="370" y="0"/>
                      <a:pt x="1" y="369"/>
                      <a:pt x="1" y="834"/>
                    </a:cubicBezTo>
                    <a:lnTo>
                      <a:pt x="1" y="2179"/>
                    </a:lnTo>
                    <a:cubicBezTo>
                      <a:pt x="1" y="2643"/>
                      <a:pt x="370" y="3024"/>
                      <a:pt x="834" y="3024"/>
                    </a:cubicBezTo>
                    <a:cubicBezTo>
                      <a:pt x="1299" y="3024"/>
                      <a:pt x="1680" y="2643"/>
                      <a:pt x="1680" y="2179"/>
                    </a:cubicBezTo>
                    <a:lnTo>
                      <a:pt x="1680" y="834"/>
                    </a:lnTo>
                    <a:cubicBezTo>
                      <a:pt x="1680" y="369"/>
                      <a:pt x="1299" y="0"/>
                      <a:pt x="8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2"/>
              <p:cNvSpPr/>
              <p:nvPr/>
            </p:nvSpPr>
            <p:spPr>
              <a:xfrm>
                <a:off x="5052700" y="1620275"/>
                <a:ext cx="130100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4251" extrusionOk="0">
                    <a:moveTo>
                      <a:pt x="989" y="0"/>
                    </a:moveTo>
                    <a:lnTo>
                      <a:pt x="1" y="1655"/>
                    </a:lnTo>
                    <a:lnTo>
                      <a:pt x="1" y="4251"/>
                    </a:lnTo>
                    <a:lnTo>
                      <a:pt x="5204" y="4251"/>
                    </a:lnTo>
                    <a:lnTo>
                      <a:pt x="5204" y="1655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2"/>
              <p:cNvSpPr/>
              <p:nvPr/>
            </p:nvSpPr>
            <p:spPr>
              <a:xfrm>
                <a:off x="5075325" y="1658975"/>
                <a:ext cx="84850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2703" extrusionOk="0">
                    <a:moveTo>
                      <a:pt x="1691" y="0"/>
                    </a:moveTo>
                    <a:cubicBezTo>
                      <a:pt x="762" y="0"/>
                      <a:pt x="0" y="750"/>
                      <a:pt x="0" y="1691"/>
                    </a:cubicBezTo>
                    <a:lnTo>
                      <a:pt x="0" y="2703"/>
                    </a:lnTo>
                    <a:lnTo>
                      <a:pt x="3394" y="2703"/>
                    </a:lnTo>
                    <a:lnTo>
                      <a:pt x="3394" y="1691"/>
                    </a:lnTo>
                    <a:cubicBezTo>
                      <a:pt x="3394" y="750"/>
                      <a:pt x="2632" y="0"/>
                      <a:pt x="16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2"/>
              <p:cNvSpPr/>
              <p:nvPr/>
            </p:nvSpPr>
            <p:spPr>
              <a:xfrm>
                <a:off x="5052700" y="1707475"/>
                <a:ext cx="13010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763" extrusionOk="0">
                    <a:moveTo>
                      <a:pt x="1" y="1"/>
                    </a:moveTo>
                    <a:lnTo>
                      <a:pt x="1" y="763"/>
                    </a:lnTo>
                    <a:lnTo>
                      <a:pt x="5204" y="763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2"/>
              <p:cNvSpPr/>
              <p:nvPr/>
            </p:nvSpPr>
            <p:spPr>
              <a:xfrm>
                <a:off x="5075625" y="1636350"/>
                <a:ext cx="143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60" extrusionOk="0">
                    <a:moveTo>
                      <a:pt x="286" y="0"/>
                    </a:moveTo>
                    <a:cubicBezTo>
                      <a:pt x="131" y="0"/>
                      <a:pt x="0" y="119"/>
                      <a:pt x="0" y="286"/>
                    </a:cubicBezTo>
                    <a:cubicBezTo>
                      <a:pt x="0" y="441"/>
                      <a:pt x="131" y="560"/>
                      <a:pt x="286" y="560"/>
                    </a:cubicBezTo>
                    <a:cubicBezTo>
                      <a:pt x="441" y="560"/>
                      <a:pt x="572" y="441"/>
                      <a:pt x="572" y="286"/>
                    </a:cubicBezTo>
                    <a:cubicBezTo>
                      <a:pt x="572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2"/>
              <p:cNvSpPr/>
              <p:nvPr/>
            </p:nvSpPr>
            <p:spPr>
              <a:xfrm>
                <a:off x="5099125" y="1636350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75" y="0"/>
                    </a:moveTo>
                    <a:cubicBezTo>
                      <a:pt x="120" y="0"/>
                      <a:pt x="1" y="119"/>
                      <a:pt x="1" y="286"/>
                    </a:cubicBezTo>
                    <a:cubicBezTo>
                      <a:pt x="1" y="441"/>
                      <a:pt x="120" y="560"/>
                      <a:pt x="275" y="560"/>
                    </a:cubicBezTo>
                    <a:cubicBezTo>
                      <a:pt x="430" y="560"/>
                      <a:pt x="561" y="441"/>
                      <a:pt x="561" y="286"/>
                    </a:cubicBezTo>
                    <a:cubicBezTo>
                      <a:pt x="561" y="131"/>
                      <a:pt x="430" y="0"/>
                      <a:pt x="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2"/>
              <p:cNvSpPr/>
              <p:nvPr/>
            </p:nvSpPr>
            <p:spPr>
              <a:xfrm>
                <a:off x="5122350" y="1636350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75" y="0"/>
                    </a:moveTo>
                    <a:cubicBezTo>
                      <a:pt x="120" y="0"/>
                      <a:pt x="1" y="119"/>
                      <a:pt x="1" y="286"/>
                    </a:cubicBezTo>
                    <a:cubicBezTo>
                      <a:pt x="1" y="441"/>
                      <a:pt x="120" y="560"/>
                      <a:pt x="275" y="560"/>
                    </a:cubicBezTo>
                    <a:cubicBezTo>
                      <a:pt x="429" y="560"/>
                      <a:pt x="560" y="441"/>
                      <a:pt x="560" y="286"/>
                    </a:cubicBezTo>
                    <a:cubicBezTo>
                      <a:pt x="560" y="131"/>
                      <a:pt x="429" y="0"/>
                      <a:pt x="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2"/>
              <p:cNvSpPr/>
              <p:nvPr/>
            </p:nvSpPr>
            <p:spPr>
              <a:xfrm>
                <a:off x="5145575" y="1636350"/>
                <a:ext cx="140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286" y="0"/>
                    </a:moveTo>
                    <a:cubicBezTo>
                      <a:pt x="119" y="0"/>
                      <a:pt x="0" y="119"/>
                      <a:pt x="0" y="286"/>
                    </a:cubicBezTo>
                    <a:cubicBezTo>
                      <a:pt x="0" y="441"/>
                      <a:pt x="131" y="560"/>
                      <a:pt x="286" y="560"/>
                    </a:cubicBezTo>
                    <a:cubicBezTo>
                      <a:pt x="441" y="560"/>
                      <a:pt x="560" y="441"/>
                      <a:pt x="560" y="286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2"/>
              <p:cNvSpPr/>
              <p:nvPr/>
            </p:nvSpPr>
            <p:spPr>
              <a:xfrm>
                <a:off x="4891675" y="1203250"/>
                <a:ext cx="65200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609" extrusionOk="0">
                    <a:moveTo>
                      <a:pt x="1310" y="1"/>
                    </a:moveTo>
                    <a:cubicBezTo>
                      <a:pt x="584" y="1"/>
                      <a:pt x="0" y="584"/>
                      <a:pt x="0" y="1310"/>
                    </a:cubicBezTo>
                    <a:cubicBezTo>
                      <a:pt x="0" y="2025"/>
                      <a:pt x="584" y="2608"/>
                      <a:pt x="1310" y="2608"/>
                    </a:cubicBezTo>
                    <a:cubicBezTo>
                      <a:pt x="2024" y="2608"/>
                      <a:pt x="2608" y="2025"/>
                      <a:pt x="2608" y="1310"/>
                    </a:cubicBezTo>
                    <a:cubicBezTo>
                      <a:pt x="2608" y="584"/>
                      <a:pt x="2024" y="1"/>
                      <a:pt x="13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2"/>
              <p:cNvSpPr/>
              <p:nvPr/>
            </p:nvSpPr>
            <p:spPr>
              <a:xfrm>
                <a:off x="5113725" y="1203250"/>
                <a:ext cx="65200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609" extrusionOk="0">
                    <a:moveTo>
                      <a:pt x="1298" y="1"/>
                    </a:moveTo>
                    <a:cubicBezTo>
                      <a:pt x="584" y="1"/>
                      <a:pt x="0" y="584"/>
                      <a:pt x="0" y="1310"/>
                    </a:cubicBezTo>
                    <a:cubicBezTo>
                      <a:pt x="0" y="2025"/>
                      <a:pt x="584" y="2608"/>
                      <a:pt x="1298" y="2608"/>
                    </a:cubicBezTo>
                    <a:cubicBezTo>
                      <a:pt x="2024" y="2608"/>
                      <a:pt x="2608" y="2025"/>
                      <a:pt x="2608" y="1310"/>
                    </a:cubicBezTo>
                    <a:cubicBezTo>
                      <a:pt x="2608" y="584"/>
                      <a:pt x="2024" y="1"/>
                      <a:pt x="12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2"/>
              <p:cNvSpPr/>
              <p:nvPr/>
            </p:nvSpPr>
            <p:spPr>
              <a:xfrm>
                <a:off x="4812200" y="1514300"/>
                <a:ext cx="3575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430" extrusionOk="0">
                    <a:moveTo>
                      <a:pt x="715" y="1"/>
                    </a:moveTo>
                    <a:cubicBezTo>
                      <a:pt x="322" y="1"/>
                      <a:pt x="0" y="322"/>
                      <a:pt x="0" y="715"/>
                    </a:cubicBezTo>
                    <a:cubicBezTo>
                      <a:pt x="0" y="1108"/>
                      <a:pt x="322" y="1429"/>
                      <a:pt x="715" y="1429"/>
                    </a:cubicBezTo>
                    <a:cubicBezTo>
                      <a:pt x="1108" y="1429"/>
                      <a:pt x="1429" y="1108"/>
                      <a:pt x="1429" y="715"/>
                    </a:cubicBezTo>
                    <a:cubicBezTo>
                      <a:pt x="1429" y="322"/>
                      <a:pt x="1108" y="1"/>
                      <a:pt x="7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2"/>
              <p:cNvSpPr/>
              <p:nvPr/>
            </p:nvSpPr>
            <p:spPr>
              <a:xfrm>
                <a:off x="4811600" y="1380950"/>
                <a:ext cx="135150" cy="135175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5407" extrusionOk="0">
                    <a:moveTo>
                      <a:pt x="2227" y="1"/>
                    </a:moveTo>
                    <a:lnTo>
                      <a:pt x="1" y="2430"/>
                    </a:lnTo>
                    <a:lnTo>
                      <a:pt x="1" y="5406"/>
                    </a:lnTo>
                    <a:lnTo>
                      <a:pt x="1417" y="5406"/>
                    </a:lnTo>
                    <a:lnTo>
                      <a:pt x="1417" y="2977"/>
                    </a:lnTo>
                    <a:lnTo>
                      <a:pt x="2846" y="1418"/>
                    </a:lnTo>
                    <a:lnTo>
                      <a:pt x="5406" y="1418"/>
                    </a:lnTo>
                    <a:lnTo>
                      <a:pt x="54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2"/>
              <p:cNvSpPr/>
              <p:nvPr/>
            </p:nvSpPr>
            <p:spPr>
              <a:xfrm>
                <a:off x="4890175" y="1357450"/>
                <a:ext cx="81300" cy="81275"/>
              </a:xfrm>
              <a:custGeom>
                <a:avLst/>
                <a:gdLst/>
                <a:ahLst/>
                <a:cxnLst/>
                <a:rect l="l" t="t" r="r" b="b"/>
                <a:pathLst>
                  <a:path w="3252" h="3251" extrusionOk="0">
                    <a:moveTo>
                      <a:pt x="1632" y="0"/>
                    </a:moveTo>
                    <a:cubicBezTo>
                      <a:pt x="727" y="0"/>
                      <a:pt x="1" y="726"/>
                      <a:pt x="1" y="1619"/>
                    </a:cubicBezTo>
                    <a:cubicBezTo>
                      <a:pt x="1" y="2524"/>
                      <a:pt x="727" y="3250"/>
                      <a:pt x="1632" y="3250"/>
                    </a:cubicBezTo>
                    <a:cubicBezTo>
                      <a:pt x="2525" y="3250"/>
                      <a:pt x="3251" y="2524"/>
                      <a:pt x="3251" y="1619"/>
                    </a:cubicBezTo>
                    <a:cubicBezTo>
                      <a:pt x="3251" y="726"/>
                      <a:pt x="2525" y="0"/>
                      <a:pt x="16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2"/>
              <p:cNvSpPr/>
              <p:nvPr/>
            </p:nvSpPr>
            <p:spPr>
              <a:xfrm>
                <a:off x="4798200" y="1516100"/>
                <a:ext cx="6372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763" extrusionOk="0">
                    <a:moveTo>
                      <a:pt x="382" y="0"/>
                    </a:moveTo>
                    <a:cubicBezTo>
                      <a:pt x="179" y="0"/>
                      <a:pt x="1" y="167"/>
                      <a:pt x="1" y="381"/>
                    </a:cubicBezTo>
                    <a:cubicBezTo>
                      <a:pt x="1" y="584"/>
                      <a:pt x="179" y="762"/>
                      <a:pt x="382" y="762"/>
                    </a:cubicBezTo>
                    <a:lnTo>
                      <a:pt x="2168" y="762"/>
                    </a:lnTo>
                    <a:cubicBezTo>
                      <a:pt x="2382" y="762"/>
                      <a:pt x="2549" y="584"/>
                      <a:pt x="2549" y="381"/>
                    </a:cubicBezTo>
                    <a:cubicBezTo>
                      <a:pt x="2549" y="167"/>
                      <a:pt x="2382" y="0"/>
                      <a:pt x="21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2"/>
              <p:cNvSpPr/>
              <p:nvPr/>
            </p:nvSpPr>
            <p:spPr>
              <a:xfrm>
                <a:off x="4779150" y="1546450"/>
                <a:ext cx="1021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2049" extrusionOk="0">
                    <a:moveTo>
                      <a:pt x="2037" y="1"/>
                    </a:moveTo>
                    <a:cubicBezTo>
                      <a:pt x="918" y="1"/>
                      <a:pt x="1" y="917"/>
                      <a:pt x="1" y="2048"/>
                    </a:cubicBezTo>
                    <a:lnTo>
                      <a:pt x="1132" y="2048"/>
                    </a:lnTo>
                    <a:cubicBezTo>
                      <a:pt x="1132" y="1548"/>
                      <a:pt x="1537" y="1144"/>
                      <a:pt x="2037" y="1144"/>
                    </a:cubicBezTo>
                    <a:cubicBezTo>
                      <a:pt x="2537" y="1144"/>
                      <a:pt x="2954" y="1548"/>
                      <a:pt x="2954" y="2048"/>
                    </a:cubicBezTo>
                    <a:lnTo>
                      <a:pt x="4085" y="2048"/>
                    </a:lnTo>
                    <a:cubicBezTo>
                      <a:pt x="4085" y="917"/>
                      <a:pt x="3168" y="1"/>
                      <a:pt x="2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2"/>
              <p:cNvSpPr/>
              <p:nvPr/>
            </p:nvSpPr>
            <p:spPr>
              <a:xfrm>
                <a:off x="4910425" y="1377675"/>
                <a:ext cx="408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1632" extrusionOk="0">
                    <a:moveTo>
                      <a:pt x="822" y="1"/>
                    </a:moveTo>
                    <a:cubicBezTo>
                      <a:pt x="370" y="1"/>
                      <a:pt x="0" y="370"/>
                      <a:pt x="0" y="810"/>
                    </a:cubicBezTo>
                    <a:cubicBezTo>
                      <a:pt x="0" y="1263"/>
                      <a:pt x="370" y="1632"/>
                      <a:pt x="822" y="1632"/>
                    </a:cubicBezTo>
                    <a:cubicBezTo>
                      <a:pt x="1262" y="1632"/>
                      <a:pt x="1632" y="1263"/>
                      <a:pt x="1632" y="810"/>
                    </a:cubicBezTo>
                    <a:cubicBezTo>
                      <a:pt x="1632" y="370"/>
                      <a:pt x="1262" y="1"/>
                      <a:pt x="8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2"/>
              <p:cNvSpPr/>
              <p:nvPr/>
            </p:nvSpPr>
            <p:spPr>
              <a:xfrm>
                <a:off x="5222375" y="1514300"/>
                <a:ext cx="360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30" extrusionOk="0">
                    <a:moveTo>
                      <a:pt x="726" y="1"/>
                    </a:moveTo>
                    <a:cubicBezTo>
                      <a:pt x="322" y="1"/>
                      <a:pt x="0" y="322"/>
                      <a:pt x="0" y="715"/>
                    </a:cubicBezTo>
                    <a:cubicBezTo>
                      <a:pt x="0" y="1108"/>
                      <a:pt x="322" y="1429"/>
                      <a:pt x="726" y="1429"/>
                    </a:cubicBezTo>
                    <a:cubicBezTo>
                      <a:pt x="1119" y="1429"/>
                      <a:pt x="1441" y="1108"/>
                      <a:pt x="1441" y="715"/>
                    </a:cubicBezTo>
                    <a:cubicBezTo>
                      <a:pt x="1441" y="322"/>
                      <a:pt x="1119" y="1"/>
                      <a:pt x="7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2"/>
              <p:cNvSpPr/>
              <p:nvPr/>
            </p:nvSpPr>
            <p:spPr>
              <a:xfrm>
                <a:off x="5123850" y="1380950"/>
                <a:ext cx="135150" cy="135175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5407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60" y="1418"/>
                    </a:lnTo>
                    <a:lnTo>
                      <a:pt x="3989" y="2977"/>
                    </a:lnTo>
                    <a:lnTo>
                      <a:pt x="3989" y="5406"/>
                    </a:lnTo>
                    <a:lnTo>
                      <a:pt x="5406" y="5406"/>
                    </a:lnTo>
                    <a:lnTo>
                      <a:pt x="5406" y="2430"/>
                    </a:lnTo>
                    <a:lnTo>
                      <a:pt x="31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2"/>
              <p:cNvSpPr/>
              <p:nvPr/>
            </p:nvSpPr>
            <p:spPr>
              <a:xfrm>
                <a:off x="5099125" y="1357450"/>
                <a:ext cx="81300" cy="81275"/>
              </a:xfrm>
              <a:custGeom>
                <a:avLst/>
                <a:gdLst/>
                <a:ahLst/>
                <a:cxnLst/>
                <a:rect l="l" t="t" r="r" b="b"/>
                <a:pathLst>
                  <a:path w="3252" h="3251" extrusionOk="0">
                    <a:moveTo>
                      <a:pt x="1620" y="0"/>
                    </a:moveTo>
                    <a:cubicBezTo>
                      <a:pt x="727" y="0"/>
                      <a:pt x="1" y="726"/>
                      <a:pt x="1" y="1619"/>
                    </a:cubicBezTo>
                    <a:cubicBezTo>
                      <a:pt x="1" y="2524"/>
                      <a:pt x="727" y="3250"/>
                      <a:pt x="1620" y="3250"/>
                    </a:cubicBezTo>
                    <a:cubicBezTo>
                      <a:pt x="2525" y="3250"/>
                      <a:pt x="3251" y="2524"/>
                      <a:pt x="3251" y="1619"/>
                    </a:cubicBezTo>
                    <a:cubicBezTo>
                      <a:pt x="3251" y="726"/>
                      <a:pt x="2525" y="0"/>
                      <a:pt x="16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2"/>
              <p:cNvSpPr/>
              <p:nvPr/>
            </p:nvSpPr>
            <p:spPr>
              <a:xfrm>
                <a:off x="5208675" y="1516100"/>
                <a:ext cx="6372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763" extrusionOk="0">
                    <a:moveTo>
                      <a:pt x="381" y="0"/>
                    </a:moveTo>
                    <a:cubicBezTo>
                      <a:pt x="167" y="0"/>
                      <a:pt x="0" y="167"/>
                      <a:pt x="0" y="381"/>
                    </a:cubicBezTo>
                    <a:cubicBezTo>
                      <a:pt x="0" y="584"/>
                      <a:pt x="167" y="762"/>
                      <a:pt x="381" y="762"/>
                    </a:cubicBezTo>
                    <a:lnTo>
                      <a:pt x="2167" y="762"/>
                    </a:lnTo>
                    <a:cubicBezTo>
                      <a:pt x="2382" y="762"/>
                      <a:pt x="2548" y="584"/>
                      <a:pt x="2548" y="381"/>
                    </a:cubicBezTo>
                    <a:cubicBezTo>
                      <a:pt x="2548" y="167"/>
                      <a:pt x="2382" y="0"/>
                      <a:pt x="21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2"/>
              <p:cNvSpPr/>
              <p:nvPr/>
            </p:nvSpPr>
            <p:spPr>
              <a:xfrm>
                <a:off x="5189325" y="1546450"/>
                <a:ext cx="1021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2049" extrusionOk="0">
                    <a:moveTo>
                      <a:pt x="2048" y="1"/>
                    </a:moveTo>
                    <a:cubicBezTo>
                      <a:pt x="917" y="1"/>
                      <a:pt x="1" y="917"/>
                      <a:pt x="1" y="2048"/>
                    </a:cubicBezTo>
                    <a:lnTo>
                      <a:pt x="1132" y="2048"/>
                    </a:lnTo>
                    <a:cubicBezTo>
                      <a:pt x="1132" y="1548"/>
                      <a:pt x="1548" y="1144"/>
                      <a:pt x="2048" y="1144"/>
                    </a:cubicBezTo>
                    <a:cubicBezTo>
                      <a:pt x="2549" y="1144"/>
                      <a:pt x="2953" y="1548"/>
                      <a:pt x="2953" y="2048"/>
                    </a:cubicBezTo>
                    <a:lnTo>
                      <a:pt x="4084" y="2048"/>
                    </a:lnTo>
                    <a:cubicBezTo>
                      <a:pt x="4084" y="917"/>
                      <a:pt x="3168" y="1"/>
                      <a:pt x="20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2"/>
              <p:cNvSpPr/>
              <p:nvPr/>
            </p:nvSpPr>
            <p:spPr>
              <a:xfrm>
                <a:off x="5119375" y="1377675"/>
                <a:ext cx="408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1632" extrusionOk="0">
                    <a:moveTo>
                      <a:pt x="810" y="1"/>
                    </a:moveTo>
                    <a:cubicBezTo>
                      <a:pt x="370" y="1"/>
                      <a:pt x="1" y="370"/>
                      <a:pt x="1" y="810"/>
                    </a:cubicBezTo>
                    <a:cubicBezTo>
                      <a:pt x="1" y="1263"/>
                      <a:pt x="370" y="1632"/>
                      <a:pt x="810" y="1632"/>
                    </a:cubicBezTo>
                    <a:cubicBezTo>
                      <a:pt x="1263" y="1632"/>
                      <a:pt x="1632" y="1263"/>
                      <a:pt x="1632" y="810"/>
                    </a:cubicBezTo>
                    <a:cubicBezTo>
                      <a:pt x="1632" y="370"/>
                      <a:pt x="1263" y="1"/>
                      <a:pt x="8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2"/>
              <p:cNvSpPr/>
              <p:nvPr/>
            </p:nvSpPr>
            <p:spPr>
              <a:xfrm>
                <a:off x="4905375" y="1324700"/>
                <a:ext cx="259875" cy="237850"/>
              </a:xfrm>
              <a:custGeom>
                <a:avLst/>
                <a:gdLst/>
                <a:ahLst/>
                <a:cxnLst/>
                <a:rect l="l" t="t" r="r" b="b"/>
                <a:pathLst>
                  <a:path w="10395" h="9514" extrusionOk="0">
                    <a:moveTo>
                      <a:pt x="1453" y="0"/>
                    </a:moveTo>
                    <a:lnTo>
                      <a:pt x="0" y="9513"/>
                    </a:lnTo>
                    <a:lnTo>
                      <a:pt x="10394" y="9513"/>
                    </a:lnTo>
                    <a:lnTo>
                      <a:pt x="894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2"/>
              <p:cNvSpPr/>
              <p:nvPr/>
            </p:nvSpPr>
            <p:spPr>
              <a:xfrm>
                <a:off x="4970250" y="1278850"/>
                <a:ext cx="130100" cy="124150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4966" extrusionOk="0">
                    <a:moveTo>
                      <a:pt x="596" y="1"/>
                    </a:moveTo>
                    <a:cubicBezTo>
                      <a:pt x="263" y="1"/>
                      <a:pt x="1" y="275"/>
                      <a:pt x="1" y="596"/>
                    </a:cubicBezTo>
                    <a:lnTo>
                      <a:pt x="1" y="4370"/>
                    </a:lnTo>
                    <a:cubicBezTo>
                      <a:pt x="1" y="4704"/>
                      <a:pt x="263" y="4966"/>
                      <a:pt x="596" y="4966"/>
                    </a:cubicBezTo>
                    <a:lnTo>
                      <a:pt x="4608" y="4966"/>
                    </a:lnTo>
                    <a:cubicBezTo>
                      <a:pt x="4942" y="4966"/>
                      <a:pt x="5204" y="4704"/>
                      <a:pt x="5204" y="4370"/>
                    </a:cubicBezTo>
                    <a:lnTo>
                      <a:pt x="5204" y="596"/>
                    </a:lnTo>
                    <a:cubicBezTo>
                      <a:pt x="5204" y="275"/>
                      <a:pt x="4942" y="1"/>
                      <a:pt x="46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2"/>
              <p:cNvSpPr/>
              <p:nvPr/>
            </p:nvSpPr>
            <p:spPr>
              <a:xfrm>
                <a:off x="4905375" y="1516975"/>
                <a:ext cx="259875" cy="45575"/>
              </a:xfrm>
              <a:custGeom>
                <a:avLst/>
                <a:gdLst/>
                <a:ahLst/>
                <a:cxnLst/>
                <a:rect l="l" t="t" r="r" b="b"/>
                <a:pathLst>
                  <a:path w="10395" h="1823" extrusionOk="0">
                    <a:moveTo>
                      <a:pt x="286" y="1"/>
                    </a:moveTo>
                    <a:lnTo>
                      <a:pt x="0" y="1822"/>
                    </a:lnTo>
                    <a:lnTo>
                      <a:pt x="10394" y="1822"/>
                    </a:lnTo>
                    <a:lnTo>
                      <a:pt x="1010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2"/>
              <p:cNvSpPr/>
              <p:nvPr/>
            </p:nvSpPr>
            <p:spPr>
              <a:xfrm>
                <a:off x="4924425" y="1079725"/>
                <a:ext cx="221775" cy="229225"/>
              </a:xfrm>
              <a:custGeom>
                <a:avLst/>
                <a:gdLst/>
                <a:ahLst/>
                <a:cxnLst/>
                <a:rect l="l" t="t" r="r" b="b"/>
                <a:pathLst>
                  <a:path w="8871" h="9169" extrusionOk="0">
                    <a:moveTo>
                      <a:pt x="4441" y="1"/>
                    </a:moveTo>
                    <a:cubicBezTo>
                      <a:pt x="1988" y="1"/>
                      <a:pt x="0" y="1989"/>
                      <a:pt x="0" y="4442"/>
                    </a:cubicBezTo>
                    <a:lnTo>
                      <a:pt x="0" y="9168"/>
                    </a:lnTo>
                    <a:lnTo>
                      <a:pt x="8870" y="9168"/>
                    </a:lnTo>
                    <a:lnTo>
                      <a:pt x="8870" y="4442"/>
                    </a:lnTo>
                    <a:cubicBezTo>
                      <a:pt x="8870" y="1989"/>
                      <a:pt x="6882" y="1"/>
                      <a:pt x="4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2"/>
              <p:cNvSpPr/>
              <p:nvPr/>
            </p:nvSpPr>
            <p:spPr>
              <a:xfrm>
                <a:off x="4958350" y="1113350"/>
                <a:ext cx="153900" cy="195600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7824" extrusionOk="0">
                    <a:moveTo>
                      <a:pt x="3084" y="1"/>
                    </a:moveTo>
                    <a:cubicBezTo>
                      <a:pt x="1381" y="1"/>
                      <a:pt x="0" y="1370"/>
                      <a:pt x="0" y="3073"/>
                    </a:cubicBezTo>
                    <a:lnTo>
                      <a:pt x="0" y="7823"/>
                    </a:lnTo>
                    <a:lnTo>
                      <a:pt x="6156" y="7823"/>
                    </a:lnTo>
                    <a:lnTo>
                      <a:pt x="6156" y="3073"/>
                    </a:lnTo>
                    <a:cubicBezTo>
                      <a:pt x="6156" y="1370"/>
                      <a:pt x="4775" y="1"/>
                      <a:pt x="30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2"/>
              <p:cNvSpPr/>
              <p:nvPr/>
            </p:nvSpPr>
            <p:spPr>
              <a:xfrm>
                <a:off x="4977700" y="12235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988"/>
                      <a:pt x="500" y="988"/>
                    </a:cubicBezTo>
                    <a:cubicBezTo>
                      <a:pt x="774" y="988"/>
                      <a:pt x="988" y="774"/>
                      <a:pt x="988" y="500"/>
                    </a:cubicBezTo>
                    <a:cubicBezTo>
                      <a:pt x="988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2"/>
              <p:cNvSpPr/>
              <p:nvPr/>
            </p:nvSpPr>
            <p:spPr>
              <a:xfrm>
                <a:off x="5068175" y="12235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489" y="0"/>
                    </a:moveTo>
                    <a:cubicBezTo>
                      <a:pt x="215" y="0"/>
                      <a:pt x="1" y="227"/>
                      <a:pt x="1" y="500"/>
                    </a:cubicBezTo>
                    <a:cubicBezTo>
                      <a:pt x="1" y="774"/>
                      <a:pt x="215" y="988"/>
                      <a:pt x="489" y="988"/>
                    </a:cubicBezTo>
                    <a:cubicBezTo>
                      <a:pt x="763" y="988"/>
                      <a:pt x="989" y="774"/>
                      <a:pt x="989" y="500"/>
                    </a:cubicBezTo>
                    <a:cubicBezTo>
                      <a:pt x="989" y="227"/>
                      <a:pt x="763" y="0"/>
                      <a:pt x="4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2"/>
              <p:cNvSpPr/>
              <p:nvPr/>
            </p:nvSpPr>
            <p:spPr>
              <a:xfrm>
                <a:off x="4977700" y="1270525"/>
                <a:ext cx="115200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727" extrusionOk="0">
                    <a:moveTo>
                      <a:pt x="369" y="0"/>
                    </a:moveTo>
                    <a:cubicBezTo>
                      <a:pt x="167" y="0"/>
                      <a:pt x="0" y="155"/>
                      <a:pt x="0" y="358"/>
                    </a:cubicBezTo>
                    <a:cubicBezTo>
                      <a:pt x="0" y="560"/>
                      <a:pt x="167" y="727"/>
                      <a:pt x="369" y="727"/>
                    </a:cubicBezTo>
                    <a:lnTo>
                      <a:pt x="4239" y="727"/>
                    </a:lnTo>
                    <a:cubicBezTo>
                      <a:pt x="4441" y="727"/>
                      <a:pt x="4608" y="560"/>
                      <a:pt x="4608" y="358"/>
                    </a:cubicBezTo>
                    <a:cubicBezTo>
                      <a:pt x="4608" y="155"/>
                      <a:pt x="4441" y="0"/>
                      <a:pt x="4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2"/>
              <p:cNvSpPr/>
              <p:nvPr/>
            </p:nvSpPr>
            <p:spPr>
              <a:xfrm>
                <a:off x="4889000" y="1308025"/>
                <a:ext cx="29260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11704" h="1347" extrusionOk="0">
                    <a:moveTo>
                      <a:pt x="667" y="1"/>
                    </a:moveTo>
                    <a:cubicBezTo>
                      <a:pt x="298" y="1"/>
                      <a:pt x="0" y="298"/>
                      <a:pt x="0" y="667"/>
                    </a:cubicBezTo>
                    <a:cubicBezTo>
                      <a:pt x="0" y="1036"/>
                      <a:pt x="298" y="1346"/>
                      <a:pt x="667" y="1346"/>
                    </a:cubicBezTo>
                    <a:lnTo>
                      <a:pt x="11037" y="1346"/>
                    </a:lnTo>
                    <a:cubicBezTo>
                      <a:pt x="11406" y="1346"/>
                      <a:pt x="11704" y="1036"/>
                      <a:pt x="11704" y="667"/>
                    </a:cubicBezTo>
                    <a:cubicBezTo>
                      <a:pt x="11704" y="298"/>
                      <a:pt x="11406" y="1"/>
                      <a:pt x="110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2"/>
              <p:cNvSpPr/>
              <p:nvPr/>
            </p:nvSpPr>
            <p:spPr>
              <a:xfrm>
                <a:off x="4930375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50" y="1"/>
                    </a:moveTo>
                    <a:cubicBezTo>
                      <a:pt x="119" y="1"/>
                      <a:pt x="0" y="108"/>
                      <a:pt x="0" y="251"/>
                    </a:cubicBezTo>
                    <a:cubicBezTo>
                      <a:pt x="0" y="394"/>
                      <a:pt x="119" y="513"/>
                      <a:pt x="250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08"/>
                      <a:pt x="393" y="1"/>
                      <a:pt x="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2"/>
              <p:cNvSpPr/>
              <p:nvPr/>
            </p:nvSpPr>
            <p:spPr>
              <a:xfrm>
                <a:off x="4955075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70" y="0"/>
                    </a:moveTo>
                    <a:cubicBezTo>
                      <a:pt x="264" y="0"/>
                      <a:pt x="257" y="0"/>
                      <a:pt x="250" y="1"/>
                    </a:cubicBezTo>
                    <a:cubicBezTo>
                      <a:pt x="108" y="1"/>
                      <a:pt x="0" y="108"/>
                      <a:pt x="0" y="251"/>
                    </a:cubicBezTo>
                    <a:cubicBezTo>
                      <a:pt x="0" y="394"/>
                      <a:pt x="108" y="513"/>
                      <a:pt x="250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15"/>
                      <a:pt x="404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2"/>
              <p:cNvSpPr/>
              <p:nvPr/>
            </p:nvSpPr>
            <p:spPr>
              <a:xfrm>
                <a:off x="4979475" y="1418450"/>
                <a:ext cx="131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513" extrusionOk="0">
                    <a:moveTo>
                      <a:pt x="282" y="0"/>
                    </a:moveTo>
                    <a:cubicBezTo>
                      <a:pt x="276" y="0"/>
                      <a:pt x="269" y="0"/>
                      <a:pt x="263" y="1"/>
                    </a:cubicBezTo>
                    <a:cubicBezTo>
                      <a:pt x="120" y="1"/>
                      <a:pt x="1" y="108"/>
                      <a:pt x="1" y="251"/>
                    </a:cubicBezTo>
                    <a:cubicBezTo>
                      <a:pt x="1" y="394"/>
                      <a:pt x="120" y="513"/>
                      <a:pt x="263" y="513"/>
                    </a:cubicBezTo>
                    <a:cubicBezTo>
                      <a:pt x="405" y="513"/>
                      <a:pt x="525" y="394"/>
                      <a:pt x="525" y="251"/>
                    </a:cubicBezTo>
                    <a:cubicBezTo>
                      <a:pt x="525" y="115"/>
                      <a:pt x="416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2"/>
              <p:cNvSpPr/>
              <p:nvPr/>
            </p:nvSpPr>
            <p:spPr>
              <a:xfrm>
                <a:off x="5004175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82" y="0"/>
                    </a:moveTo>
                    <a:cubicBezTo>
                      <a:pt x="276" y="0"/>
                      <a:pt x="269" y="0"/>
                      <a:pt x="263" y="1"/>
                    </a:cubicBezTo>
                    <a:cubicBezTo>
                      <a:pt x="120" y="1"/>
                      <a:pt x="1" y="108"/>
                      <a:pt x="1" y="251"/>
                    </a:cubicBezTo>
                    <a:cubicBezTo>
                      <a:pt x="1" y="394"/>
                      <a:pt x="120" y="513"/>
                      <a:pt x="263" y="513"/>
                    </a:cubicBezTo>
                    <a:cubicBezTo>
                      <a:pt x="406" y="513"/>
                      <a:pt x="513" y="394"/>
                      <a:pt x="513" y="251"/>
                    </a:cubicBezTo>
                    <a:cubicBezTo>
                      <a:pt x="513" y="115"/>
                      <a:pt x="415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2"/>
              <p:cNvSpPr/>
              <p:nvPr/>
            </p:nvSpPr>
            <p:spPr>
              <a:xfrm>
                <a:off x="5028900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62" y="1"/>
                    </a:moveTo>
                    <a:cubicBezTo>
                      <a:pt x="119" y="1"/>
                      <a:pt x="0" y="108"/>
                      <a:pt x="0" y="251"/>
                    </a:cubicBezTo>
                    <a:cubicBezTo>
                      <a:pt x="0" y="394"/>
                      <a:pt x="119" y="513"/>
                      <a:pt x="262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08"/>
                      <a:pt x="393" y="1"/>
                      <a:pt x="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2"/>
              <p:cNvSpPr/>
              <p:nvPr/>
            </p:nvSpPr>
            <p:spPr>
              <a:xfrm>
                <a:off x="5053600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50" y="1"/>
                    </a:moveTo>
                    <a:cubicBezTo>
                      <a:pt x="107" y="1"/>
                      <a:pt x="0" y="108"/>
                      <a:pt x="0" y="251"/>
                    </a:cubicBezTo>
                    <a:cubicBezTo>
                      <a:pt x="0" y="394"/>
                      <a:pt x="107" y="513"/>
                      <a:pt x="250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08"/>
                      <a:pt x="393" y="1"/>
                      <a:pt x="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2"/>
              <p:cNvSpPr/>
              <p:nvPr/>
            </p:nvSpPr>
            <p:spPr>
              <a:xfrm>
                <a:off x="5078000" y="1418450"/>
                <a:ext cx="131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513" extrusionOk="0">
                    <a:moveTo>
                      <a:pt x="282" y="0"/>
                    </a:moveTo>
                    <a:cubicBezTo>
                      <a:pt x="276" y="0"/>
                      <a:pt x="269" y="0"/>
                      <a:pt x="263" y="1"/>
                    </a:cubicBezTo>
                    <a:cubicBezTo>
                      <a:pt x="120" y="1"/>
                      <a:pt x="1" y="108"/>
                      <a:pt x="1" y="251"/>
                    </a:cubicBezTo>
                    <a:cubicBezTo>
                      <a:pt x="1" y="394"/>
                      <a:pt x="120" y="513"/>
                      <a:pt x="263" y="513"/>
                    </a:cubicBezTo>
                    <a:cubicBezTo>
                      <a:pt x="405" y="513"/>
                      <a:pt x="525" y="394"/>
                      <a:pt x="525" y="251"/>
                    </a:cubicBezTo>
                    <a:cubicBezTo>
                      <a:pt x="525" y="115"/>
                      <a:pt x="416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2"/>
              <p:cNvSpPr/>
              <p:nvPr/>
            </p:nvSpPr>
            <p:spPr>
              <a:xfrm>
                <a:off x="5102700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82" y="0"/>
                    </a:moveTo>
                    <a:cubicBezTo>
                      <a:pt x="276" y="0"/>
                      <a:pt x="269" y="0"/>
                      <a:pt x="263" y="1"/>
                    </a:cubicBezTo>
                    <a:cubicBezTo>
                      <a:pt x="120" y="1"/>
                      <a:pt x="1" y="108"/>
                      <a:pt x="1" y="251"/>
                    </a:cubicBezTo>
                    <a:cubicBezTo>
                      <a:pt x="1" y="394"/>
                      <a:pt x="120" y="513"/>
                      <a:pt x="263" y="513"/>
                    </a:cubicBezTo>
                    <a:cubicBezTo>
                      <a:pt x="406" y="513"/>
                      <a:pt x="513" y="394"/>
                      <a:pt x="513" y="251"/>
                    </a:cubicBezTo>
                    <a:cubicBezTo>
                      <a:pt x="513" y="115"/>
                      <a:pt x="415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2"/>
              <p:cNvSpPr/>
              <p:nvPr/>
            </p:nvSpPr>
            <p:spPr>
              <a:xfrm>
                <a:off x="5127425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80" y="0"/>
                    </a:moveTo>
                    <a:cubicBezTo>
                      <a:pt x="274" y="0"/>
                      <a:pt x="268" y="0"/>
                      <a:pt x="262" y="1"/>
                    </a:cubicBezTo>
                    <a:cubicBezTo>
                      <a:pt x="119" y="1"/>
                      <a:pt x="0" y="108"/>
                      <a:pt x="0" y="251"/>
                    </a:cubicBezTo>
                    <a:cubicBezTo>
                      <a:pt x="0" y="394"/>
                      <a:pt x="119" y="513"/>
                      <a:pt x="262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15"/>
                      <a:pt x="404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2"/>
              <p:cNvSpPr/>
              <p:nvPr/>
            </p:nvSpPr>
            <p:spPr>
              <a:xfrm>
                <a:off x="4916075" y="1478575"/>
                <a:ext cx="23845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9538" h="537" extrusionOk="0">
                    <a:moveTo>
                      <a:pt x="84" y="1"/>
                    </a:moveTo>
                    <a:lnTo>
                      <a:pt x="1" y="537"/>
                    </a:lnTo>
                    <a:lnTo>
                      <a:pt x="9538" y="537"/>
                    </a:lnTo>
                    <a:lnTo>
                      <a:pt x="94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9" name="Google Shape;669;p32"/>
          <p:cNvGrpSpPr/>
          <p:nvPr/>
        </p:nvGrpSpPr>
        <p:grpSpPr>
          <a:xfrm>
            <a:off x="6426582" y="36870"/>
            <a:ext cx="1374874" cy="2436434"/>
            <a:chOff x="2225575" y="3305850"/>
            <a:chExt cx="380125" cy="673625"/>
          </a:xfrm>
        </p:grpSpPr>
        <p:sp>
          <p:nvSpPr>
            <p:cNvPr id="670" name="Google Shape;670;p32"/>
            <p:cNvSpPr/>
            <p:nvPr/>
          </p:nvSpPr>
          <p:spPr>
            <a:xfrm>
              <a:off x="2225850" y="3306013"/>
              <a:ext cx="379850" cy="673300"/>
            </a:xfrm>
            <a:custGeom>
              <a:avLst/>
              <a:gdLst/>
              <a:ahLst/>
              <a:cxnLst/>
              <a:rect l="l" t="t" r="r" b="b"/>
              <a:pathLst>
                <a:path w="15194" h="26932" extrusionOk="0">
                  <a:moveTo>
                    <a:pt x="8978" y="16395"/>
                  </a:moveTo>
                  <a:lnTo>
                    <a:pt x="8978" y="17097"/>
                  </a:lnTo>
                  <a:lnTo>
                    <a:pt x="8835" y="17097"/>
                  </a:lnTo>
                  <a:cubicBezTo>
                    <a:pt x="8573" y="17097"/>
                    <a:pt x="8359" y="17312"/>
                    <a:pt x="8359" y="17574"/>
                  </a:cubicBezTo>
                  <a:lnTo>
                    <a:pt x="8359" y="17967"/>
                  </a:lnTo>
                  <a:lnTo>
                    <a:pt x="8252" y="17967"/>
                  </a:lnTo>
                  <a:cubicBezTo>
                    <a:pt x="8121" y="17967"/>
                    <a:pt x="8002" y="18074"/>
                    <a:pt x="8002" y="18217"/>
                  </a:cubicBezTo>
                  <a:cubicBezTo>
                    <a:pt x="8002" y="18348"/>
                    <a:pt x="8121" y="18467"/>
                    <a:pt x="8252" y="18467"/>
                  </a:cubicBezTo>
                  <a:lnTo>
                    <a:pt x="8359" y="18467"/>
                  </a:lnTo>
                  <a:lnTo>
                    <a:pt x="8359" y="21634"/>
                  </a:lnTo>
                  <a:lnTo>
                    <a:pt x="8252" y="21634"/>
                  </a:lnTo>
                  <a:cubicBezTo>
                    <a:pt x="8121" y="21634"/>
                    <a:pt x="8002" y="21741"/>
                    <a:pt x="8002" y="21884"/>
                  </a:cubicBezTo>
                  <a:cubicBezTo>
                    <a:pt x="8002" y="22015"/>
                    <a:pt x="8121" y="22134"/>
                    <a:pt x="8252" y="22134"/>
                  </a:cubicBezTo>
                  <a:lnTo>
                    <a:pt x="8359" y="22134"/>
                  </a:lnTo>
                  <a:lnTo>
                    <a:pt x="8359" y="22527"/>
                  </a:lnTo>
                  <a:cubicBezTo>
                    <a:pt x="8359" y="22789"/>
                    <a:pt x="8573" y="22991"/>
                    <a:pt x="8835" y="22991"/>
                  </a:cubicBezTo>
                  <a:lnTo>
                    <a:pt x="8966" y="22991"/>
                  </a:lnTo>
                  <a:lnTo>
                    <a:pt x="8966" y="24086"/>
                  </a:lnTo>
                  <a:cubicBezTo>
                    <a:pt x="8966" y="24086"/>
                    <a:pt x="8978" y="24098"/>
                    <a:pt x="8978" y="24098"/>
                  </a:cubicBezTo>
                  <a:lnTo>
                    <a:pt x="6216" y="24098"/>
                  </a:lnTo>
                  <a:cubicBezTo>
                    <a:pt x="6216" y="24098"/>
                    <a:pt x="6216" y="24086"/>
                    <a:pt x="6216" y="24086"/>
                  </a:cubicBezTo>
                  <a:lnTo>
                    <a:pt x="6216" y="22991"/>
                  </a:lnTo>
                  <a:lnTo>
                    <a:pt x="6359" y="22991"/>
                  </a:lnTo>
                  <a:cubicBezTo>
                    <a:pt x="6621" y="22991"/>
                    <a:pt x="6835" y="22789"/>
                    <a:pt x="6835" y="22527"/>
                  </a:cubicBezTo>
                  <a:lnTo>
                    <a:pt x="6835" y="22134"/>
                  </a:lnTo>
                  <a:lnTo>
                    <a:pt x="6930" y="22134"/>
                  </a:lnTo>
                  <a:cubicBezTo>
                    <a:pt x="7073" y="22134"/>
                    <a:pt x="7180" y="22015"/>
                    <a:pt x="7180" y="21884"/>
                  </a:cubicBezTo>
                  <a:cubicBezTo>
                    <a:pt x="7180" y="21741"/>
                    <a:pt x="7073" y="21634"/>
                    <a:pt x="6930" y="21634"/>
                  </a:cubicBezTo>
                  <a:lnTo>
                    <a:pt x="6835" y="21634"/>
                  </a:lnTo>
                  <a:lnTo>
                    <a:pt x="6835" y="18467"/>
                  </a:lnTo>
                  <a:lnTo>
                    <a:pt x="6930" y="18467"/>
                  </a:lnTo>
                  <a:cubicBezTo>
                    <a:pt x="7073" y="18467"/>
                    <a:pt x="7180" y="18348"/>
                    <a:pt x="7180" y="18217"/>
                  </a:cubicBezTo>
                  <a:cubicBezTo>
                    <a:pt x="7180" y="18074"/>
                    <a:pt x="7073" y="17967"/>
                    <a:pt x="6930" y="17967"/>
                  </a:cubicBezTo>
                  <a:lnTo>
                    <a:pt x="6835" y="17967"/>
                  </a:lnTo>
                  <a:lnTo>
                    <a:pt x="6835" y="17574"/>
                  </a:lnTo>
                  <a:cubicBezTo>
                    <a:pt x="6835" y="17312"/>
                    <a:pt x="6621" y="17097"/>
                    <a:pt x="6359" y="17097"/>
                  </a:cubicBezTo>
                  <a:lnTo>
                    <a:pt x="6216" y="17097"/>
                  </a:lnTo>
                  <a:lnTo>
                    <a:pt x="6216" y="16395"/>
                  </a:lnTo>
                  <a:close/>
                  <a:moveTo>
                    <a:pt x="7597" y="0"/>
                  </a:moveTo>
                  <a:cubicBezTo>
                    <a:pt x="7204" y="0"/>
                    <a:pt x="6895" y="322"/>
                    <a:pt x="6895" y="703"/>
                  </a:cubicBezTo>
                  <a:lnTo>
                    <a:pt x="4811" y="703"/>
                  </a:lnTo>
                  <a:cubicBezTo>
                    <a:pt x="4561" y="703"/>
                    <a:pt x="4359" y="905"/>
                    <a:pt x="4359" y="1167"/>
                  </a:cubicBezTo>
                  <a:lnTo>
                    <a:pt x="4359" y="3203"/>
                  </a:lnTo>
                  <a:cubicBezTo>
                    <a:pt x="4359" y="3119"/>
                    <a:pt x="4287" y="3048"/>
                    <a:pt x="4204" y="3048"/>
                  </a:cubicBezTo>
                  <a:cubicBezTo>
                    <a:pt x="4121" y="3048"/>
                    <a:pt x="4049" y="3119"/>
                    <a:pt x="4049" y="3203"/>
                  </a:cubicBezTo>
                  <a:lnTo>
                    <a:pt x="4049" y="3322"/>
                  </a:lnTo>
                  <a:cubicBezTo>
                    <a:pt x="3775" y="3441"/>
                    <a:pt x="3573" y="3715"/>
                    <a:pt x="3573" y="4036"/>
                  </a:cubicBezTo>
                  <a:cubicBezTo>
                    <a:pt x="3573" y="4358"/>
                    <a:pt x="3775" y="4632"/>
                    <a:pt x="4049" y="4751"/>
                  </a:cubicBezTo>
                  <a:lnTo>
                    <a:pt x="4049" y="4870"/>
                  </a:lnTo>
                  <a:cubicBezTo>
                    <a:pt x="4049" y="4953"/>
                    <a:pt x="4121" y="5013"/>
                    <a:pt x="4204" y="5013"/>
                  </a:cubicBezTo>
                  <a:cubicBezTo>
                    <a:pt x="4287" y="5013"/>
                    <a:pt x="4359" y="4953"/>
                    <a:pt x="4359" y="4870"/>
                  </a:cubicBezTo>
                  <a:lnTo>
                    <a:pt x="4359" y="6906"/>
                  </a:lnTo>
                  <a:cubicBezTo>
                    <a:pt x="4359" y="7156"/>
                    <a:pt x="4561" y="7358"/>
                    <a:pt x="4811" y="7358"/>
                  </a:cubicBezTo>
                  <a:lnTo>
                    <a:pt x="6609" y="7358"/>
                  </a:lnTo>
                  <a:lnTo>
                    <a:pt x="6609" y="7477"/>
                  </a:lnTo>
                  <a:cubicBezTo>
                    <a:pt x="6537" y="7489"/>
                    <a:pt x="6478" y="7549"/>
                    <a:pt x="6478" y="7620"/>
                  </a:cubicBezTo>
                  <a:cubicBezTo>
                    <a:pt x="6478" y="7691"/>
                    <a:pt x="6537" y="7751"/>
                    <a:pt x="6609" y="7763"/>
                  </a:cubicBezTo>
                  <a:lnTo>
                    <a:pt x="6609" y="7906"/>
                  </a:lnTo>
                  <a:cubicBezTo>
                    <a:pt x="6537" y="7906"/>
                    <a:pt x="6478" y="7965"/>
                    <a:pt x="6478" y="8037"/>
                  </a:cubicBezTo>
                  <a:cubicBezTo>
                    <a:pt x="6478" y="8120"/>
                    <a:pt x="6537" y="8180"/>
                    <a:pt x="6609" y="8180"/>
                  </a:cubicBezTo>
                  <a:lnTo>
                    <a:pt x="6609" y="8311"/>
                  </a:lnTo>
                  <a:lnTo>
                    <a:pt x="4537" y="8311"/>
                  </a:lnTo>
                  <a:cubicBezTo>
                    <a:pt x="4323" y="8311"/>
                    <a:pt x="4144" y="8489"/>
                    <a:pt x="4144" y="8703"/>
                  </a:cubicBezTo>
                  <a:lnTo>
                    <a:pt x="4144" y="8799"/>
                  </a:lnTo>
                  <a:lnTo>
                    <a:pt x="3930" y="8799"/>
                  </a:lnTo>
                  <a:lnTo>
                    <a:pt x="3930" y="8763"/>
                  </a:lnTo>
                  <a:cubicBezTo>
                    <a:pt x="3930" y="8692"/>
                    <a:pt x="3870" y="8632"/>
                    <a:pt x="3799" y="8632"/>
                  </a:cubicBezTo>
                  <a:cubicBezTo>
                    <a:pt x="3728" y="8632"/>
                    <a:pt x="3668" y="8692"/>
                    <a:pt x="3668" y="8763"/>
                  </a:cubicBezTo>
                  <a:lnTo>
                    <a:pt x="3668" y="8799"/>
                  </a:lnTo>
                  <a:lnTo>
                    <a:pt x="3466" y="8799"/>
                  </a:lnTo>
                  <a:lnTo>
                    <a:pt x="3466" y="8763"/>
                  </a:lnTo>
                  <a:cubicBezTo>
                    <a:pt x="3466" y="8692"/>
                    <a:pt x="3406" y="8632"/>
                    <a:pt x="3335" y="8632"/>
                  </a:cubicBezTo>
                  <a:cubicBezTo>
                    <a:pt x="3263" y="8632"/>
                    <a:pt x="3204" y="8692"/>
                    <a:pt x="3204" y="8763"/>
                  </a:cubicBezTo>
                  <a:lnTo>
                    <a:pt x="3204" y="8894"/>
                  </a:lnTo>
                  <a:cubicBezTo>
                    <a:pt x="3192" y="8906"/>
                    <a:pt x="3180" y="8918"/>
                    <a:pt x="3168" y="8930"/>
                  </a:cubicBezTo>
                  <a:lnTo>
                    <a:pt x="2501" y="8930"/>
                  </a:lnTo>
                  <a:cubicBezTo>
                    <a:pt x="1477" y="8930"/>
                    <a:pt x="644" y="9751"/>
                    <a:pt x="644" y="10775"/>
                  </a:cubicBezTo>
                  <a:lnTo>
                    <a:pt x="644" y="10966"/>
                  </a:lnTo>
                  <a:lnTo>
                    <a:pt x="572" y="10966"/>
                  </a:lnTo>
                  <a:cubicBezTo>
                    <a:pt x="489" y="10966"/>
                    <a:pt x="430" y="11025"/>
                    <a:pt x="430" y="11109"/>
                  </a:cubicBezTo>
                  <a:cubicBezTo>
                    <a:pt x="430" y="11180"/>
                    <a:pt x="489" y="11251"/>
                    <a:pt x="572" y="11251"/>
                  </a:cubicBezTo>
                  <a:lnTo>
                    <a:pt x="644" y="11251"/>
                  </a:lnTo>
                  <a:lnTo>
                    <a:pt x="644" y="11799"/>
                  </a:lnTo>
                  <a:lnTo>
                    <a:pt x="572" y="11799"/>
                  </a:lnTo>
                  <a:cubicBezTo>
                    <a:pt x="489" y="11799"/>
                    <a:pt x="430" y="11859"/>
                    <a:pt x="430" y="11942"/>
                  </a:cubicBezTo>
                  <a:cubicBezTo>
                    <a:pt x="430" y="12013"/>
                    <a:pt x="489" y="12085"/>
                    <a:pt x="572" y="12085"/>
                  </a:cubicBezTo>
                  <a:lnTo>
                    <a:pt x="644" y="12085"/>
                  </a:lnTo>
                  <a:lnTo>
                    <a:pt x="644" y="12633"/>
                  </a:lnTo>
                  <a:lnTo>
                    <a:pt x="572" y="12633"/>
                  </a:lnTo>
                  <a:cubicBezTo>
                    <a:pt x="489" y="12633"/>
                    <a:pt x="430" y="12692"/>
                    <a:pt x="430" y="12775"/>
                  </a:cubicBezTo>
                  <a:cubicBezTo>
                    <a:pt x="430" y="12847"/>
                    <a:pt x="489" y="12918"/>
                    <a:pt x="572" y="12918"/>
                  </a:cubicBezTo>
                  <a:lnTo>
                    <a:pt x="644" y="12918"/>
                  </a:lnTo>
                  <a:lnTo>
                    <a:pt x="644" y="13466"/>
                  </a:lnTo>
                  <a:lnTo>
                    <a:pt x="572" y="13466"/>
                  </a:lnTo>
                  <a:cubicBezTo>
                    <a:pt x="489" y="13466"/>
                    <a:pt x="430" y="13526"/>
                    <a:pt x="430" y="13609"/>
                  </a:cubicBezTo>
                  <a:cubicBezTo>
                    <a:pt x="430" y="13680"/>
                    <a:pt x="489" y="13752"/>
                    <a:pt x="572" y="13752"/>
                  </a:cubicBezTo>
                  <a:lnTo>
                    <a:pt x="644" y="13752"/>
                  </a:lnTo>
                  <a:lnTo>
                    <a:pt x="644" y="14002"/>
                  </a:lnTo>
                  <a:lnTo>
                    <a:pt x="906" y="14002"/>
                  </a:lnTo>
                  <a:lnTo>
                    <a:pt x="906" y="14395"/>
                  </a:lnTo>
                  <a:lnTo>
                    <a:pt x="739" y="14395"/>
                  </a:lnTo>
                  <a:cubicBezTo>
                    <a:pt x="561" y="14395"/>
                    <a:pt x="430" y="14526"/>
                    <a:pt x="430" y="14704"/>
                  </a:cubicBezTo>
                  <a:cubicBezTo>
                    <a:pt x="430" y="14871"/>
                    <a:pt x="561" y="15014"/>
                    <a:pt x="739" y="15014"/>
                  </a:cubicBezTo>
                  <a:lnTo>
                    <a:pt x="906" y="15014"/>
                  </a:lnTo>
                  <a:lnTo>
                    <a:pt x="906" y="16145"/>
                  </a:lnTo>
                  <a:cubicBezTo>
                    <a:pt x="382" y="16264"/>
                    <a:pt x="1" y="16728"/>
                    <a:pt x="1" y="17288"/>
                  </a:cubicBezTo>
                  <a:lnTo>
                    <a:pt x="477" y="17288"/>
                  </a:lnTo>
                  <a:cubicBezTo>
                    <a:pt x="477" y="16895"/>
                    <a:pt x="787" y="16585"/>
                    <a:pt x="1180" y="16585"/>
                  </a:cubicBezTo>
                  <a:cubicBezTo>
                    <a:pt x="1561" y="16585"/>
                    <a:pt x="1882" y="16895"/>
                    <a:pt x="1882" y="17288"/>
                  </a:cubicBezTo>
                  <a:lnTo>
                    <a:pt x="2358" y="17288"/>
                  </a:lnTo>
                  <a:cubicBezTo>
                    <a:pt x="2358" y="16728"/>
                    <a:pt x="1965" y="16264"/>
                    <a:pt x="1442" y="16145"/>
                  </a:cubicBezTo>
                  <a:lnTo>
                    <a:pt x="1442" y="15014"/>
                  </a:lnTo>
                  <a:lnTo>
                    <a:pt x="1620" y="15014"/>
                  </a:lnTo>
                  <a:cubicBezTo>
                    <a:pt x="1787" y="15014"/>
                    <a:pt x="1930" y="14871"/>
                    <a:pt x="1930" y="14704"/>
                  </a:cubicBezTo>
                  <a:cubicBezTo>
                    <a:pt x="1930" y="14526"/>
                    <a:pt x="1787" y="14395"/>
                    <a:pt x="1620" y="14395"/>
                  </a:cubicBezTo>
                  <a:lnTo>
                    <a:pt x="1442" y="14395"/>
                  </a:lnTo>
                  <a:lnTo>
                    <a:pt x="1442" y="14002"/>
                  </a:lnTo>
                  <a:lnTo>
                    <a:pt x="1704" y="14002"/>
                  </a:lnTo>
                  <a:lnTo>
                    <a:pt x="1704" y="13752"/>
                  </a:lnTo>
                  <a:lnTo>
                    <a:pt x="1787" y="13752"/>
                  </a:lnTo>
                  <a:cubicBezTo>
                    <a:pt x="1858" y="13752"/>
                    <a:pt x="1930" y="13680"/>
                    <a:pt x="1930" y="13609"/>
                  </a:cubicBezTo>
                  <a:cubicBezTo>
                    <a:pt x="1930" y="13526"/>
                    <a:pt x="1870" y="13466"/>
                    <a:pt x="1787" y="13466"/>
                  </a:cubicBezTo>
                  <a:lnTo>
                    <a:pt x="1704" y="13466"/>
                  </a:lnTo>
                  <a:lnTo>
                    <a:pt x="1704" y="12918"/>
                  </a:lnTo>
                  <a:lnTo>
                    <a:pt x="1787" y="12918"/>
                  </a:lnTo>
                  <a:cubicBezTo>
                    <a:pt x="1858" y="12918"/>
                    <a:pt x="1930" y="12847"/>
                    <a:pt x="1930" y="12775"/>
                  </a:cubicBezTo>
                  <a:cubicBezTo>
                    <a:pt x="1930" y="12692"/>
                    <a:pt x="1870" y="12633"/>
                    <a:pt x="1787" y="12633"/>
                  </a:cubicBezTo>
                  <a:lnTo>
                    <a:pt x="1704" y="12633"/>
                  </a:lnTo>
                  <a:lnTo>
                    <a:pt x="1704" y="12085"/>
                  </a:lnTo>
                  <a:lnTo>
                    <a:pt x="1787" y="12085"/>
                  </a:lnTo>
                  <a:cubicBezTo>
                    <a:pt x="1858" y="12085"/>
                    <a:pt x="1930" y="12013"/>
                    <a:pt x="1930" y="11942"/>
                  </a:cubicBezTo>
                  <a:cubicBezTo>
                    <a:pt x="1930" y="11859"/>
                    <a:pt x="1870" y="11799"/>
                    <a:pt x="1787" y="11799"/>
                  </a:cubicBezTo>
                  <a:lnTo>
                    <a:pt x="1704" y="11799"/>
                  </a:lnTo>
                  <a:lnTo>
                    <a:pt x="1704" y="11251"/>
                  </a:lnTo>
                  <a:lnTo>
                    <a:pt x="1787" y="11251"/>
                  </a:lnTo>
                  <a:cubicBezTo>
                    <a:pt x="1858" y="11251"/>
                    <a:pt x="1930" y="11180"/>
                    <a:pt x="1930" y="11109"/>
                  </a:cubicBezTo>
                  <a:cubicBezTo>
                    <a:pt x="1930" y="11025"/>
                    <a:pt x="1870" y="10966"/>
                    <a:pt x="1787" y="10966"/>
                  </a:cubicBezTo>
                  <a:lnTo>
                    <a:pt x="1704" y="10966"/>
                  </a:lnTo>
                  <a:lnTo>
                    <a:pt x="1704" y="10775"/>
                  </a:lnTo>
                  <a:cubicBezTo>
                    <a:pt x="1704" y="10335"/>
                    <a:pt x="2061" y="9977"/>
                    <a:pt x="2501" y="9977"/>
                  </a:cubicBezTo>
                  <a:lnTo>
                    <a:pt x="3168" y="9977"/>
                  </a:lnTo>
                  <a:cubicBezTo>
                    <a:pt x="3180" y="9989"/>
                    <a:pt x="3192" y="10001"/>
                    <a:pt x="3204" y="10013"/>
                  </a:cubicBezTo>
                  <a:lnTo>
                    <a:pt x="3204" y="10144"/>
                  </a:lnTo>
                  <a:cubicBezTo>
                    <a:pt x="3204" y="10216"/>
                    <a:pt x="3263" y="10275"/>
                    <a:pt x="3335" y="10275"/>
                  </a:cubicBezTo>
                  <a:cubicBezTo>
                    <a:pt x="3418" y="10275"/>
                    <a:pt x="3478" y="10216"/>
                    <a:pt x="3478" y="10144"/>
                  </a:cubicBezTo>
                  <a:lnTo>
                    <a:pt x="3478" y="10108"/>
                  </a:lnTo>
                  <a:lnTo>
                    <a:pt x="3668" y="10108"/>
                  </a:lnTo>
                  <a:lnTo>
                    <a:pt x="3668" y="10144"/>
                  </a:lnTo>
                  <a:cubicBezTo>
                    <a:pt x="3668" y="10216"/>
                    <a:pt x="3728" y="10275"/>
                    <a:pt x="3799" y="10275"/>
                  </a:cubicBezTo>
                  <a:cubicBezTo>
                    <a:pt x="3870" y="10275"/>
                    <a:pt x="3930" y="10216"/>
                    <a:pt x="3930" y="10144"/>
                  </a:cubicBezTo>
                  <a:lnTo>
                    <a:pt x="3930" y="10108"/>
                  </a:lnTo>
                  <a:lnTo>
                    <a:pt x="4144" y="10108"/>
                  </a:lnTo>
                  <a:lnTo>
                    <a:pt x="4144" y="13966"/>
                  </a:lnTo>
                  <a:lnTo>
                    <a:pt x="4144" y="14454"/>
                  </a:lnTo>
                  <a:lnTo>
                    <a:pt x="4144" y="14788"/>
                  </a:lnTo>
                  <a:cubicBezTo>
                    <a:pt x="4144" y="15014"/>
                    <a:pt x="4323" y="15180"/>
                    <a:pt x="4537" y="15180"/>
                  </a:cubicBezTo>
                  <a:lnTo>
                    <a:pt x="4799" y="15180"/>
                  </a:lnTo>
                  <a:lnTo>
                    <a:pt x="4799" y="15990"/>
                  </a:lnTo>
                  <a:cubicBezTo>
                    <a:pt x="4799" y="16204"/>
                    <a:pt x="4978" y="16383"/>
                    <a:pt x="5192" y="16383"/>
                  </a:cubicBezTo>
                  <a:lnTo>
                    <a:pt x="5240" y="16383"/>
                  </a:lnTo>
                  <a:lnTo>
                    <a:pt x="5240" y="17097"/>
                  </a:lnTo>
                  <a:lnTo>
                    <a:pt x="5097" y="17097"/>
                  </a:lnTo>
                  <a:cubicBezTo>
                    <a:pt x="4847" y="17097"/>
                    <a:pt x="4632" y="17300"/>
                    <a:pt x="4632" y="17562"/>
                  </a:cubicBezTo>
                  <a:lnTo>
                    <a:pt x="4632" y="17955"/>
                  </a:lnTo>
                  <a:lnTo>
                    <a:pt x="4502" y="17955"/>
                  </a:lnTo>
                  <a:cubicBezTo>
                    <a:pt x="4359" y="17955"/>
                    <a:pt x="4251" y="18074"/>
                    <a:pt x="4251" y="18205"/>
                  </a:cubicBezTo>
                  <a:cubicBezTo>
                    <a:pt x="4251" y="18348"/>
                    <a:pt x="4359" y="18455"/>
                    <a:pt x="4502" y="18455"/>
                  </a:cubicBezTo>
                  <a:lnTo>
                    <a:pt x="4632" y="18455"/>
                  </a:lnTo>
                  <a:lnTo>
                    <a:pt x="4632" y="21622"/>
                  </a:lnTo>
                  <a:lnTo>
                    <a:pt x="4502" y="21622"/>
                  </a:lnTo>
                  <a:cubicBezTo>
                    <a:pt x="4359" y="21622"/>
                    <a:pt x="4251" y="21741"/>
                    <a:pt x="4251" y="21872"/>
                  </a:cubicBezTo>
                  <a:cubicBezTo>
                    <a:pt x="4251" y="22015"/>
                    <a:pt x="4359" y="22122"/>
                    <a:pt x="4502" y="22122"/>
                  </a:cubicBezTo>
                  <a:lnTo>
                    <a:pt x="4632" y="22122"/>
                  </a:lnTo>
                  <a:lnTo>
                    <a:pt x="4632" y="22515"/>
                  </a:lnTo>
                  <a:cubicBezTo>
                    <a:pt x="4632" y="22777"/>
                    <a:pt x="4835" y="22991"/>
                    <a:pt x="5097" y="22991"/>
                  </a:cubicBezTo>
                  <a:lnTo>
                    <a:pt x="5240" y="22991"/>
                  </a:lnTo>
                  <a:lnTo>
                    <a:pt x="5240" y="24074"/>
                  </a:lnTo>
                  <a:cubicBezTo>
                    <a:pt x="5240" y="24086"/>
                    <a:pt x="5240" y="24086"/>
                    <a:pt x="5240" y="24098"/>
                  </a:cubicBezTo>
                  <a:lnTo>
                    <a:pt x="4406" y="24098"/>
                  </a:lnTo>
                  <a:cubicBezTo>
                    <a:pt x="4275" y="24098"/>
                    <a:pt x="4156" y="24182"/>
                    <a:pt x="4097" y="24289"/>
                  </a:cubicBezTo>
                  <a:lnTo>
                    <a:pt x="3370" y="24289"/>
                  </a:lnTo>
                  <a:lnTo>
                    <a:pt x="3370" y="23229"/>
                  </a:lnTo>
                  <a:cubicBezTo>
                    <a:pt x="3549" y="23170"/>
                    <a:pt x="3680" y="22991"/>
                    <a:pt x="3680" y="22777"/>
                  </a:cubicBezTo>
                  <a:lnTo>
                    <a:pt x="3680" y="21515"/>
                  </a:lnTo>
                  <a:lnTo>
                    <a:pt x="3680" y="20645"/>
                  </a:lnTo>
                  <a:cubicBezTo>
                    <a:pt x="3680" y="20384"/>
                    <a:pt x="3466" y="20157"/>
                    <a:pt x="3192" y="20157"/>
                  </a:cubicBezTo>
                  <a:lnTo>
                    <a:pt x="1311" y="20157"/>
                  </a:lnTo>
                  <a:cubicBezTo>
                    <a:pt x="1049" y="20157"/>
                    <a:pt x="822" y="20384"/>
                    <a:pt x="822" y="20645"/>
                  </a:cubicBezTo>
                  <a:lnTo>
                    <a:pt x="822" y="21515"/>
                  </a:lnTo>
                  <a:lnTo>
                    <a:pt x="822" y="22777"/>
                  </a:lnTo>
                  <a:cubicBezTo>
                    <a:pt x="822" y="22991"/>
                    <a:pt x="953" y="23170"/>
                    <a:pt x="1144" y="23229"/>
                  </a:cubicBezTo>
                  <a:lnTo>
                    <a:pt x="1144" y="25694"/>
                  </a:lnTo>
                  <a:lnTo>
                    <a:pt x="1144" y="26444"/>
                  </a:lnTo>
                  <a:cubicBezTo>
                    <a:pt x="1144" y="26718"/>
                    <a:pt x="1358" y="26932"/>
                    <a:pt x="1632" y="26932"/>
                  </a:cubicBezTo>
                  <a:lnTo>
                    <a:pt x="2870" y="26932"/>
                  </a:lnTo>
                  <a:cubicBezTo>
                    <a:pt x="3144" y="26932"/>
                    <a:pt x="3370" y="26718"/>
                    <a:pt x="3370" y="26444"/>
                  </a:cubicBezTo>
                  <a:lnTo>
                    <a:pt x="3370" y="25694"/>
                  </a:lnTo>
                  <a:lnTo>
                    <a:pt x="3370" y="24574"/>
                  </a:lnTo>
                  <a:lnTo>
                    <a:pt x="4097" y="24574"/>
                  </a:lnTo>
                  <a:cubicBezTo>
                    <a:pt x="4156" y="24682"/>
                    <a:pt x="4275" y="24765"/>
                    <a:pt x="4406" y="24765"/>
                  </a:cubicBezTo>
                  <a:lnTo>
                    <a:pt x="4573" y="24765"/>
                  </a:lnTo>
                  <a:lnTo>
                    <a:pt x="4573" y="25241"/>
                  </a:lnTo>
                  <a:cubicBezTo>
                    <a:pt x="4573" y="25456"/>
                    <a:pt x="4752" y="25634"/>
                    <a:pt x="4978" y="25634"/>
                  </a:cubicBezTo>
                  <a:lnTo>
                    <a:pt x="10217" y="25634"/>
                  </a:lnTo>
                  <a:cubicBezTo>
                    <a:pt x="10431" y="25634"/>
                    <a:pt x="10609" y="25456"/>
                    <a:pt x="10609" y="25241"/>
                  </a:cubicBezTo>
                  <a:lnTo>
                    <a:pt x="10609" y="24765"/>
                  </a:lnTo>
                  <a:lnTo>
                    <a:pt x="10788" y="24765"/>
                  </a:lnTo>
                  <a:cubicBezTo>
                    <a:pt x="10919" y="24765"/>
                    <a:pt x="11038" y="24682"/>
                    <a:pt x="11086" y="24574"/>
                  </a:cubicBezTo>
                  <a:lnTo>
                    <a:pt x="11824" y="24574"/>
                  </a:lnTo>
                  <a:lnTo>
                    <a:pt x="11824" y="25694"/>
                  </a:lnTo>
                  <a:lnTo>
                    <a:pt x="11824" y="26444"/>
                  </a:lnTo>
                  <a:cubicBezTo>
                    <a:pt x="11824" y="26718"/>
                    <a:pt x="12050" y="26932"/>
                    <a:pt x="12312" y="26932"/>
                  </a:cubicBezTo>
                  <a:lnTo>
                    <a:pt x="13562" y="26932"/>
                  </a:lnTo>
                  <a:cubicBezTo>
                    <a:pt x="13824" y="26932"/>
                    <a:pt x="14050" y="26718"/>
                    <a:pt x="14050" y="26444"/>
                  </a:cubicBezTo>
                  <a:lnTo>
                    <a:pt x="14050" y="25694"/>
                  </a:lnTo>
                  <a:lnTo>
                    <a:pt x="14050" y="23229"/>
                  </a:lnTo>
                  <a:cubicBezTo>
                    <a:pt x="14229" y="23170"/>
                    <a:pt x="14372" y="22991"/>
                    <a:pt x="14372" y="22777"/>
                  </a:cubicBezTo>
                  <a:lnTo>
                    <a:pt x="14372" y="21515"/>
                  </a:lnTo>
                  <a:lnTo>
                    <a:pt x="14372" y="20645"/>
                  </a:lnTo>
                  <a:cubicBezTo>
                    <a:pt x="14372" y="20384"/>
                    <a:pt x="14146" y="20157"/>
                    <a:pt x="13872" y="20157"/>
                  </a:cubicBezTo>
                  <a:lnTo>
                    <a:pt x="12002" y="20157"/>
                  </a:lnTo>
                  <a:cubicBezTo>
                    <a:pt x="11729" y="20157"/>
                    <a:pt x="11502" y="20384"/>
                    <a:pt x="11502" y="20645"/>
                  </a:cubicBezTo>
                  <a:lnTo>
                    <a:pt x="11502" y="21515"/>
                  </a:lnTo>
                  <a:lnTo>
                    <a:pt x="11502" y="22777"/>
                  </a:lnTo>
                  <a:cubicBezTo>
                    <a:pt x="11502" y="22991"/>
                    <a:pt x="11645" y="23170"/>
                    <a:pt x="11824" y="23229"/>
                  </a:cubicBezTo>
                  <a:lnTo>
                    <a:pt x="11824" y="24289"/>
                  </a:lnTo>
                  <a:lnTo>
                    <a:pt x="11086" y="24289"/>
                  </a:lnTo>
                  <a:cubicBezTo>
                    <a:pt x="11038" y="24182"/>
                    <a:pt x="10919" y="24098"/>
                    <a:pt x="10788" y="24098"/>
                  </a:cubicBezTo>
                  <a:lnTo>
                    <a:pt x="9943" y="24098"/>
                  </a:lnTo>
                  <a:cubicBezTo>
                    <a:pt x="9943" y="24086"/>
                    <a:pt x="9955" y="24086"/>
                    <a:pt x="9955" y="24074"/>
                  </a:cubicBezTo>
                  <a:lnTo>
                    <a:pt x="9955" y="22991"/>
                  </a:lnTo>
                  <a:lnTo>
                    <a:pt x="10086" y="22991"/>
                  </a:lnTo>
                  <a:cubicBezTo>
                    <a:pt x="10347" y="22991"/>
                    <a:pt x="10562" y="22777"/>
                    <a:pt x="10562" y="22515"/>
                  </a:cubicBezTo>
                  <a:lnTo>
                    <a:pt x="10562" y="22122"/>
                  </a:lnTo>
                  <a:lnTo>
                    <a:pt x="10693" y="22122"/>
                  </a:lnTo>
                  <a:cubicBezTo>
                    <a:pt x="10836" y="22122"/>
                    <a:pt x="10943" y="22015"/>
                    <a:pt x="10943" y="21872"/>
                  </a:cubicBezTo>
                  <a:cubicBezTo>
                    <a:pt x="10943" y="21741"/>
                    <a:pt x="10836" y="21622"/>
                    <a:pt x="10693" y="21622"/>
                  </a:cubicBezTo>
                  <a:lnTo>
                    <a:pt x="10562" y="21622"/>
                  </a:lnTo>
                  <a:lnTo>
                    <a:pt x="10562" y="18455"/>
                  </a:lnTo>
                  <a:lnTo>
                    <a:pt x="10693" y="18455"/>
                  </a:lnTo>
                  <a:cubicBezTo>
                    <a:pt x="10836" y="18455"/>
                    <a:pt x="10943" y="18348"/>
                    <a:pt x="10943" y="18205"/>
                  </a:cubicBezTo>
                  <a:cubicBezTo>
                    <a:pt x="10943" y="18074"/>
                    <a:pt x="10836" y="17955"/>
                    <a:pt x="10693" y="17955"/>
                  </a:cubicBezTo>
                  <a:lnTo>
                    <a:pt x="10562" y="17955"/>
                  </a:lnTo>
                  <a:lnTo>
                    <a:pt x="10562" y="17562"/>
                  </a:lnTo>
                  <a:cubicBezTo>
                    <a:pt x="10562" y="17300"/>
                    <a:pt x="10347" y="17097"/>
                    <a:pt x="10086" y="17097"/>
                  </a:cubicBezTo>
                  <a:lnTo>
                    <a:pt x="9955" y="17097"/>
                  </a:lnTo>
                  <a:lnTo>
                    <a:pt x="9955" y="16383"/>
                  </a:lnTo>
                  <a:lnTo>
                    <a:pt x="10002" y="16383"/>
                  </a:lnTo>
                  <a:cubicBezTo>
                    <a:pt x="10217" y="16383"/>
                    <a:pt x="10395" y="16204"/>
                    <a:pt x="10395" y="15990"/>
                  </a:cubicBezTo>
                  <a:lnTo>
                    <a:pt x="10395" y="15180"/>
                  </a:lnTo>
                  <a:lnTo>
                    <a:pt x="10645" y="15180"/>
                  </a:lnTo>
                  <a:cubicBezTo>
                    <a:pt x="10871" y="15180"/>
                    <a:pt x="11050" y="15014"/>
                    <a:pt x="11050" y="14788"/>
                  </a:cubicBezTo>
                  <a:lnTo>
                    <a:pt x="11050" y="14454"/>
                  </a:lnTo>
                  <a:lnTo>
                    <a:pt x="11050" y="13966"/>
                  </a:lnTo>
                  <a:lnTo>
                    <a:pt x="11050" y="10108"/>
                  </a:lnTo>
                  <a:lnTo>
                    <a:pt x="11264" y="10108"/>
                  </a:lnTo>
                  <a:lnTo>
                    <a:pt x="11264" y="10144"/>
                  </a:lnTo>
                  <a:cubicBezTo>
                    <a:pt x="11264" y="10216"/>
                    <a:pt x="11324" y="10275"/>
                    <a:pt x="11395" y="10275"/>
                  </a:cubicBezTo>
                  <a:cubicBezTo>
                    <a:pt x="11467" y="10275"/>
                    <a:pt x="11526" y="10216"/>
                    <a:pt x="11526" y="10144"/>
                  </a:cubicBezTo>
                  <a:lnTo>
                    <a:pt x="11526" y="10108"/>
                  </a:lnTo>
                  <a:lnTo>
                    <a:pt x="11717" y="10108"/>
                  </a:lnTo>
                  <a:lnTo>
                    <a:pt x="11717" y="10144"/>
                  </a:lnTo>
                  <a:cubicBezTo>
                    <a:pt x="11717" y="10216"/>
                    <a:pt x="11776" y="10275"/>
                    <a:pt x="11848" y="10275"/>
                  </a:cubicBezTo>
                  <a:cubicBezTo>
                    <a:pt x="11931" y="10275"/>
                    <a:pt x="11991" y="10216"/>
                    <a:pt x="11991" y="10144"/>
                  </a:cubicBezTo>
                  <a:lnTo>
                    <a:pt x="11991" y="10013"/>
                  </a:lnTo>
                  <a:cubicBezTo>
                    <a:pt x="12002" y="10001"/>
                    <a:pt x="12014" y="9989"/>
                    <a:pt x="12026" y="9977"/>
                  </a:cubicBezTo>
                  <a:lnTo>
                    <a:pt x="12693" y="9977"/>
                  </a:lnTo>
                  <a:cubicBezTo>
                    <a:pt x="13134" y="9977"/>
                    <a:pt x="13479" y="10335"/>
                    <a:pt x="13479" y="10775"/>
                  </a:cubicBezTo>
                  <a:lnTo>
                    <a:pt x="13479" y="10966"/>
                  </a:lnTo>
                  <a:lnTo>
                    <a:pt x="13407" y="10966"/>
                  </a:lnTo>
                  <a:cubicBezTo>
                    <a:pt x="13324" y="10966"/>
                    <a:pt x="13265" y="11025"/>
                    <a:pt x="13265" y="11109"/>
                  </a:cubicBezTo>
                  <a:cubicBezTo>
                    <a:pt x="13265" y="11180"/>
                    <a:pt x="13324" y="11251"/>
                    <a:pt x="13407" y="11251"/>
                  </a:cubicBezTo>
                  <a:lnTo>
                    <a:pt x="13479" y="11251"/>
                  </a:lnTo>
                  <a:lnTo>
                    <a:pt x="13479" y="11799"/>
                  </a:lnTo>
                  <a:lnTo>
                    <a:pt x="13407" y="11799"/>
                  </a:lnTo>
                  <a:cubicBezTo>
                    <a:pt x="13324" y="11799"/>
                    <a:pt x="13265" y="11859"/>
                    <a:pt x="13265" y="11942"/>
                  </a:cubicBezTo>
                  <a:cubicBezTo>
                    <a:pt x="13265" y="12013"/>
                    <a:pt x="13324" y="12085"/>
                    <a:pt x="13407" y="12085"/>
                  </a:cubicBezTo>
                  <a:lnTo>
                    <a:pt x="13479" y="12085"/>
                  </a:lnTo>
                  <a:lnTo>
                    <a:pt x="13479" y="12633"/>
                  </a:lnTo>
                  <a:lnTo>
                    <a:pt x="13407" y="12633"/>
                  </a:lnTo>
                  <a:cubicBezTo>
                    <a:pt x="13324" y="12633"/>
                    <a:pt x="13265" y="12692"/>
                    <a:pt x="13265" y="12775"/>
                  </a:cubicBezTo>
                  <a:cubicBezTo>
                    <a:pt x="13265" y="12847"/>
                    <a:pt x="13324" y="12918"/>
                    <a:pt x="13407" y="12918"/>
                  </a:cubicBezTo>
                  <a:lnTo>
                    <a:pt x="13479" y="12918"/>
                  </a:lnTo>
                  <a:lnTo>
                    <a:pt x="13479" y="13466"/>
                  </a:lnTo>
                  <a:lnTo>
                    <a:pt x="13407" y="13466"/>
                  </a:lnTo>
                  <a:cubicBezTo>
                    <a:pt x="13324" y="13466"/>
                    <a:pt x="13265" y="13526"/>
                    <a:pt x="13265" y="13609"/>
                  </a:cubicBezTo>
                  <a:cubicBezTo>
                    <a:pt x="13265" y="13680"/>
                    <a:pt x="13324" y="13752"/>
                    <a:pt x="13407" y="13752"/>
                  </a:cubicBezTo>
                  <a:lnTo>
                    <a:pt x="13479" y="13752"/>
                  </a:lnTo>
                  <a:lnTo>
                    <a:pt x="13479" y="14002"/>
                  </a:lnTo>
                  <a:lnTo>
                    <a:pt x="13753" y="14002"/>
                  </a:lnTo>
                  <a:lnTo>
                    <a:pt x="13753" y="14395"/>
                  </a:lnTo>
                  <a:lnTo>
                    <a:pt x="13574" y="14395"/>
                  </a:lnTo>
                  <a:cubicBezTo>
                    <a:pt x="13407" y="14395"/>
                    <a:pt x="13265" y="14526"/>
                    <a:pt x="13265" y="14704"/>
                  </a:cubicBezTo>
                  <a:cubicBezTo>
                    <a:pt x="13265" y="14871"/>
                    <a:pt x="13407" y="15014"/>
                    <a:pt x="13574" y="15014"/>
                  </a:cubicBezTo>
                  <a:lnTo>
                    <a:pt x="13753" y="15014"/>
                  </a:lnTo>
                  <a:lnTo>
                    <a:pt x="13753" y="16145"/>
                  </a:lnTo>
                  <a:cubicBezTo>
                    <a:pt x="13229" y="16264"/>
                    <a:pt x="12836" y="16728"/>
                    <a:pt x="12836" y="17288"/>
                  </a:cubicBezTo>
                  <a:lnTo>
                    <a:pt x="13312" y="17288"/>
                  </a:lnTo>
                  <a:cubicBezTo>
                    <a:pt x="13312" y="16895"/>
                    <a:pt x="13622" y="16585"/>
                    <a:pt x="14015" y="16585"/>
                  </a:cubicBezTo>
                  <a:cubicBezTo>
                    <a:pt x="14408" y="16585"/>
                    <a:pt x="14717" y="16895"/>
                    <a:pt x="14717" y="17288"/>
                  </a:cubicBezTo>
                  <a:lnTo>
                    <a:pt x="15193" y="17288"/>
                  </a:lnTo>
                  <a:cubicBezTo>
                    <a:pt x="15193" y="16728"/>
                    <a:pt x="14800" y="16264"/>
                    <a:pt x="14277" y="16145"/>
                  </a:cubicBezTo>
                  <a:lnTo>
                    <a:pt x="14277" y="15014"/>
                  </a:lnTo>
                  <a:lnTo>
                    <a:pt x="14455" y="15014"/>
                  </a:lnTo>
                  <a:cubicBezTo>
                    <a:pt x="14622" y="15014"/>
                    <a:pt x="14765" y="14871"/>
                    <a:pt x="14765" y="14704"/>
                  </a:cubicBezTo>
                  <a:cubicBezTo>
                    <a:pt x="14765" y="14526"/>
                    <a:pt x="14622" y="14395"/>
                    <a:pt x="14455" y="14395"/>
                  </a:cubicBezTo>
                  <a:lnTo>
                    <a:pt x="14277" y="14395"/>
                  </a:lnTo>
                  <a:lnTo>
                    <a:pt x="14277" y="14002"/>
                  </a:lnTo>
                  <a:lnTo>
                    <a:pt x="14538" y="14002"/>
                  </a:lnTo>
                  <a:lnTo>
                    <a:pt x="14538" y="13752"/>
                  </a:lnTo>
                  <a:lnTo>
                    <a:pt x="14622" y="13752"/>
                  </a:lnTo>
                  <a:cubicBezTo>
                    <a:pt x="14693" y="13752"/>
                    <a:pt x="14765" y="13680"/>
                    <a:pt x="14765" y="13609"/>
                  </a:cubicBezTo>
                  <a:cubicBezTo>
                    <a:pt x="14765" y="13526"/>
                    <a:pt x="14705" y="13466"/>
                    <a:pt x="14622" y="13466"/>
                  </a:cubicBezTo>
                  <a:lnTo>
                    <a:pt x="14538" y="13466"/>
                  </a:lnTo>
                  <a:lnTo>
                    <a:pt x="14538" y="12918"/>
                  </a:lnTo>
                  <a:lnTo>
                    <a:pt x="14622" y="12918"/>
                  </a:lnTo>
                  <a:cubicBezTo>
                    <a:pt x="14693" y="12918"/>
                    <a:pt x="14765" y="12847"/>
                    <a:pt x="14765" y="12775"/>
                  </a:cubicBezTo>
                  <a:cubicBezTo>
                    <a:pt x="14765" y="12692"/>
                    <a:pt x="14705" y="12633"/>
                    <a:pt x="14622" y="12633"/>
                  </a:cubicBezTo>
                  <a:lnTo>
                    <a:pt x="14538" y="12633"/>
                  </a:lnTo>
                  <a:lnTo>
                    <a:pt x="14538" y="12085"/>
                  </a:lnTo>
                  <a:lnTo>
                    <a:pt x="14622" y="12085"/>
                  </a:lnTo>
                  <a:cubicBezTo>
                    <a:pt x="14693" y="12085"/>
                    <a:pt x="14765" y="12013"/>
                    <a:pt x="14765" y="11942"/>
                  </a:cubicBezTo>
                  <a:cubicBezTo>
                    <a:pt x="14765" y="11859"/>
                    <a:pt x="14705" y="11799"/>
                    <a:pt x="14622" y="11799"/>
                  </a:cubicBezTo>
                  <a:lnTo>
                    <a:pt x="14538" y="11799"/>
                  </a:lnTo>
                  <a:lnTo>
                    <a:pt x="14538" y="11251"/>
                  </a:lnTo>
                  <a:lnTo>
                    <a:pt x="14622" y="11251"/>
                  </a:lnTo>
                  <a:cubicBezTo>
                    <a:pt x="14693" y="11251"/>
                    <a:pt x="14765" y="11180"/>
                    <a:pt x="14765" y="11109"/>
                  </a:cubicBezTo>
                  <a:cubicBezTo>
                    <a:pt x="14765" y="11025"/>
                    <a:pt x="14705" y="10966"/>
                    <a:pt x="14622" y="10966"/>
                  </a:cubicBezTo>
                  <a:lnTo>
                    <a:pt x="14538" y="10966"/>
                  </a:lnTo>
                  <a:lnTo>
                    <a:pt x="14538" y="10775"/>
                  </a:lnTo>
                  <a:cubicBezTo>
                    <a:pt x="14538" y="9751"/>
                    <a:pt x="13705" y="8930"/>
                    <a:pt x="12693" y="8930"/>
                  </a:cubicBezTo>
                  <a:lnTo>
                    <a:pt x="12026" y="8930"/>
                  </a:lnTo>
                  <a:cubicBezTo>
                    <a:pt x="12014" y="8918"/>
                    <a:pt x="12002" y="8906"/>
                    <a:pt x="11991" y="8894"/>
                  </a:cubicBezTo>
                  <a:lnTo>
                    <a:pt x="11991" y="8763"/>
                  </a:lnTo>
                  <a:cubicBezTo>
                    <a:pt x="11991" y="8692"/>
                    <a:pt x="11931" y="8632"/>
                    <a:pt x="11848" y="8632"/>
                  </a:cubicBezTo>
                  <a:cubicBezTo>
                    <a:pt x="11776" y="8632"/>
                    <a:pt x="11717" y="8692"/>
                    <a:pt x="11717" y="8763"/>
                  </a:cubicBezTo>
                  <a:lnTo>
                    <a:pt x="11717" y="8799"/>
                  </a:lnTo>
                  <a:lnTo>
                    <a:pt x="11526" y="8799"/>
                  </a:lnTo>
                  <a:lnTo>
                    <a:pt x="11526" y="8763"/>
                  </a:lnTo>
                  <a:cubicBezTo>
                    <a:pt x="11526" y="8692"/>
                    <a:pt x="11467" y="8632"/>
                    <a:pt x="11395" y="8632"/>
                  </a:cubicBezTo>
                  <a:cubicBezTo>
                    <a:pt x="11324" y="8632"/>
                    <a:pt x="11264" y="8692"/>
                    <a:pt x="11264" y="8763"/>
                  </a:cubicBezTo>
                  <a:lnTo>
                    <a:pt x="11264" y="8799"/>
                  </a:lnTo>
                  <a:lnTo>
                    <a:pt x="11050" y="8799"/>
                  </a:lnTo>
                  <a:lnTo>
                    <a:pt x="11050" y="8703"/>
                  </a:lnTo>
                  <a:cubicBezTo>
                    <a:pt x="11050" y="8489"/>
                    <a:pt x="10871" y="8311"/>
                    <a:pt x="10645" y="8311"/>
                  </a:cubicBezTo>
                  <a:lnTo>
                    <a:pt x="8573" y="8311"/>
                  </a:lnTo>
                  <a:lnTo>
                    <a:pt x="8573" y="8180"/>
                  </a:lnTo>
                  <a:cubicBezTo>
                    <a:pt x="8645" y="8180"/>
                    <a:pt x="8716" y="8120"/>
                    <a:pt x="8716" y="8037"/>
                  </a:cubicBezTo>
                  <a:cubicBezTo>
                    <a:pt x="8716" y="7965"/>
                    <a:pt x="8657" y="7906"/>
                    <a:pt x="8573" y="7906"/>
                  </a:cubicBezTo>
                  <a:lnTo>
                    <a:pt x="8573" y="7763"/>
                  </a:lnTo>
                  <a:cubicBezTo>
                    <a:pt x="8645" y="7751"/>
                    <a:pt x="8716" y="7691"/>
                    <a:pt x="8716" y="7620"/>
                  </a:cubicBezTo>
                  <a:cubicBezTo>
                    <a:pt x="8716" y="7549"/>
                    <a:pt x="8657" y="7489"/>
                    <a:pt x="8573" y="7477"/>
                  </a:cubicBezTo>
                  <a:lnTo>
                    <a:pt x="8573" y="7358"/>
                  </a:lnTo>
                  <a:lnTo>
                    <a:pt x="10371" y="7358"/>
                  </a:lnTo>
                  <a:cubicBezTo>
                    <a:pt x="10633" y="7358"/>
                    <a:pt x="10836" y="7156"/>
                    <a:pt x="10836" y="6906"/>
                  </a:cubicBezTo>
                  <a:lnTo>
                    <a:pt x="10836" y="4870"/>
                  </a:lnTo>
                  <a:cubicBezTo>
                    <a:pt x="10836" y="4953"/>
                    <a:pt x="10907" y="5013"/>
                    <a:pt x="10990" y="5013"/>
                  </a:cubicBezTo>
                  <a:cubicBezTo>
                    <a:pt x="11074" y="5013"/>
                    <a:pt x="11145" y="4953"/>
                    <a:pt x="11145" y="4870"/>
                  </a:cubicBezTo>
                  <a:lnTo>
                    <a:pt x="11145" y="4751"/>
                  </a:lnTo>
                  <a:cubicBezTo>
                    <a:pt x="11419" y="4632"/>
                    <a:pt x="11610" y="4358"/>
                    <a:pt x="11610" y="4036"/>
                  </a:cubicBezTo>
                  <a:cubicBezTo>
                    <a:pt x="11610" y="3715"/>
                    <a:pt x="11419" y="3441"/>
                    <a:pt x="11145" y="3322"/>
                  </a:cubicBezTo>
                  <a:lnTo>
                    <a:pt x="11145" y="3203"/>
                  </a:lnTo>
                  <a:cubicBezTo>
                    <a:pt x="11145" y="3119"/>
                    <a:pt x="11074" y="3048"/>
                    <a:pt x="10990" y="3048"/>
                  </a:cubicBezTo>
                  <a:cubicBezTo>
                    <a:pt x="10907" y="3048"/>
                    <a:pt x="10836" y="3119"/>
                    <a:pt x="10836" y="3203"/>
                  </a:cubicBezTo>
                  <a:lnTo>
                    <a:pt x="10836" y="1167"/>
                  </a:lnTo>
                  <a:cubicBezTo>
                    <a:pt x="10836" y="905"/>
                    <a:pt x="10633" y="703"/>
                    <a:pt x="10371" y="703"/>
                  </a:cubicBezTo>
                  <a:lnTo>
                    <a:pt x="8300" y="703"/>
                  </a:lnTo>
                  <a:cubicBezTo>
                    <a:pt x="8300" y="322"/>
                    <a:pt x="7978" y="0"/>
                    <a:pt x="759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1" name="Google Shape;671;p32"/>
            <p:cNvGrpSpPr/>
            <p:nvPr/>
          </p:nvGrpSpPr>
          <p:grpSpPr>
            <a:xfrm>
              <a:off x="2225575" y="3305850"/>
              <a:ext cx="380125" cy="673625"/>
              <a:chOff x="2225575" y="2801950"/>
              <a:chExt cx="380125" cy="673625"/>
            </a:xfrm>
          </p:grpSpPr>
          <p:sp>
            <p:nvSpPr>
              <p:cNvPr id="672" name="Google Shape;672;p32"/>
              <p:cNvSpPr/>
              <p:nvPr/>
            </p:nvSpPr>
            <p:spPr>
              <a:xfrm>
                <a:off x="2356825" y="3197850"/>
                <a:ext cx="244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180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1703"/>
                    </a:lnTo>
                    <a:cubicBezTo>
                      <a:pt x="1" y="1965"/>
                      <a:pt x="215" y="2179"/>
                      <a:pt x="465" y="2179"/>
                    </a:cubicBezTo>
                    <a:lnTo>
                      <a:pt x="513" y="2179"/>
                    </a:lnTo>
                    <a:cubicBezTo>
                      <a:pt x="763" y="2179"/>
                      <a:pt x="977" y="1965"/>
                      <a:pt x="977" y="1703"/>
                    </a:cubicBezTo>
                    <a:lnTo>
                      <a:pt x="977" y="465"/>
                    </a:lnTo>
                    <a:cubicBezTo>
                      <a:pt x="977" y="203"/>
                      <a:pt x="763" y="0"/>
                      <a:pt x="5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2"/>
              <p:cNvSpPr/>
              <p:nvPr/>
            </p:nvSpPr>
            <p:spPr>
              <a:xfrm>
                <a:off x="2356825" y="3361250"/>
                <a:ext cx="244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180" extrusionOk="0">
                    <a:moveTo>
                      <a:pt x="465" y="1"/>
                    </a:moveTo>
                    <a:cubicBezTo>
                      <a:pt x="215" y="1"/>
                      <a:pt x="1" y="215"/>
                      <a:pt x="1" y="477"/>
                    </a:cubicBezTo>
                    <a:lnTo>
                      <a:pt x="1" y="1715"/>
                    </a:lnTo>
                    <a:cubicBezTo>
                      <a:pt x="1" y="1977"/>
                      <a:pt x="215" y="2180"/>
                      <a:pt x="465" y="2180"/>
                    </a:cubicBezTo>
                    <a:lnTo>
                      <a:pt x="513" y="2180"/>
                    </a:lnTo>
                    <a:cubicBezTo>
                      <a:pt x="763" y="2180"/>
                      <a:pt x="977" y="1977"/>
                      <a:pt x="977" y="1715"/>
                    </a:cubicBezTo>
                    <a:lnTo>
                      <a:pt x="977" y="477"/>
                    </a:lnTo>
                    <a:cubicBezTo>
                      <a:pt x="977" y="215"/>
                      <a:pt x="763" y="1"/>
                      <a:pt x="5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2"/>
              <p:cNvSpPr/>
              <p:nvPr/>
            </p:nvSpPr>
            <p:spPr>
              <a:xfrm>
                <a:off x="2341650" y="3229400"/>
                <a:ext cx="54800" cy="147350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5894" extrusionOk="0">
                    <a:moveTo>
                      <a:pt x="465" y="0"/>
                    </a:moveTo>
                    <a:cubicBezTo>
                      <a:pt x="203" y="0"/>
                      <a:pt x="0" y="215"/>
                      <a:pt x="0" y="477"/>
                    </a:cubicBezTo>
                    <a:lnTo>
                      <a:pt x="0" y="5430"/>
                    </a:lnTo>
                    <a:cubicBezTo>
                      <a:pt x="0" y="5692"/>
                      <a:pt x="203" y="5894"/>
                      <a:pt x="465" y="5894"/>
                    </a:cubicBezTo>
                    <a:lnTo>
                      <a:pt x="1727" y="5894"/>
                    </a:lnTo>
                    <a:cubicBezTo>
                      <a:pt x="1989" y="5894"/>
                      <a:pt x="2191" y="5692"/>
                      <a:pt x="2191" y="5430"/>
                    </a:cubicBezTo>
                    <a:lnTo>
                      <a:pt x="2191" y="477"/>
                    </a:lnTo>
                    <a:cubicBezTo>
                      <a:pt x="2191" y="215"/>
                      <a:pt x="1989" y="0"/>
                      <a:pt x="1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2"/>
              <p:cNvSpPr/>
              <p:nvPr/>
            </p:nvSpPr>
            <p:spPr>
              <a:xfrm>
                <a:off x="2349100" y="3283275"/>
                <a:ext cx="39900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1596" extrusionOk="0">
                    <a:moveTo>
                      <a:pt x="798" y="0"/>
                    </a:moveTo>
                    <a:cubicBezTo>
                      <a:pt x="357" y="0"/>
                      <a:pt x="0" y="358"/>
                      <a:pt x="0" y="798"/>
                    </a:cubicBezTo>
                    <a:cubicBezTo>
                      <a:pt x="0" y="1239"/>
                      <a:pt x="357" y="1596"/>
                      <a:pt x="798" y="1596"/>
                    </a:cubicBezTo>
                    <a:cubicBezTo>
                      <a:pt x="1238" y="1596"/>
                      <a:pt x="1596" y="1239"/>
                      <a:pt x="1596" y="798"/>
                    </a:cubicBezTo>
                    <a:cubicBezTo>
                      <a:pt x="1596" y="358"/>
                      <a:pt x="1238" y="0"/>
                      <a:pt x="7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2"/>
              <p:cNvSpPr/>
              <p:nvPr/>
            </p:nvSpPr>
            <p:spPr>
              <a:xfrm>
                <a:off x="2332125" y="3250525"/>
                <a:ext cx="732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489" extrusionOk="0">
                    <a:moveTo>
                      <a:pt x="251" y="0"/>
                    </a:moveTo>
                    <a:cubicBezTo>
                      <a:pt x="108" y="0"/>
                      <a:pt x="0" y="108"/>
                      <a:pt x="0" y="251"/>
                    </a:cubicBezTo>
                    <a:cubicBezTo>
                      <a:pt x="0" y="381"/>
                      <a:pt x="108" y="489"/>
                      <a:pt x="251" y="489"/>
                    </a:cubicBezTo>
                    <a:lnTo>
                      <a:pt x="2679" y="489"/>
                    </a:lnTo>
                    <a:cubicBezTo>
                      <a:pt x="2822" y="489"/>
                      <a:pt x="2929" y="381"/>
                      <a:pt x="2929" y="251"/>
                    </a:cubicBezTo>
                    <a:cubicBezTo>
                      <a:pt x="2929" y="108"/>
                      <a:pt x="2822" y="0"/>
                      <a:pt x="26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2"/>
              <p:cNvSpPr/>
              <p:nvPr/>
            </p:nvSpPr>
            <p:spPr>
              <a:xfrm>
                <a:off x="2332125" y="3342200"/>
                <a:ext cx="732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501" extrusionOk="0">
                    <a:moveTo>
                      <a:pt x="251" y="1"/>
                    </a:moveTo>
                    <a:cubicBezTo>
                      <a:pt x="108" y="1"/>
                      <a:pt x="0" y="108"/>
                      <a:pt x="0" y="251"/>
                    </a:cubicBezTo>
                    <a:cubicBezTo>
                      <a:pt x="0" y="382"/>
                      <a:pt x="108" y="501"/>
                      <a:pt x="251" y="501"/>
                    </a:cubicBezTo>
                    <a:lnTo>
                      <a:pt x="2679" y="501"/>
                    </a:lnTo>
                    <a:cubicBezTo>
                      <a:pt x="2822" y="501"/>
                      <a:pt x="2929" y="382"/>
                      <a:pt x="2929" y="251"/>
                    </a:cubicBezTo>
                    <a:cubicBezTo>
                      <a:pt x="2929" y="108"/>
                      <a:pt x="2822" y="1"/>
                      <a:pt x="26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2"/>
              <p:cNvSpPr/>
              <p:nvPr/>
            </p:nvSpPr>
            <p:spPr>
              <a:xfrm>
                <a:off x="2450000" y="3197850"/>
                <a:ext cx="247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180" extrusionOk="0">
                    <a:moveTo>
                      <a:pt x="477" y="0"/>
                    </a:moveTo>
                    <a:cubicBezTo>
                      <a:pt x="215" y="0"/>
                      <a:pt x="0" y="203"/>
                      <a:pt x="0" y="465"/>
                    </a:cubicBezTo>
                    <a:lnTo>
                      <a:pt x="0" y="1703"/>
                    </a:lnTo>
                    <a:cubicBezTo>
                      <a:pt x="0" y="1965"/>
                      <a:pt x="215" y="2179"/>
                      <a:pt x="477" y="2179"/>
                    </a:cubicBezTo>
                    <a:lnTo>
                      <a:pt x="512" y="2179"/>
                    </a:lnTo>
                    <a:cubicBezTo>
                      <a:pt x="774" y="2179"/>
                      <a:pt x="989" y="1965"/>
                      <a:pt x="989" y="1703"/>
                    </a:cubicBezTo>
                    <a:lnTo>
                      <a:pt x="989" y="465"/>
                    </a:lnTo>
                    <a:cubicBezTo>
                      <a:pt x="989" y="203"/>
                      <a:pt x="774" y="0"/>
                      <a:pt x="5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2"/>
              <p:cNvSpPr/>
              <p:nvPr/>
            </p:nvSpPr>
            <p:spPr>
              <a:xfrm>
                <a:off x="2450000" y="3361250"/>
                <a:ext cx="247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180" extrusionOk="0">
                    <a:moveTo>
                      <a:pt x="477" y="1"/>
                    </a:moveTo>
                    <a:cubicBezTo>
                      <a:pt x="215" y="1"/>
                      <a:pt x="0" y="215"/>
                      <a:pt x="0" y="477"/>
                    </a:cubicBezTo>
                    <a:lnTo>
                      <a:pt x="0" y="1715"/>
                    </a:lnTo>
                    <a:cubicBezTo>
                      <a:pt x="0" y="1977"/>
                      <a:pt x="215" y="2180"/>
                      <a:pt x="477" y="2180"/>
                    </a:cubicBezTo>
                    <a:lnTo>
                      <a:pt x="512" y="2180"/>
                    </a:lnTo>
                    <a:cubicBezTo>
                      <a:pt x="774" y="2180"/>
                      <a:pt x="989" y="1977"/>
                      <a:pt x="989" y="1715"/>
                    </a:cubicBezTo>
                    <a:lnTo>
                      <a:pt x="989" y="477"/>
                    </a:lnTo>
                    <a:cubicBezTo>
                      <a:pt x="989" y="215"/>
                      <a:pt x="774" y="1"/>
                      <a:pt x="5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2"/>
              <p:cNvSpPr/>
              <p:nvPr/>
            </p:nvSpPr>
            <p:spPr>
              <a:xfrm>
                <a:off x="2434825" y="3229400"/>
                <a:ext cx="55075" cy="147350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5894" extrusionOk="0">
                    <a:moveTo>
                      <a:pt x="464" y="0"/>
                    </a:moveTo>
                    <a:cubicBezTo>
                      <a:pt x="214" y="0"/>
                      <a:pt x="0" y="215"/>
                      <a:pt x="0" y="477"/>
                    </a:cubicBezTo>
                    <a:lnTo>
                      <a:pt x="0" y="5430"/>
                    </a:lnTo>
                    <a:cubicBezTo>
                      <a:pt x="0" y="5692"/>
                      <a:pt x="214" y="5894"/>
                      <a:pt x="464" y="5894"/>
                    </a:cubicBezTo>
                    <a:lnTo>
                      <a:pt x="1727" y="5894"/>
                    </a:lnTo>
                    <a:cubicBezTo>
                      <a:pt x="1988" y="5894"/>
                      <a:pt x="2203" y="5692"/>
                      <a:pt x="2203" y="5430"/>
                    </a:cubicBezTo>
                    <a:lnTo>
                      <a:pt x="2203" y="477"/>
                    </a:lnTo>
                    <a:cubicBezTo>
                      <a:pt x="2203" y="215"/>
                      <a:pt x="1988" y="0"/>
                      <a:pt x="1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2"/>
              <p:cNvSpPr/>
              <p:nvPr/>
            </p:nvSpPr>
            <p:spPr>
              <a:xfrm>
                <a:off x="2442250" y="3283275"/>
                <a:ext cx="40225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596" extrusionOk="0">
                    <a:moveTo>
                      <a:pt x="799" y="0"/>
                    </a:moveTo>
                    <a:cubicBezTo>
                      <a:pt x="358" y="0"/>
                      <a:pt x="1" y="358"/>
                      <a:pt x="1" y="798"/>
                    </a:cubicBezTo>
                    <a:cubicBezTo>
                      <a:pt x="1" y="1239"/>
                      <a:pt x="358" y="1596"/>
                      <a:pt x="799" y="1596"/>
                    </a:cubicBezTo>
                    <a:cubicBezTo>
                      <a:pt x="1251" y="1596"/>
                      <a:pt x="1608" y="1239"/>
                      <a:pt x="1608" y="798"/>
                    </a:cubicBezTo>
                    <a:cubicBezTo>
                      <a:pt x="1608" y="358"/>
                      <a:pt x="1239" y="0"/>
                      <a:pt x="7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2"/>
              <p:cNvSpPr/>
              <p:nvPr/>
            </p:nvSpPr>
            <p:spPr>
              <a:xfrm>
                <a:off x="2426175" y="3251125"/>
                <a:ext cx="732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489" extrusionOk="0">
                    <a:moveTo>
                      <a:pt x="251" y="0"/>
                    </a:moveTo>
                    <a:cubicBezTo>
                      <a:pt x="108" y="0"/>
                      <a:pt x="1" y="108"/>
                      <a:pt x="1" y="251"/>
                    </a:cubicBezTo>
                    <a:cubicBezTo>
                      <a:pt x="1" y="381"/>
                      <a:pt x="108" y="489"/>
                      <a:pt x="251" y="489"/>
                    </a:cubicBezTo>
                    <a:lnTo>
                      <a:pt x="2680" y="489"/>
                    </a:lnTo>
                    <a:cubicBezTo>
                      <a:pt x="2811" y="489"/>
                      <a:pt x="2930" y="381"/>
                      <a:pt x="2930" y="251"/>
                    </a:cubicBezTo>
                    <a:cubicBezTo>
                      <a:pt x="2930" y="108"/>
                      <a:pt x="2811" y="0"/>
                      <a:pt x="26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2"/>
              <p:cNvSpPr/>
              <p:nvPr/>
            </p:nvSpPr>
            <p:spPr>
              <a:xfrm>
                <a:off x="2426175" y="3342800"/>
                <a:ext cx="732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501" extrusionOk="0">
                    <a:moveTo>
                      <a:pt x="251" y="1"/>
                    </a:moveTo>
                    <a:cubicBezTo>
                      <a:pt x="108" y="1"/>
                      <a:pt x="1" y="108"/>
                      <a:pt x="1" y="251"/>
                    </a:cubicBezTo>
                    <a:cubicBezTo>
                      <a:pt x="1" y="382"/>
                      <a:pt x="108" y="501"/>
                      <a:pt x="251" y="501"/>
                    </a:cubicBezTo>
                    <a:lnTo>
                      <a:pt x="2680" y="501"/>
                    </a:lnTo>
                    <a:cubicBezTo>
                      <a:pt x="2811" y="501"/>
                      <a:pt x="2930" y="382"/>
                      <a:pt x="2930" y="251"/>
                    </a:cubicBezTo>
                    <a:cubicBezTo>
                      <a:pt x="2930" y="108"/>
                      <a:pt x="2811" y="1"/>
                      <a:pt x="26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2"/>
              <p:cNvSpPr/>
              <p:nvPr/>
            </p:nvSpPr>
            <p:spPr>
              <a:xfrm>
                <a:off x="2340150" y="3415725"/>
                <a:ext cx="150950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6038" h="1096" extrusionOk="0">
                    <a:moveTo>
                      <a:pt x="1" y="1"/>
                    </a:moveTo>
                    <a:lnTo>
                      <a:pt x="1" y="691"/>
                    </a:lnTo>
                    <a:cubicBezTo>
                      <a:pt x="1" y="917"/>
                      <a:pt x="180" y="1096"/>
                      <a:pt x="394" y="1096"/>
                    </a:cubicBezTo>
                    <a:lnTo>
                      <a:pt x="5645" y="1096"/>
                    </a:lnTo>
                    <a:cubicBezTo>
                      <a:pt x="5859" y="1096"/>
                      <a:pt x="6037" y="917"/>
                      <a:pt x="6037" y="691"/>
                    </a:cubicBezTo>
                    <a:lnTo>
                      <a:pt x="60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2"/>
              <p:cNvSpPr/>
              <p:nvPr/>
            </p:nvSpPr>
            <p:spPr>
              <a:xfrm>
                <a:off x="2299675" y="3409475"/>
                <a:ext cx="23190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9276" h="275" extrusionOk="0">
                    <a:moveTo>
                      <a:pt x="155" y="1"/>
                    </a:moveTo>
                    <a:cubicBezTo>
                      <a:pt x="72" y="1"/>
                      <a:pt x="1" y="60"/>
                      <a:pt x="1" y="143"/>
                    </a:cubicBezTo>
                    <a:cubicBezTo>
                      <a:pt x="1" y="215"/>
                      <a:pt x="72" y="274"/>
                      <a:pt x="155" y="274"/>
                    </a:cubicBezTo>
                    <a:lnTo>
                      <a:pt x="9121" y="274"/>
                    </a:lnTo>
                    <a:cubicBezTo>
                      <a:pt x="9204" y="274"/>
                      <a:pt x="9276" y="215"/>
                      <a:pt x="9276" y="143"/>
                    </a:cubicBezTo>
                    <a:cubicBezTo>
                      <a:pt x="9276" y="60"/>
                      <a:pt x="9204" y="1"/>
                      <a:pt x="9121" y="1"/>
                    </a:cubicBez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2"/>
              <p:cNvSpPr/>
              <p:nvPr/>
            </p:nvSpPr>
            <p:spPr>
              <a:xfrm>
                <a:off x="2345825" y="3169575"/>
                <a:ext cx="139925" cy="42275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1691" extrusionOk="0">
                    <a:moveTo>
                      <a:pt x="393" y="0"/>
                    </a:moveTo>
                    <a:cubicBezTo>
                      <a:pt x="179" y="0"/>
                      <a:pt x="0" y="179"/>
                      <a:pt x="0" y="393"/>
                    </a:cubicBezTo>
                    <a:lnTo>
                      <a:pt x="0" y="1286"/>
                    </a:lnTo>
                    <a:cubicBezTo>
                      <a:pt x="0" y="1512"/>
                      <a:pt x="179" y="1691"/>
                      <a:pt x="393" y="1691"/>
                    </a:cubicBezTo>
                    <a:lnTo>
                      <a:pt x="5191" y="1691"/>
                    </a:lnTo>
                    <a:cubicBezTo>
                      <a:pt x="5418" y="1691"/>
                      <a:pt x="5596" y="1512"/>
                      <a:pt x="5596" y="1286"/>
                    </a:cubicBezTo>
                    <a:lnTo>
                      <a:pt x="5596" y="393"/>
                    </a:lnTo>
                    <a:cubicBezTo>
                      <a:pt x="5596" y="179"/>
                      <a:pt x="5418" y="0"/>
                      <a:pt x="5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2"/>
              <p:cNvSpPr/>
              <p:nvPr/>
            </p:nvSpPr>
            <p:spPr>
              <a:xfrm>
                <a:off x="2248475" y="3133550"/>
                <a:ext cx="13425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442" extrusionOk="0">
                    <a:moveTo>
                      <a:pt x="1" y="1"/>
                    </a:moveTo>
                    <a:lnTo>
                      <a:pt x="1" y="1441"/>
                    </a:lnTo>
                    <a:lnTo>
                      <a:pt x="537" y="1441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2"/>
              <p:cNvSpPr/>
              <p:nvPr/>
            </p:nvSpPr>
            <p:spPr>
              <a:xfrm>
                <a:off x="2248475" y="3173425"/>
                <a:ext cx="134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430" extrusionOk="0">
                    <a:moveTo>
                      <a:pt x="1" y="1"/>
                    </a:moveTo>
                    <a:lnTo>
                      <a:pt x="1" y="1430"/>
                    </a:lnTo>
                    <a:lnTo>
                      <a:pt x="537" y="1430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2"/>
              <p:cNvSpPr/>
              <p:nvPr/>
            </p:nvSpPr>
            <p:spPr>
              <a:xfrm>
                <a:off x="2225575" y="3204700"/>
                <a:ext cx="59250" cy="2947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79" extrusionOk="0">
                    <a:moveTo>
                      <a:pt x="1179" y="0"/>
                    </a:moveTo>
                    <a:cubicBezTo>
                      <a:pt x="536" y="0"/>
                      <a:pt x="0" y="524"/>
                      <a:pt x="0" y="1179"/>
                    </a:cubicBezTo>
                    <a:lnTo>
                      <a:pt x="476" y="1179"/>
                    </a:lnTo>
                    <a:cubicBezTo>
                      <a:pt x="476" y="786"/>
                      <a:pt x="798" y="476"/>
                      <a:pt x="1179" y="476"/>
                    </a:cubicBezTo>
                    <a:cubicBezTo>
                      <a:pt x="1572" y="476"/>
                      <a:pt x="1893" y="786"/>
                      <a:pt x="1893" y="1179"/>
                    </a:cubicBezTo>
                    <a:lnTo>
                      <a:pt x="2369" y="1179"/>
                    </a:lnTo>
                    <a:cubicBezTo>
                      <a:pt x="2369" y="524"/>
                      <a:pt x="1834" y="0"/>
                      <a:pt x="11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2"/>
              <p:cNvSpPr/>
              <p:nvPr/>
            </p:nvSpPr>
            <p:spPr>
              <a:xfrm>
                <a:off x="2236575" y="3161825"/>
                <a:ext cx="37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620" extrusionOk="0">
                    <a:moveTo>
                      <a:pt x="310" y="1"/>
                    </a:moveTo>
                    <a:cubicBezTo>
                      <a:pt x="132" y="1"/>
                      <a:pt x="1" y="132"/>
                      <a:pt x="1" y="310"/>
                    </a:cubicBezTo>
                    <a:cubicBezTo>
                      <a:pt x="1" y="477"/>
                      <a:pt x="132" y="620"/>
                      <a:pt x="310" y="620"/>
                    </a:cubicBezTo>
                    <a:lnTo>
                      <a:pt x="1191" y="620"/>
                    </a:lnTo>
                    <a:cubicBezTo>
                      <a:pt x="1358" y="620"/>
                      <a:pt x="1501" y="477"/>
                      <a:pt x="1501" y="310"/>
                    </a:cubicBezTo>
                    <a:cubicBezTo>
                      <a:pt x="1501" y="132"/>
                      <a:pt x="1358" y="1"/>
                      <a:pt x="11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2"/>
              <p:cNvSpPr/>
              <p:nvPr/>
            </p:nvSpPr>
            <p:spPr>
              <a:xfrm>
                <a:off x="2241925" y="3025200"/>
                <a:ext cx="90525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073" extrusionOk="0">
                    <a:moveTo>
                      <a:pt x="1846" y="1"/>
                    </a:moveTo>
                    <a:cubicBezTo>
                      <a:pt x="834" y="1"/>
                      <a:pt x="1" y="834"/>
                      <a:pt x="1" y="1846"/>
                    </a:cubicBezTo>
                    <a:lnTo>
                      <a:pt x="1" y="5073"/>
                    </a:lnTo>
                    <a:lnTo>
                      <a:pt x="1061" y="5073"/>
                    </a:lnTo>
                    <a:lnTo>
                      <a:pt x="1061" y="1846"/>
                    </a:lnTo>
                    <a:cubicBezTo>
                      <a:pt x="1061" y="1418"/>
                      <a:pt x="1418" y="1060"/>
                      <a:pt x="1858" y="1060"/>
                    </a:cubicBezTo>
                    <a:lnTo>
                      <a:pt x="3620" y="1060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2"/>
              <p:cNvSpPr/>
              <p:nvPr/>
            </p:nvSpPr>
            <p:spPr>
              <a:xfrm>
                <a:off x="2302350" y="3022225"/>
                <a:ext cx="4140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299" extrusionOk="0">
                    <a:moveTo>
                      <a:pt x="394" y="1"/>
                    </a:moveTo>
                    <a:cubicBezTo>
                      <a:pt x="179" y="1"/>
                      <a:pt x="1" y="167"/>
                      <a:pt x="1" y="394"/>
                    </a:cubicBezTo>
                    <a:lnTo>
                      <a:pt x="1" y="905"/>
                    </a:lnTo>
                    <a:cubicBezTo>
                      <a:pt x="1" y="1120"/>
                      <a:pt x="179" y="1298"/>
                      <a:pt x="394" y="1298"/>
                    </a:cubicBezTo>
                    <a:lnTo>
                      <a:pt x="1263" y="1298"/>
                    </a:lnTo>
                    <a:cubicBezTo>
                      <a:pt x="1477" y="1298"/>
                      <a:pt x="1656" y="1120"/>
                      <a:pt x="1656" y="905"/>
                    </a:cubicBezTo>
                    <a:lnTo>
                      <a:pt x="1656" y="394"/>
                    </a:lnTo>
                    <a:cubicBezTo>
                      <a:pt x="1656" y="167"/>
                      <a:pt x="1477" y="1"/>
                      <a:pt x="12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2"/>
              <p:cNvSpPr/>
              <p:nvPr/>
            </p:nvSpPr>
            <p:spPr>
              <a:xfrm>
                <a:off x="2305925" y="3016725"/>
                <a:ext cx="65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644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43"/>
                    </a:cubicBezTo>
                    <a:lnTo>
                      <a:pt x="1" y="1512"/>
                    </a:lnTo>
                    <a:cubicBezTo>
                      <a:pt x="1" y="1584"/>
                      <a:pt x="60" y="1643"/>
                      <a:pt x="132" y="1643"/>
                    </a:cubicBezTo>
                    <a:cubicBezTo>
                      <a:pt x="203" y="1643"/>
                      <a:pt x="263" y="1584"/>
                      <a:pt x="263" y="1512"/>
                    </a:cubicBezTo>
                    <a:lnTo>
                      <a:pt x="263" y="143"/>
                    </a:ln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2"/>
              <p:cNvSpPr/>
              <p:nvPr/>
            </p:nvSpPr>
            <p:spPr>
              <a:xfrm>
                <a:off x="2317250" y="3016725"/>
                <a:ext cx="6850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1644" extrusionOk="0">
                    <a:moveTo>
                      <a:pt x="143" y="0"/>
                    </a:moveTo>
                    <a:cubicBezTo>
                      <a:pt x="60" y="0"/>
                      <a:pt x="0" y="60"/>
                      <a:pt x="0" y="143"/>
                    </a:cubicBezTo>
                    <a:lnTo>
                      <a:pt x="0" y="1512"/>
                    </a:lnTo>
                    <a:cubicBezTo>
                      <a:pt x="0" y="1584"/>
                      <a:pt x="60" y="1643"/>
                      <a:pt x="143" y="1643"/>
                    </a:cubicBezTo>
                    <a:cubicBezTo>
                      <a:pt x="214" y="1643"/>
                      <a:pt x="274" y="1584"/>
                      <a:pt x="274" y="1512"/>
                    </a:cubicBezTo>
                    <a:lnTo>
                      <a:pt x="274" y="143"/>
                    </a:lnTo>
                    <a:cubicBezTo>
                      <a:pt x="274" y="60"/>
                      <a:pt x="214" y="0"/>
                      <a:pt x="1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2"/>
              <p:cNvSpPr/>
              <p:nvPr/>
            </p:nvSpPr>
            <p:spPr>
              <a:xfrm>
                <a:off x="2236275" y="3076100"/>
                <a:ext cx="378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7" extrusionOk="0">
                    <a:moveTo>
                      <a:pt x="144" y="1"/>
                    </a:moveTo>
                    <a:cubicBezTo>
                      <a:pt x="72" y="1"/>
                      <a:pt x="1" y="72"/>
                      <a:pt x="1" y="144"/>
                    </a:cubicBezTo>
                    <a:cubicBezTo>
                      <a:pt x="1" y="227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5"/>
                      <a:pt x="1513" y="144"/>
                    </a:cubicBezTo>
                    <a:cubicBezTo>
                      <a:pt x="1513" y="60"/>
                      <a:pt x="1441" y="1"/>
                      <a:pt x="1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2"/>
              <p:cNvSpPr/>
              <p:nvPr/>
            </p:nvSpPr>
            <p:spPr>
              <a:xfrm>
                <a:off x="2236275" y="3117775"/>
                <a:ext cx="378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7" extrusionOk="0">
                    <a:moveTo>
                      <a:pt x="144" y="0"/>
                    </a:moveTo>
                    <a:cubicBezTo>
                      <a:pt x="72" y="0"/>
                      <a:pt x="1" y="60"/>
                      <a:pt x="1" y="143"/>
                    </a:cubicBezTo>
                    <a:cubicBezTo>
                      <a:pt x="1" y="227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5"/>
                      <a:pt x="1513" y="143"/>
                    </a:cubicBezTo>
                    <a:cubicBezTo>
                      <a:pt x="1513" y="60"/>
                      <a:pt x="1441" y="0"/>
                      <a:pt x="1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2"/>
              <p:cNvSpPr/>
              <p:nvPr/>
            </p:nvSpPr>
            <p:spPr>
              <a:xfrm>
                <a:off x="2236275" y="3096950"/>
                <a:ext cx="378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6" extrusionOk="0">
                    <a:moveTo>
                      <a:pt x="144" y="0"/>
                    </a:moveTo>
                    <a:cubicBezTo>
                      <a:pt x="72" y="0"/>
                      <a:pt x="1" y="60"/>
                      <a:pt x="1" y="143"/>
                    </a:cubicBezTo>
                    <a:cubicBezTo>
                      <a:pt x="1" y="226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4"/>
                      <a:pt x="1513" y="143"/>
                    </a:cubicBezTo>
                    <a:cubicBezTo>
                      <a:pt x="1513" y="60"/>
                      <a:pt x="1441" y="0"/>
                      <a:pt x="1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2"/>
              <p:cNvSpPr/>
              <p:nvPr/>
            </p:nvSpPr>
            <p:spPr>
              <a:xfrm>
                <a:off x="2236275" y="3138600"/>
                <a:ext cx="378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7" extrusionOk="0">
                    <a:moveTo>
                      <a:pt x="144" y="1"/>
                    </a:moveTo>
                    <a:cubicBezTo>
                      <a:pt x="72" y="1"/>
                      <a:pt x="1" y="60"/>
                      <a:pt x="1" y="144"/>
                    </a:cubicBezTo>
                    <a:cubicBezTo>
                      <a:pt x="1" y="227"/>
                      <a:pt x="72" y="287"/>
                      <a:pt x="144" y="287"/>
                    </a:cubicBezTo>
                    <a:lnTo>
                      <a:pt x="1370" y="287"/>
                    </a:lnTo>
                    <a:cubicBezTo>
                      <a:pt x="1441" y="287"/>
                      <a:pt x="1513" y="215"/>
                      <a:pt x="1513" y="144"/>
                    </a:cubicBezTo>
                    <a:cubicBezTo>
                      <a:pt x="1513" y="60"/>
                      <a:pt x="1441" y="1"/>
                      <a:pt x="1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2"/>
              <p:cNvSpPr/>
              <p:nvPr/>
            </p:nvSpPr>
            <p:spPr>
              <a:xfrm>
                <a:off x="2569650" y="3133550"/>
                <a:ext cx="13125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442" extrusionOk="0">
                    <a:moveTo>
                      <a:pt x="1" y="1"/>
                    </a:moveTo>
                    <a:lnTo>
                      <a:pt x="1" y="1441"/>
                    </a:lnTo>
                    <a:lnTo>
                      <a:pt x="525" y="1441"/>
                    </a:lnTo>
                    <a:lnTo>
                      <a:pt x="5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2"/>
              <p:cNvSpPr/>
              <p:nvPr/>
            </p:nvSpPr>
            <p:spPr>
              <a:xfrm>
                <a:off x="2569650" y="3173425"/>
                <a:ext cx="13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430" extrusionOk="0">
                    <a:moveTo>
                      <a:pt x="1" y="1"/>
                    </a:moveTo>
                    <a:lnTo>
                      <a:pt x="1" y="1430"/>
                    </a:lnTo>
                    <a:lnTo>
                      <a:pt x="525" y="1430"/>
                    </a:lnTo>
                    <a:lnTo>
                      <a:pt x="5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2"/>
              <p:cNvSpPr/>
              <p:nvPr/>
            </p:nvSpPr>
            <p:spPr>
              <a:xfrm>
                <a:off x="2546725" y="3204700"/>
                <a:ext cx="58975" cy="29475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1179" extrusionOk="0">
                    <a:moveTo>
                      <a:pt x="1180" y="0"/>
                    </a:moveTo>
                    <a:cubicBezTo>
                      <a:pt x="525" y="0"/>
                      <a:pt x="1" y="524"/>
                      <a:pt x="1" y="1179"/>
                    </a:cubicBezTo>
                    <a:lnTo>
                      <a:pt x="477" y="1179"/>
                    </a:lnTo>
                    <a:cubicBezTo>
                      <a:pt x="477" y="786"/>
                      <a:pt x="787" y="476"/>
                      <a:pt x="1180" y="476"/>
                    </a:cubicBezTo>
                    <a:cubicBezTo>
                      <a:pt x="1573" y="476"/>
                      <a:pt x="1882" y="786"/>
                      <a:pt x="1882" y="1179"/>
                    </a:cubicBezTo>
                    <a:lnTo>
                      <a:pt x="2358" y="1179"/>
                    </a:lnTo>
                    <a:cubicBezTo>
                      <a:pt x="2358" y="524"/>
                      <a:pt x="1834" y="0"/>
                      <a:pt x="11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2"/>
              <p:cNvSpPr/>
              <p:nvPr/>
            </p:nvSpPr>
            <p:spPr>
              <a:xfrm>
                <a:off x="2557438" y="3161825"/>
                <a:ext cx="37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620" extrusionOk="0">
                    <a:moveTo>
                      <a:pt x="310" y="1"/>
                    </a:moveTo>
                    <a:cubicBezTo>
                      <a:pt x="143" y="1"/>
                      <a:pt x="1" y="132"/>
                      <a:pt x="1" y="310"/>
                    </a:cubicBezTo>
                    <a:cubicBezTo>
                      <a:pt x="1" y="477"/>
                      <a:pt x="143" y="620"/>
                      <a:pt x="310" y="620"/>
                    </a:cubicBezTo>
                    <a:lnTo>
                      <a:pt x="1191" y="620"/>
                    </a:lnTo>
                    <a:cubicBezTo>
                      <a:pt x="1358" y="620"/>
                      <a:pt x="1501" y="477"/>
                      <a:pt x="1501" y="310"/>
                    </a:cubicBezTo>
                    <a:cubicBezTo>
                      <a:pt x="1501" y="132"/>
                      <a:pt x="1358" y="1"/>
                      <a:pt x="11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2"/>
              <p:cNvSpPr/>
              <p:nvPr/>
            </p:nvSpPr>
            <p:spPr>
              <a:xfrm>
                <a:off x="2498800" y="3025200"/>
                <a:ext cx="90525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073" extrusionOk="0">
                    <a:moveTo>
                      <a:pt x="1" y="1"/>
                    </a:moveTo>
                    <a:lnTo>
                      <a:pt x="1" y="1060"/>
                    </a:lnTo>
                    <a:lnTo>
                      <a:pt x="1775" y="1060"/>
                    </a:lnTo>
                    <a:cubicBezTo>
                      <a:pt x="2216" y="1060"/>
                      <a:pt x="2573" y="1418"/>
                      <a:pt x="2573" y="1846"/>
                    </a:cubicBezTo>
                    <a:lnTo>
                      <a:pt x="2573" y="5073"/>
                    </a:lnTo>
                    <a:lnTo>
                      <a:pt x="3620" y="5073"/>
                    </a:lnTo>
                    <a:lnTo>
                      <a:pt x="3620" y="1846"/>
                    </a:lnTo>
                    <a:cubicBezTo>
                      <a:pt x="3620" y="834"/>
                      <a:pt x="2799" y="1"/>
                      <a:pt x="17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2"/>
              <p:cNvSpPr/>
              <p:nvPr/>
            </p:nvSpPr>
            <p:spPr>
              <a:xfrm>
                <a:off x="2487800" y="3022225"/>
                <a:ext cx="4140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299" extrusionOk="0">
                    <a:moveTo>
                      <a:pt x="393" y="1"/>
                    </a:moveTo>
                    <a:cubicBezTo>
                      <a:pt x="167" y="1"/>
                      <a:pt x="0" y="167"/>
                      <a:pt x="0" y="394"/>
                    </a:cubicBezTo>
                    <a:lnTo>
                      <a:pt x="0" y="905"/>
                    </a:lnTo>
                    <a:cubicBezTo>
                      <a:pt x="0" y="1120"/>
                      <a:pt x="179" y="1298"/>
                      <a:pt x="393" y="1298"/>
                    </a:cubicBezTo>
                    <a:lnTo>
                      <a:pt x="1251" y="1298"/>
                    </a:lnTo>
                    <a:cubicBezTo>
                      <a:pt x="1477" y="1298"/>
                      <a:pt x="1655" y="1120"/>
                      <a:pt x="1655" y="905"/>
                    </a:cubicBezTo>
                    <a:lnTo>
                      <a:pt x="1655" y="394"/>
                    </a:lnTo>
                    <a:cubicBezTo>
                      <a:pt x="1655" y="167"/>
                      <a:pt x="1477" y="1"/>
                      <a:pt x="12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2"/>
              <p:cNvSpPr/>
              <p:nvPr/>
            </p:nvSpPr>
            <p:spPr>
              <a:xfrm>
                <a:off x="2518750" y="3016725"/>
                <a:ext cx="68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644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43"/>
                    </a:cubicBezTo>
                    <a:lnTo>
                      <a:pt x="1" y="1512"/>
                    </a:lnTo>
                    <a:cubicBezTo>
                      <a:pt x="1" y="1584"/>
                      <a:pt x="60" y="1643"/>
                      <a:pt x="132" y="1643"/>
                    </a:cubicBezTo>
                    <a:cubicBezTo>
                      <a:pt x="215" y="1643"/>
                      <a:pt x="275" y="1584"/>
                      <a:pt x="275" y="1512"/>
                    </a:cubicBezTo>
                    <a:lnTo>
                      <a:pt x="275" y="143"/>
                    </a:lnTo>
                    <a:cubicBezTo>
                      <a:pt x="275" y="60"/>
                      <a:pt x="215" y="0"/>
                      <a:pt x="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2"/>
              <p:cNvSpPr/>
              <p:nvPr/>
            </p:nvSpPr>
            <p:spPr>
              <a:xfrm>
                <a:off x="2507450" y="3016725"/>
                <a:ext cx="65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644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43"/>
                    </a:cubicBezTo>
                    <a:lnTo>
                      <a:pt x="0" y="1512"/>
                    </a:lnTo>
                    <a:cubicBezTo>
                      <a:pt x="0" y="1584"/>
                      <a:pt x="60" y="1643"/>
                      <a:pt x="131" y="1643"/>
                    </a:cubicBezTo>
                    <a:cubicBezTo>
                      <a:pt x="203" y="1643"/>
                      <a:pt x="262" y="1584"/>
                      <a:pt x="262" y="1512"/>
                    </a:cubicBezTo>
                    <a:lnTo>
                      <a:pt x="262" y="143"/>
                    </a:ln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2"/>
              <p:cNvSpPr/>
              <p:nvPr/>
            </p:nvSpPr>
            <p:spPr>
              <a:xfrm>
                <a:off x="2557450" y="3076100"/>
                <a:ext cx="375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7" extrusionOk="0">
                    <a:moveTo>
                      <a:pt x="143" y="1"/>
                    </a:moveTo>
                    <a:cubicBezTo>
                      <a:pt x="60" y="1"/>
                      <a:pt x="1" y="60"/>
                      <a:pt x="1" y="144"/>
                    </a:cubicBezTo>
                    <a:cubicBezTo>
                      <a:pt x="1" y="215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7"/>
                      <a:pt x="1501" y="144"/>
                    </a:cubicBezTo>
                    <a:cubicBezTo>
                      <a:pt x="1501" y="72"/>
                      <a:pt x="1441" y="1"/>
                      <a:pt x="1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2"/>
              <p:cNvSpPr/>
              <p:nvPr/>
            </p:nvSpPr>
            <p:spPr>
              <a:xfrm>
                <a:off x="2557450" y="3117775"/>
                <a:ext cx="375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7" extrusionOk="0">
                    <a:moveTo>
                      <a:pt x="143" y="0"/>
                    </a:moveTo>
                    <a:cubicBezTo>
                      <a:pt x="60" y="0"/>
                      <a:pt x="1" y="60"/>
                      <a:pt x="1" y="143"/>
                    </a:cubicBezTo>
                    <a:cubicBezTo>
                      <a:pt x="1" y="215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7"/>
                      <a:pt x="1501" y="143"/>
                    </a:cubicBezTo>
                    <a:cubicBezTo>
                      <a:pt x="1501" y="60"/>
                      <a:pt x="1441" y="0"/>
                      <a:pt x="13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2"/>
              <p:cNvSpPr/>
              <p:nvPr/>
            </p:nvSpPr>
            <p:spPr>
              <a:xfrm>
                <a:off x="2557450" y="3096950"/>
                <a:ext cx="375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6" extrusionOk="0">
                    <a:moveTo>
                      <a:pt x="143" y="0"/>
                    </a:moveTo>
                    <a:cubicBezTo>
                      <a:pt x="60" y="0"/>
                      <a:pt x="1" y="60"/>
                      <a:pt x="1" y="143"/>
                    </a:cubicBezTo>
                    <a:cubicBezTo>
                      <a:pt x="1" y="214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6"/>
                      <a:pt x="1501" y="143"/>
                    </a:cubicBezTo>
                    <a:cubicBezTo>
                      <a:pt x="1501" y="60"/>
                      <a:pt x="1441" y="0"/>
                      <a:pt x="13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2"/>
              <p:cNvSpPr/>
              <p:nvPr/>
            </p:nvSpPr>
            <p:spPr>
              <a:xfrm>
                <a:off x="2557450" y="3138600"/>
                <a:ext cx="375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7" extrusionOk="0">
                    <a:moveTo>
                      <a:pt x="143" y="1"/>
                    </a:moveTo>
                    <a:cubicBezTo>
                      <a:pt x="60" y="1"/>
                      <a:pt x="1" y="60"/>
                      <a:pt x="1" y="144"/>
                    </a:cubicBezTo>
                    <a:cubicBezTo>
                      <a:pt x="1" y="215"/>
                      <a:pt x="60" y="287"/>
                      <a:pt x="143" y="287"/>
                    </a:cubicBezTo>
                    <a:lnTo>
                      <a:pt x="1358" y="287"/>
                    </a:lnTo>
                    <a:cubicBezTo>
                      <a:pt x="1441" y="287"/>
                      <a:pt x="1501" y="227"/>
                      <a:pt x="1501" y="144"/>
                    </a:cubicBezTo>
                    <a:cubicBezTo>
                      <a:pt x="1501" y="60"/>
                      <a:pt x="1441" y="1"/>
                      <a:pt x="1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2"/>
              <p:cNvSpPr/>
              <p:nvPr/>
            </p:nvSpPr>
            <p:spPr>
              <a:xfrm>
                <a:off x="2391050" y="2983525"/>
                <a:ext cx="49150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966" h="1216" extrusionOk="0">
                    <a:moveTo>
                      <a:pt x="1" y="1"/>
                    </a:moveTo>
                    <a:lnTo>
                      <a:pt x="1" y="1215"/>
                    </a:lnTo>
                    <a:lnTo>
                      <a:pt x="1965" y="1215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2"/>
              <p:cNvSpPr/>
              <p:nvPr/>
            </p:nvSpPr>
            <p:spPr>
              <a:xfrm>
                <a:off x="2398200" y="2801950"/>
                <a:ext cx="351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406" extrusionOk="0">
                    <a:moveTo>
                      <a:pt x="703" y="1"/>
                    </a:moveTo>
                    <a:cubicBezTo>
                      <a:pt x="310" y="1"/>
                      <a:pt x="1" y="322"/>
                      <a:pt x="1" y="703"/>
                    </a:cubicBezTo>
                    <a:cubicBezTo>
                      <a:pt x="1" y="1096"/>
                      <a:pt x="310" y="1406"/>
                      <a:pt x="703" y="1406"/>
                    </a:cubicBezTo>
                    <a:cubicBezTo>
                      <a:pt x="1084" y="1406"/>
                      <a:pt x="1406" y="1096"/>
                      <a:pt x="1406" y="703"/>
                    </a:cubicBezTo>
                    <a:cubicBezTo>
                      <a:pt x="1406" y="322"/>
                      <a:pt x="1084" y="1"/>
                      <a:pt x="7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2"/>
              <p:cNvSpPr/>
              <p:nvPr/>
            </p:nvSpPr>
            <p:spPr>
              <a:xfrm>
                <a:off x="2315150" y="2883525"/>
                <a:ext cx="390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549" extrusionOk="0">
                    <a:moveTo>
                      <a:pt x="787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87" y="1548"/>
                    </a:cubicBezTo>
                    <a:cubicBezTo>
                      <a:pt x="1215" y="1548"/>
                      <a:pt x="1561" y="1203"/>
                      <a:pt x="1561" y="774"/>
                    </a:cubicBezTo>
                    <a:cubicBezTo>
                      <a:pt x="1561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2"/>
              <p:cNvSpPr/>
              <p:nvPr/>
            </p:nvSpPr>
            <p:spPr>
              <a:xfrm>
                <a:off x="2477075" y="2883525"/>
                <a:ext cx="390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549" extrusionOk="0">
                    <a:moveTo>
                      <a:pt x="787" y="0"/>
                    </a:moveTo>
                    <a:cubicBezTo>
                      <a:pt x="358" y="0"/>
                      <a:pt x="1" y="346"/>
                      <a:pt x="1" y="774"/>
                    </a:cubicBezTo>
                    <a:cubicBezTo>
                      <a:pt x="1" y="1203"/>
                      <a:pt x="358" y="1548"/>
                      <a:pt x="787" y="1548"/>
                    </a:cubicBezTo>
                    <a:cubicBezTo>
                      <a:pt x="1215" y="1548"/>
                      <a:pt x="1561" y="1203"/>
                      <a:pt x="1561" y="774"/>
                    </a:cubicBezTo>
                    <a:cubicBezTo>
                      <a:pt x="1561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2"/>
              <p:cNvSpPr/>
              <p:nvPr/>
            </p:nvSpPr>
            <p:spPr>
              <a:xfrm>
                <a:off x="2334800" y="2819525"/>
                <a:ext cx="161950" cy="166700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6668" extrusionOk="0">
                    <a:moveTo>
                      <a:pt x="453" y="0"/>
                    </a:moveTo>
                    <a:cubicBezTo>
                      <a:pt x="203" y="0"/>
                      <a:pt x="1" y="215"/>
                      <a:pt x="1" y="465"/>
                    </a:cubicBezTo>
                    <a:lnTo>
                      <a:pt x="1" y="6204"/>
                    </a:lnTo>
                    <a:cubicBezTo>
                      <a:pt x="1" y="6454"/>
                      <a:pt x="203" y="6668"/>
                      <a:pt x="453" y="6668"/>
                    </a:cubicBezTo>
                    <a:lnTo>
                      <a:pt x="6013" y="6668"/>
                    </a:lnTo>
                    <a:cubicBezTo>
                      <a:pt x="6275" y="6668"/>
                      <a:pt x="6478" y="6454"/>
                      <a:pt x="6478" y="6204"/>
                    </a:cubicBezTo>
                    <a:lnTo>
                      <a:pt x="6478" y="465"/>
                    </a:lnTo>
                    <a:cubicBezTo>
                      <a:pt x="6478" y="215"/>
                      <a:pt x="6275" y="0"/>
                      <a:pt x="60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2"/>
              <p:cNvSpPr/>
              <p:nvPr/>
            </p:nvSpPr>
            <p:spPr>
              <a:xfrm>
                <a:off x="2327075" y="2878150"/>
                <a:ext cx="7750" cy="494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978" extrusionOk="0">
                    <a:moveTo>
                      <a:pt x="155" y="1"/>
                    </a:moveTo>
                    <a:cubicBezTo>
                      <a:pt x="60" y="1"/>
                      <a:pt x="0" y="72"/>
                      <a:pt x="0" y="156"/>
                    </a:cubicBezTo>
                    <a:lnTo>
                      <a:pt x="0" y="1823"/>
                    </a:lnTo>
                    <a:cubicBezTo>
                      <a:pt x="0" y="1906"/>
                      <a:pt x="60" y="1977"/>
                      <a:pt x="155" y="1977"/>
                    </a:cubicBezTo>
                    <a:cubicBezTo>
                      <a:pt x="238" y="1977"/>
                      <a:pt x="310" y="1906"/>
                      <a:pt x="310" y="1823"/>
                    </a:cubicBezTo>
                    <a:lnTo>
                      <a:pt x="310" y="156"/>
                    </a:lnTo>
                    <a:cubicBezTo>
                      <a:pt x="310" y="72"/>
                      <a:pt x="238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2"/>
              <p:cNvSpPr/>
              <p:nvPr/>
            </p:nvSpPr>
            <p:spPr>
              <a:xfrm>
                <a:off x="2496725" y="2878150"/>
                <a:ext cx="7775" cy="4945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1978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56"/>
                    </a:cubicBezTo>
                    <a:lnTo>
                      <a:pt x="1" y="1823"/>
                    </a:lnTo>
                    <a:cubicBezTo>
                      <a:pt x="1" y="1906"/>
                      <a:pt x="72" y="1977"/>
                      <a:pt x="155" y="1977"/>
                    </a:cubicBezTo>
                    <a:cubicBezTo>
                      <a:pt x="239" y="1977"/>
                      <a:pt x="310" y="1906"/>
                      <a:pt x="310" y="1823"/>
                    </a:cubicBezTo>
                    <a:lnTo>
                      <a:pt x="310" y="156"/>
                    </a:lnTo>
                    <a:cubicBezTo>
                      <a:pt x="310" y="72"/>
                      <a:pt x="239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2"/>
              <p:cNvSpPr/>
              <p:nvPr/>
            </p:nvSpPr>
            <p:spPr>
              <a:xfrm>
                <a:off x="2355350" y="2937400"/>
                <a:ext cx="120875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1406" extrusionOk="0">
                    <a:moveTo>
                      <a:pt x="465" y="0"/>
                    </a:moveTo>
                    <a:cubicBezTo>
                      <a:pt x="203" y="0"/>
                      <a:pt x="0" y="203"/>
                      <a:pt x="0" y="465"/>
                    </a:cubicBezTo>
                    <a:lnTo>
                      <a:pt x="0" y="953"/>
                    </a:lnTo>
                    <a:cubicBezTo>
                      <a:pt x="0" y="1203"/>
                      <a:pt x="203" y="1405"/>
                      <a:pt x="465" y="1405"/>
                    </a:cubicBezTo>
                    <a:lnTo>
                      <a:pt x="4370" y="1405"/>
                    </a:lnTo>
                    <a:cubicBezTo>
                      <a:pt x="4620" y="1405"/>
                      <a:pt x="4834" y="1203"/>
                      <a:pt x="4834" y="953"/>
                    </a:cubicBezTo>
                    <a:lnTo>
                      <a:pt x="4834" y="465"/>
                    </a:lnTo>
                    <a:cubicBezTo>
                      <a:pt x="4834" y="203"/>
                      <a:pt x="4620" y="0"/>
                      <a:pt x="43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2"/>
              <p:cNvSpPr/>
              <p:nvPr/>
            </p:nvSpPr>
            <p:spPr>
              <a:xfrm>
                <a:off x="2351475" y="2933825"/>
                <a:ext cx="128300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1704" extrusionOk="0">
                    <a:moveTo>
                      <a:pt x="4525" y="298"/>
                    </a:moveTo>
                    <a:cubicBezTo>
                      <a:pt x="4691" y="298"/>
                      <a:pt x="4834" y="429"/>
                      <a:pt x="4834" y="608"/>
                    </a:cubicBezTo>
                    <a:lnTo>
                      <a:pt x="4834" y="1096"/>
                    </a:lnTo>
                    <a:cubicBezTo>
                      <a:pt x="4834" y="1263"/>
                      <a:pt x="4691" y="1405"/>
                      <a:pt x="4525" y="1405"/>
                    </a:cubicBezTo>
                    <a:lnTo>
                      <a:pt x="620" y="1405"/>
                    </a:lnTo>
                    <a:cubicBezTo>
                      <a:pt x="441" y="1405"/>
                      <a:pt x="298" y="1263"/>
                      <a:pt x="298" y="1096"/>
                    </a:cubicBezTo>
                    <a:lnTo>
                      <a:pt x="298" y="608"/>
                    </a:lnTo>
                    <a:cubicBezTo>
                      <a:pt x="298" y="429"/>
                      <a:pt x="441" y="298"/>
                      <a:pt x="620" y="298"/>
                    </a:cubicBezTo>
                    <a:close/>
                    <a:moveTo>
                      <a:pt x="620" y="0"/>
                    </a:moveTo>
                    <a:cubicBezTo>
                      <a:pt x="274" y="0"/>
                      <a:pt x="0" y="274"/>
                      <a:pt x="0" y="608"/>
                    </a:cubicBezTo>
                    <a:lnTo>
                      <a:pt x="0" y="1096"/>
                    </a:lnTo>
                    <a:cubicBezTo>
                      <a:pt x="0" y="1429"/>
                      <a:pt x="274" y="1703"/>
                      <a:pt x="620" y="1703"/>
                    </a:cubicBezTo>
                    <a:lnTo>
                      <a:pt x="4525" y="1703"/>
                    </a:lnTo>
                    <a:cubicBezTo>
                      <a:pt x="4858" y="1703"/>
                      <a:pt x="5132" y="1429"/>
                      <a:pt x="5132" y="1096"/>
                    </a:cubicBezTo>
                    <a:lnTo>
                      <a:pt x="5132" y="608"/>
                    </a:lnTo>
                    <a:cubicBezTo>
                      <a:pt x="5132" y="274"/>
                      <a:pt x="4858" y="0"/>
                      <a:pt x="45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2"/>
              <p:cNvSpPr/>
              <p:nvPr/>
            </p:nvSpPr>
            <p:spPr>
              <a:xfrm>
                <a:off x="2356525" y="2883525"/>
                <a:ext cx="387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549" extrusionOk="0">
                    <a:moveTo>
                      <a:pt x="775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75" y="1548"/>
                    </a:cubicBezTo>
                    <a:cubicBezTo>
                      <a:pt x="1203" y="1548"/>
                      <a:pt x="1549" y="1203"/>
                      <a:pt x="1549" y="774"/>
                    </a:cubicBezTo>
                    <a:cubicBezTo>
                      <a:pt x="1549" y="346"/>
                      <a:pt x="1203" y="0"/>
                      <a:pt x="7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2"/>
              <p:cNvSpPr/>
              <p:nvPr/>
            </p:nvSpPr>
            <p:spPr>
              <a:xfrm>
                <a:off x="2352675" y="2879650"/>
                <a:ext cx="46450" cy="46450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1858" extrusionOk="0">
                    <a:moveTo>
                      <a:pt x="929" y="298"/>
                    </a:moveTo>
                    <a:cubicBezTo>
                      <a:pt x="1274" y="298"/>
                      <a:pt x="1560" y="584"/>
                      <a:pt x="1560" y="929"/>
                    </a:cubicBezTo>
                    <a:cubicBezTo>
                      <a:pt x="1560" y="1274"/>
                      <a:pt x="1274" y="1560"/>
                      <a:pt x="929" y="1560"/>
                    </a:cubicBezTo>
                    <a:cubicBezTo>
                      <a:pt x="583" y="1560"/>
                      <a:pt x="298" y="1274"/>
                      <a:pt x="298" y="929"/>
                    </a:cubicBezTo>
                    <a:cubicBezTo>
                      <a:pt x="298" y="584"/>
                      <a:pt x="583" y="298"/>
                      <a:pt x="929" y="298"/>
                    </a:cubicBezTo>
                    <a:close/>
                    <a:moveTo>
                      <a:pt x="929" y="1"/>
                    </a:moveTo>
                    <a:cubicBezTo>
                      <a:pt x="417" y="1"/>
                      <a:pt x="0" y="417"/>
                      <a:pt x="0" y="929"/>
                    </a:cubicBezTo>
                    <a:cubicBezTo>
                      <a:pt x="0" y="1441"/>
                      <a:pt x="417" y="1858"/>
                      <a:pt x="929" y="1858"/>
                    </a:cubicBezTo>
                    <a:cubicBezTo>
                      <a:pt x="1441" y="1858"/>
                      <a:pt x="1857" y="1441"/>
                      <a:pt x="1857" y="929"/>
                    </a:cubicBezTo>
                    <a:cubicBezTo>
                      <a:pt x="1857" y="417"/>
                      <a:pt x="1441" y="1"/>
                      <a:pt x="9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2"/>
              <p:cNvSpPr/>
              <p:nvPr/>
            </p:nvSpPr>
            <p:spPr>
              <a:xfrm>
                <a:off x="2436000" y="2883525"/>
                <a:ext cx="390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549" extrusionOk="0">
                    <a:moveTo>
                      <a:pt x="787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87" y="1548"/>
                    </a:cubicBezTo>
                    <a:cubicBezTo>
                      <a:pt x="1215" y="1548"/>
                      <a:pt x="1560" y="1203"/>
                      <a:pt x="1560" y="774"/>
                    </a:cubicBezTo>
                    <a:cubicBezTo>
                      <a:pt x="1560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2"/>
              <p:cNvSpPr/>
              <p:nvPr/>
            </p:nvSpPr>
            <p:spPr>
              <a:xfrm>
                <a:off x="2432425" y="2879650"/>
                <a:ext cx="46175" cy="4645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858" extrusionOk="0">
                    <a:moveTo>
                      <a:pt x="930" y="298"/>
                    </a:moveTo>
                    <a:cubicBezTo>
                      <a:pt x="1275" y="298"/>
                      <a:pt x="1549" y="584"/>
                      <a:pt x="1549" y="929"/>
                    </a:cubicBezTo>
                    <a:cubicBezTo>
                      <a:pt x="1549" y="1274"/>
                      <a:pt x="1275" y="1560"/>
                      <a:pt x="930" y="1560"/>
                    </a:cubicBezTo>
                    <a:cubicBezTo>
                      <a:pt x="572" y="1560"/>
                      <a:pt x="299" y="1274"/>
                      <a:pt x="299" y="929"/>
                    </a:cubicBezTo>
                    <a:cubicBezTo>
                      <a:pt x="299" y="584"/>
                      <a:pt x="572" y="298"/>
                      <a:pt x="930" y="298"/>
                    </a:cubicBezTo>
                    <a:close/>
                    <a:moveTo>
                      <a:pt x="930" y="1"/>
                    </a:moveTo>
                    <a:cubicBezTo>
                      <a:pt x="418" y="1"/>
                      <a:pt x="1" y="417"/>
                      <a:pt x="1" y="929"/>
                    </a:cubicBezTo>
                    <a:cubicBezTo>
                      <a:pt x="1" y="1441"/>
                      <a:pt x="418" y="1858"/>
                      <a:pt x="930" y="1858"/>
                    </a:cubicBezTo>
                    <a:cubicBezTo>
                      <a:pt x="1430" y="1858"/>
                      <a:pt x="1846" y="1441"/>
                      <a:pt x="1846" y="929"/>
                    </a:cubicBezTo>
                    <a:cubicBezTo>
                      <a:pt x="1846" y="417"/>
                      <a:pt x="1442" y="1"/>
                      <a:pt x="9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2"/>
              <p:cNvSpPr/>
              <p:nvPr/>
            </p:nvSpPr>
            <p:spPr>
              <a:xfrm>
                <a:off x="2377975" y="2890375"/>
                <a:ext cx="805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22" extrusionOk="0">
                    <a:moveTo>
                      <a:pt x="155" y="0"/>
                    </a:moveTo>
                    <a:cubicBezTo>
                      <a:pt x="71" y="0"/>
                      <a:pt x="0" y="72"/>
                      <a:pt x="0" y="155"/>
                    </a:cubicBezTo>
                    <a:cubicBezTo>
                      <a:pt x="0" y="250"/>
                      <a:pt x="71" y="322"/>
                      <a:pt x="155" y="322"/>
                    </a:cubicBezTo>
                    <a:cubicBezTo>
                      <a:pt x="250" y="322"/>
                      <a:pt x="322" y="250"/>
                      <a:pt x="322" y="155"/>
                    </a:cubicBezTo>
                    <a:cubicBezTo>
                      <a:pt x="322" y="72"/>
                      <a:pt x="250" y="0"/>
                      <a:pt x="1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2"/>
              <p:cNvSpPr/>
              <p:nvPr/>
            </p:nvSpPr>
            <p:spPr>
              <a:xfrm>
                <a:off x="2458025" y="2890375"/>
                <a:ext cx="8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322" extrusionOk="0">
                    <a:moveTo>
                      <a:pt x="156" y="0"/>
                    </a:moveTo>
                    <a:cubicBezTo>
                      <a:pt x="72" y="0"/>
                      <a:pt x="1" y="72"/>
                      <a:pt x="1" y="155"/>
                    </a:cubicBezTo>
                    <a:cubicBezTo>
                      <a:pt x="1" y="250"/>
                      <a:pt x="72" y="322"/>
                      <a:pt x="156" y="322"/>
                    </a:cubicBezTo>
                    <a:cubicBezTo>
                      <a:pt x="251" y="322"/>
                      <a:pt x="322" y="250"/>
                      <a:pt x="322" y="155"/>
                    </a:cubicBezTo>
                    <a:cubicBezTo>
                      <a:pt x="322" y="72"/>
                      <a:pt x="251" y="0"/>
                      <a:pt x="1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2"/>
              <p:cNvSpPr/>
              <p:nvPr/>
            </p:nvSpPr>
            <p:spPr>
              <a:xfrm>
                <a:off x="2329450" y="3009725"/>
                <a:ext cx="172650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6883" extrusionOk="0">
                    <a:moveTo>
                      <a:pt x="393" y="1"/>
                    </a:moveTo>
                    <a:cubicBezTo>
                      <a:pt x="179" y="1"/>
                      <a:pt x="0" y="179"/>
                      <a:pt x="0" y="393"/>
                    </a:cubicBezTo>
                    <a:lnTo>
                      <a:pt x="0" y="6478"/>
                    </a:lnTo>
                    <a:cubicBezTo>
                      <a:pt x="0" y="6704"/>
                      <a:pt x="179" y="6882"/>
                      <a:pt x="393" y="6882"/>
                    </a:cubicBezTo>
                    <a:lnTo>
                      <a:pt x="6501" y="6882"/>
                    </a:lnTo>
                    <a:cubicBezTo>
                      <a:pt x="6727" y="6882"/>
                      <a:pt x="6906" y="6704"/>
                      <a:pt x="6906" y="6478"/>
                    </a:cubicBezTo>
                    <a:lnTo>
                      <a:pt x="6906" y="393"/>
                    </a:lnTo>
                    <a:cubicBezTo>
                      <a:pt x="6906" y="179"/>
                      <a:pt x="6727" y="1"/>
                      <a:pt x="65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2"/>
              <p:cNvSpPr/>
              <p:nvPr/>
            </p:nvSpPr>
            <p:spPr>
              <a:xfrm>
                <a:off x="2387788" y="2988900"/>
                <a:ext cx="5600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86" extrusionOk="0">
                    <a:moveTo>
                      <a:pt x="144" y="0"/>
                    </a:moveTo>
                    <a:cubicBezTo>
                      <a:pt x="60" y="0"/>
                      <a:pt x="1" y="72"/>
                      <a:pt x="1" y="143"/>
                    </a:cubicBezTo>
                    <a:cubicBezTo>
                      <a:pt x="1" y="226"/>
                      <a:pt x="60" y="286"/>
                      <a:pt x="144" y="286"/>
                    </a:cubicBezTo>
                    <a:lnTo>
                      <a:pt x="2096" y="286"/>
                    </a:lnTo>
                    <a:cubicBezTo>
                      <a:pt x="2168" y="286"/>
                      <a:pt x="2239" y="226"/>
                      <a:pt x="2239" y="143"/>
                    </a:cubicBezTo>
                    <a:cubicBezTo>
                      <a:pt x="2239" y="72"/>
                      <a:pt x="2168" y="0"/>
                      <a:pt x="20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2"/>
              <p:cNvSpPr/>
              <p:nvPr/>
            </p:nvSpPr>
            <p:spPr>
              <a:xfrm>
                <a:off x="2387788" y="2999600"/>
                <a:ext cx="5600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75" extrusionOk="0">
                    <a:moveTo>
                      <a:pt x="144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15"/>
                      <a:pt x="60" y="275"/>
                      <a:pt x="144" y="275"/>
                    </a:cubicBezTo>
                    <a:lnTo>
                      <a:pt x="2096" y="275"/>
                    </a:lnTo>
                    <a:cubicBezTo>
                      <a:pt x="2168" y="275"/>
                      <a:pt x="2239" y="215"/>
                      <a:pt x="2239" y="132"/>
                    </a:cubicBezTo>
                    <a:cubicBezTo>
                      <a:pt x="2239" y="60"/>
                      <a:pt x="2168" y="1"/>
                      <a:pt x="20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2"/>
              <p:cNvSpPr/>
              <p:nvPr/>
            </p:nvSpPr>
            <p:spPr>
              <a:xfrm>
                <a:off x="2329450" y="3032350"/>
                <a:ext cx="1726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489" extrusionOk="0">
                    <a:moveTo>
                      <a:pt x="0" y="0"/>
                    </a:moveTo>
                    <a:lnTo>
                      <a:pt x="0" y="489"/>
                    </a:lnTo>
                    <a:lnTo>
                      <a:pt x="6906" y="489"/>
                    </a:lnTo>
                    <a:lnTo>
                      <a:pt x="690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2"/>
              <p:cNvSpPr/>
              <p:nvPr/>
            </p:nvSpPr>
            <p:spPr>
              <a:xfrm>
                <a:off x="2329450" y="3151100"/>
                <a:ext cx="172650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490" extrusionOk="0">
                    <a:moveTo>
                      <a:pt x="0" y="1"/>
                    </a:moveTo>
                    <a:lnTo>
                      <a:pt x="0" y="489"/>
                    </a:lnTo>
                    <a:lnTo>
                      <a:pt x="6906" y="489"/>
                    </a:lnTo>
                    <a:lnTo>
                      <a:pt x="69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2"/>
              <p:cNvSpPr/>
              <p:nvPr/>
            </p:nvSpPr>
            <p:spPr>
              <a:xfrm>
                <a:off x="2384225" y="3064200"/>
                <a:ext cx="62825" cy="6282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513" extrusionOk="0">
                    <a:moveTo>
                      <a:pt x="1262" y="0"/>
                    </a:moveTo>
                    <a:cubicBezTo>
                      <a:pt x="560" y="0"/>
                      <a:pt x="0" y="572"/>
                      <a:pt x="0" y="1262"/>
                    </a:cubicBezTo>
                    <a:cubicBezTo>
                      <a:pt x="0" y="1953"/>
                      <a:pt x="560" y="2513"/>
                      <a:pt x="1262" y="2513"/>
                    </a:cubicBezTo>
                    <a:cubicBezTo>
                      <a:pt x="1953" y="2513"/>
                      <a:pt x="2512" y="1953"/>
                      <a:pt x="2512" y="1262"/>
                    </a:cubicBezTo>
                    <a:cubicBezTo>
                      <a:pt x="2512" y="572"/>
                      <a:pt x="1953" y="0"/>
                      <a:pt x="12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2"/>
              <p:cNvSpPr/>
              <p:nvPr/>
            </p:nvSpPr>
            <p:spPr>
              <a:xfrm>
                <a:off x="2380650" y="3060625"/>
                <a:ext cx="70275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405" y="298"/>
                    </a:moveTo>
                    <a:cubicBezTo>
                      <a:pt x="2012" y="298"/>
                      <a:pt x="2512" y="798"/>
                      <a:pt x="2512" y="1405"/>
                    </a:cubicBezTo>
                    <a:cubicBezTo>
                      <a:pt x="2512" y="2013"/>
                      <a:pt x="2012" y="2513"/>
                      <a:pt x="1405" y="2513"/>
                    </a:cubicBezTo>
                    <a:cubicBezTo>
                      <a:pt x="786" y="2513"/>
                      <a:pt x="298" y="2013"/>
                      <a:pt x="298" y="1405"/>
                    </a:cubicBezTo>
                    <a:cubicBezTo>
                      <a:pt x="298" y="798"/>
                      <a:pt x="786" y="298"/>
                      <a:pt x="1405" y="298"/>
                    </a:cubicBezTo>
                    <a:close/>
                    <a:moveTo>
                      <a:pt x="1405" y="1"/>
                    </a:moveTo>
                    <a:cubicBezTo>
                      <a:pt x="631" y="1"/>
                      <a:pt x="0" y="632"/>
                      <a:pt x="0" y="1405"/>
                    </a:cubicBezTo>
                    <a:cubicBezTo>
                      <a:pt x="0" y="2179"/>
                      <a:pt x="631" y="2810"/>
                      <a:pt x="1405" y="2810"/>
                    </a:cubicBezTo>
                    <a:cubicBezTo>
                      <a:pt x="2179" y="2810"/>
                      <a:pt x="2810" y="2179"/>
                      <a:pt x="2810" y="1405"/>
                    </a:cubicBezTo>
                    <a:cubicBezTo>
                      <a:pt x="2810" y="632"/>
                      <a:pt x="2179" y="1"/>
                      <a:pt x="14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2"/>
              <p:cNvSpPr/>
              <p:nvPr/>
            </p:nvSpPr>
            <p:spPr>
              <a:xfrm>
                <a:off x="2327650" y="3404725"/>
                <a:ext cx="1762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7050" h="667" extrusionOk="0">
                    <a:moveTo>
                      <a:pt x="334" y="0"/>
                    </a:moveTo>
                    <a:cubicBezTo>
                      <a:pt x="144" y="0"/>
                      <a:pt x="1" y="143"/>
                      <a:pt x="1" y="333"/>
                    </a:cubicBezTo>
                    <a:cubicBezTo>
                      <a:pt x="1" y="512"/>
                      <a:pt x="144" y="667"/>
                      <a:pt x="334" y="667"/>
                    </a:cubicBezTo>
                    <a:lnTo>
                      <a:pt x="6716" y="667"/>
                    </a:lnTo>
                    <a:cubicBezTo>
                      <a:pt x="6895" y="667"/>
                      <a:pt x="7049" y="512"/>
                      <a:pt x="7049" y="333"/>
                    </a:cubicBezTo>
                    <a:cubicBezTo>
                      <a:pt x="7049" y="143"/>
                      <a:pt x="6895" y="0"/>
                      <a:pt x="67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2"/>
              <p:cNvSpPr/>
              <p:nvPr/>
            </p:nvSpPr>
            <p:spPr>
              <a:xfrm>
                <a:off x="2254425" y="3320775"/>
                <a:ext cx="55400" cy="154800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6192" extrusionOk="0">
                    <a:moveTo>
                      <a:pt x="489" y="1"/>
                    </a:moveTo>
                    <a:cubicBezTo>
                      <a:pt x="215" y="1"/>
                      <a:pt x="1" y="227"/>
                      <a:pt x="1" y="489"/>
                    </a:cubicBezTo>
                    <a:lnTo>
                      <a:pt x="1" y="5704"/>
                    </a:lnTo>
                    <a:cubicBezTo>
                      <a:pt x="1" y="5966"/>
                      <a:pt x="215" y="6192"/>
                      <a:pt x="489" y="6192"/>
                    </a:cubicBezTo>
                    <a:lnTo>
                      <a:pt x="1727" y="6192"/>
                    </a:lnTo>
                    <a:cubicBezTo>
                      <a:pt x="2001" y="6192"/>
                      <a:pt x="2216" y="5966"/>
                      <a:pt x="2216" y="5704"/>
                    </a:cubicBezTo>
                    <a:lnTo>
                      <a:pt x="2216" y="489"/>
                    </a:lnTo>
                    <a:cubicBezTo>
                      <a:pt x="2216" y="227"/>
                      <a:pt x="2001" y="1"/>
                      <a:pt x="17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2"/>
              <p:cNvSpPr/>
              <p:nvPr/>
            </p:nvSpPr>
            <p:spPr>
              <a:xfrm>
                <a:off x="2254425" y="3444600"/>
                <a:ext cx="55400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1239" extrusionOk="0">
                    <a:moveTo>
                      <a:pt x="1" y="1"/>
                    </a:moveTo>
                    <a:lnTo>
                      <a:pt x="1" y="751"/>
                    </a:lnTo>
                    <a:cubicBezTo>
                      <a:pt x="1" y="1013"/>
                      <a:pt x="215" y="1239"/>
                      <a:pt x="489" y="1239"/>
                    </a:cubicBezTo>
                    <a:lnTo>
                      <a:pt x="1727" y="1239"/>
                    </a:lnTo>
                    <a:cubicBezTo>
                      <a:pt x="2001" y="1239"/>
                      <a:pt x="2216" y="1013"/>
                      <a:pt x="2216" y="751"/>
                    </a:cubicBezTo>
                    <a:lnTo>
                      <a:pt x="2216" y="1"/>
                    </a:lnTo>
                    <a:cubicBezTo>
                      <a:pt x="2216" y="262"/>
                      <a:pt x="2001" y="489"/>
                      <a:pt x="1727" y="489"/>
                    </a:cubicBezTo>
                    <a:lnTo>
                      <a:pt x="489" y="489"/>
                    </a:lnTo>
                    <a:cubicBezTo>
                      <a:pt x="215" y="489"/>
                      <a:pt x="1" y="262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2"/>
              <p:cNvSpPr/>
              <p:nvPr/>
            </p:nvSpPr>
            <p:spPr>
              <a:xfrm>
                <a:off x="2246400" y="3306200"/>
                <a:ext cx="71450" cy="7770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3108" extrusionOk="0">
                    <a:moveTo>
                      <a:pt x="489" y="0"/>
                    </a:moveTo>
                    <a:cubicBezTo>
                      <a:pt x="215" y="0"/>
                      <a:pt x="0" y="214"/>
                      <a:pt x="0" y="488"/>
                    </a:cubicBezTo>
                    <a:lnTo>
                      <a:pt x="0" y="2608"/>
                    </a:lnTo>
                    <a:cubicBezTo>
                      <a:pt x="0" y="2881"/>
                      <a:pt x="215" y="3108"/>
                      <a:pt x="489" y="3108"/>
                    </a:cubicBezTo>
                    <a:lnTo>
                      <a:pt x="2370" y="3108"/>
                    </a:lnTo>
                    <a:cubicBezTo>
                      <a:pt x="2644" y="3108"/>
                      <a:pt x="2858" y="2881"/>
                      <a:pt x="2858" y="2608"/>
                    </a:cubicBezTo>
                    <a:lnTo>
                      <a:pt x="2858" y="488"/>
                    </a:lnTo>
                    <a:cubicBezTo>
                      <a:pt x="2858" y="214"/>
                      <a:pt x="2644" y="0"/>
                      <a:pt x="2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2"/>
              <p:cNvSpPr/>
              <p:nvPr/>
            </p:nvSpPr>
            <p:spPr>
              <a:xfrm>
                <a:off x="2246400" y="3339825"/>
                <a:ext cx="71450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1763" extrusionOk="0">
                    <a:moveTo>
                      <a:pt x="0" y="1"/>
                    </a:moveTo>
                    <a:lnTo>
                      <a:pt x="0" y="1275"/>
                    </a:lnTo>
                    <a:cubicBezTo>
                      <a:pt x="0" y="1536"/>
                      <a:pt x="215" y="1763"/>
                      <a:pt x="489" y="1763"/>
                    </a:cubicBezTo>
                    <a:lnTo>
                      <a:pt x="2370" y="1763"/>
                    </a:lnTo>
                    <a:cubicBezTo>
                      <a:pt x="2644" y="1763"/>
                      <a:pt x="2858" y="1536"/>
                      <a:pt x="2858" y="1275"/>
                    </a:cubicBezTo>
                    <a:lnTo>
                      <a:pt x="2858" y="1"/>
                    </a:lnTo>
                    <a:cubicBezTo>
                      <a:pt x="2858" y="274"/>
                      <a:pt x="2644" y="489"/>
                      <a:pt x="2370" y="489"/>
                    </a:cubicBezTo>
                    <a:lnTo>
                      <a:pt x="489" y="489"/>
                    </a:lnTo>
                    <a:cubicBezTo>
                      <a:pt x="215" y="489"/>
                      <a:pt x="0" y="274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2"/>
              <p:cNvSpPr/>
              <p:nvPr/>
            </p:nvSpPr>
            <p:spPr>
              <a:xfrm>
                <a:off x="2260400" y="3398750"/>
                <a:ext cx="56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930" extrusionOk="0">
                    <a:moveTo>
                      <a:pt x="107" y="1"/>
                    </a:moveTo>
                    <a:cubicBezTo>
                      <a:pt x="48" y="1"/>
                      <a:pt x="0" y="49"/>
                      <a:pt x="0" y="120"/>
                    </a:cubicBezTo>
                    <a:lnTo>
                      <a:pt x="0" y="2811"/>
                    </a:lnTo>
                    <a:cubicBezTo>
                      <a:pt x="0" y="2882"/>
                      <a:pt x="48" y="2930"/>
                      <a:pt x="107" y="2930"/>
                    </a:cubicBezTo>
                    <a:cubicBezTo>
                      <a:pt x="167" y="2930"/>
                      <a:pt x="226" y="2882"/>
                      <a:pt x="226" y="2811"/>
                    </a:cubicBezTo>
                    <a:lnTo>
                      <a:pt x="226" y="120"/>
                    </a:lnTo>
                    <a:cubicBezTo>
                      <a:pt x="226" y="49"/>
                      <a:pt x="167" y="1"/>
                      <a:pt x="1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2"/>
              <p:cNvSpPr/>
              <p:nvPr/>
            </p:nvSpPr>
            <p:spPr>
              <a:xfrm>
                <a:off x="2272900" y="3391325"/>
                <a:ext cx="56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930" extrusionOk="0">
                    <a:moveTo>
                      <a:pt x="119" y="0"/>
                    </a:moveTo>
                    <a:cubicBezTo>
                      <a:pt x="48" y="0"/>
                      <a:pt x="0" y="60"/>
                      <a:pt x="0" y="119"/>
                    </a:cubicBezTo>
                    <a:lnTo>
                      <a:pt x="0" y="2822"/>
                    </a:lnTo>
                    <a:cubicBezTo>
                      <a:pt x="0" y="2882"/>
                      <a:pt x="48" y="2929"/>
                      <a:pt x="119" y="2929"/>
                    </a:cubicBezTo>
                    <a:cubicBezTo>
                      <a:pt x="179" y="2929"/>
                      <a:pt x="226" y="2882"/>
                      <a:pt x="226" y="2822"/>
                    </a:cubicBezTo>
                    <a:lnTo>
                      <a:pt x="226" y="119"/>
                    </a:lnTo>
                    <a:cubicBezTo>
                      <a:pt x="226" y="48"/>
                      <a:pt x="179" y="0"/>
                      <a:pt x="1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2"/>
              <p:cNvSpPr/>
              <p:nvPr/>
            </p:nvSpPr>
            <p:spPr>
              <a:xfrm>
                <a:off x="2285700" y="3391325"/>
                <a:ext cx="56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930" extrusionOk="0">
                    <a:moveTo>
                      <a:pt x="107" y="0"/>
                    </a:moveTo>
                    <a:cubicBezTo>
                      <a:pt x="48" y="0"/>
                      <a:pt x="0" y="60"/>
                      <a:pt x="0" y="119"/>
                    </a:cubicBezTo>
                    <a:lnTo>
                      <a:pt x="0" y="2822"/>
                    </a:lnTo>
                    <a:cubicBezTo>
                      <a:pt x="0" y="2882"/>
                      <a:pt x="48" y="2929"/>
                      <a:pt x="107" y="2929"/>
                    </a:cubicBezTo>
                    <a:cubicBezTo>
                      <a:pt x="179" y="2929"/>
                      <a:pt x="226" y="2882"/>
                      <a:pt x="226" y="2822"/>
                    </a:cubicBezTo>
                    <a:lnTo>
                      <a:pt x="226" y="119"/>
                    </a:lnTo>
                    <a:cubicBezTo>
                      <a:pt x="226" y="48"/>
                      <a:pt x="179" y="0"/>
                      <a:pt x="1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2"/>
              <p:cNvSpPr/>
              <p:nvPr/>
            </p:nvSpPr>
            <p:spPr>
              <a:xfrm>
                <a:off x="2298200" y="3398750"/>
                <a:ext cx="59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930" extrusionOk="0">
                    <a:moveTo>
                      <a:pt x="119" y="1"/>
                    </a:moveTo>
                    <a:cubicBezTo>
                      <a:pt x="60" y="1"/>
                      <a:pt x="0" y="49"/>
                      <a:pt x="0" y="120"/>
                    </a:cubicBezTo>
                    <a:lnTo>
                      <a:pt x="0" y="2811"/>
                    </a:lnTo>
                    <a:cubicBezTo>
                      <a:pt x="0" y="2882"/>
                      <a:pt x="60" y="2930"/>
                      <a:pt x="119" y="2930"/>
                    </a:cubicBezTo>
                    <a:cubicBezTo>
                      <a:pt x="179" y="2930"/>
                      <a:pt x="238" y="2882"/>
                      <a:pt x="238" y="2811"/>
                    </a:cubicBezTo>
                    <a:lnTo>
                      <a:pt x="238" y="120"/>
                    </a:lnTo>
                    <a:cubicBezTo>
                      <a:pt x="238" y="49"/>
                      <a:pt x="179" y="1"/>
                      <a:pt x="1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2"/>
              <p:cNvSpPr/>
              <p:nvPr/>
            </p:nvSpPr>
            <p:spPr>
              <a:xfrm>
                <a:off x="2521425" y="3320775"/>
                <a:ext cx="55700" cy="1548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6192" extrusionOk="0">
                    <a:moveTo>
                      <a:pt x="489" y="1"/>
                    </a:moveTo>
                    <a:cubicBezTo>
                      <a:pt x="227" y="1"/>
                      <a:pt x="1" y="227"/>
                      <a:pt x="1" y="489"/>
                    </a:cubicBezTo>
                    <a:lnTo>
                      <a:pt x="1" y="5704"/>
                    </a:lnTo>
                    <a:cubicBezTo>
                      <a:pt x="1" y="5966"/>
                      <a:pt x="227" y="6192"/>
                      <a:pt x="489" y="6192"/>
                    </a:cubicBezTo>
                    <a:lnTo>
                      <a:pt x="1739" y="6192"/>
                    </a:lnTo>
                    <a:cubicBezTo>
                      <a:pt x="2001" y="6192"/>
                      <a:pt x="2227" y="5966"/>
                      <a:pt x="2227" y="5704"/>
                    </a:cubicBezTo>
                    <a:lnTo>
                      <a:pt x="2227" y="489"/>
                    </a:lnTo>
                    <a:cubicBezTo>
                      <a:pt x="2227" y="227"/>
                      <a:pt x="2001" y="1"/>
                      <a:pt x="17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2"/>
              <p:cNvSpPr/>
              <p:nvPr/>
            </p:nvSpPr>
            <p:spPr>
              <a:xfrm>
                <a:off x="2513400" y="3306200"/>
                <a:ext cx="71750" cy="77700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3108" extrusionOk="0">
                    <a:moveTo>
                      <a:pt x="500" y="0"/>
                    </a:moveTo>
                    <a:cubicBezTo>
                      <a:pt x="227" y="0"/>
                      <a:pt x="0" y="214"/>
                      <a:pt x="0" y="488"/>
                    </a:cubicBezTo>
                    <a:lnTo>
                      <a:pt x="0" y="2608"/>
                    </a:lnTo>
                    <a:cubicBezTo>
                      <a:pt x="0" y="2881"/>
                      <a:pt x="227" y="3108"/>
                      <a:pt x="500" y="3108"/>
                    </a:cubicBezTo>
                    <a:lnTo>
                      <a:pt x="2370" y="3108"/>
                    </a:lnTo>
                    <a:cubicBezTo>
                      <a:pt x="2644" y="3108"/>
                      <a:pt x="2870" y="2881"/>
                      <a:pt x="2870" y="2608"/>
                    </a:cubicBezTo>
                    <a:lnTo>
                      <a:pt x="2870" y="488"/>
                    </a:lnTo>
                    <a:cubicBezTo>
                      <a:pt x="2870" y="214"/>
                      <a:pt x="2644" y="0"/>
                      <a:pt x="2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2"/>
              <p:cNvSpPr/>
              <p:nvPr/>
            </p:nvSpPr>
            <p:spPr>
              <a:xfrm>
                <a:off x="2513400" y="3339825"/>
                <a:ext cx="71475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1763" extrusionOk="0">
                    <a:moveTo>
                      <a:pt x="2858" y="1"/>
                    </a:moveTo>
                    <a:lnTo>
                      <a:pt x="2858" y="42"/>
                    </a:lnTo>
                    <a:lnTo>
                      <a:pt x="2858" y="42"/>
                    </a:lnTo>
                    <a:cubicBezTo>
                      <a:pt x="2858" y="28"/>
                      <a:pt x="2858" y="14"/>
                      <a:pt x="2858" y="1"/>
                    </a:cubicBezTo>
                    <a:close/>
                    <a:moveTo>
                      <a:pt x="0" y="1"/>
                    </a:moveTo>
                    <a:lnTo>
                      <a:pt x="0" y="1275"/>
                    </a:lnTo>
                    <a:cubicBezTo>
                      <a:pt x="0" y="1536"/>
                      <a:pt x="227" y="1763"/>
                      <a:pt x="489" y="1763"/>
                    </a:cubicBezTo>
                    <a:lnTo>
                      <a:pt x="2370" y="1763"/>
                    </a:lnTo>
                    <a:cubicBezTo>
                      <a:pt x="2644" y="1763"/>
                      <a:pt x="2858" y="1536"/>
                      <a:pt x="2858" y="1275"/>
                    </a:cubicBezTo>
                    <a:lnTo>
                      <a:pt x="2858" y="42"/>
                    </a:lnTo>
                    <a:lnTo>
                      <a:pt x="2858" y="42"/>
                    </a:lnTo>
                    <a:cubicBezTo>
                      <a:pt x="2847" y="296"/>
                      <a:pt x="2630" y="489"/>
                      <a:pt x="2370" y="489"/>
                    </a:cubicBezTo>
                    <a:lnTo>
                      <a:pt x="489" y="489"/>
                    </a:lnTo>
                    <a:cubicBezTo>
                      <a:pt x="227" y="489"/>
                      <a:pt x="0" y="274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2"/>
              <p:cNvSpPr/>
              <p:nvPr/>
            </p:nvSpPr>
            <p:spPr>
              <a:xfrm>
                <a:off x="2521425" y="3391325"/>
                <a:ext cx="55700" cy="8425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3370" extrusionOk="0">
                    <a:moveTo>
                      <a:pt x="858" y="0"/>
                    </a:moveTo>
                    <a:cubicBezTo>
                      <a:pt x="799" y="0"/>
                      <a:pt x="739" y="60"/>
                      <a:pt x="739" y="119"/>
                    </a:cubicBezTo>
                    <a:lnTo>
                      <a:pt x="739" y="2620"/>
                    </a:lnTo>
                    <a:lnTo>
                      <a:pt x="489" y="2620"/>
                    </a:lnTo>
                    <a:cubicBezTo>
                      <a:pt x="477" y="2620"/>
                      <a:pt x="477" y="2608"/>
                      <a:pt x="465" y="2608"/>
                    </a:cubicBezTo>
                    <a:lnTo>
                      <a:pt x="465" y="417"/>
                    </a:lnTo>
                    <a:cubicBezTo>
                      <a:pt x="465" y="346"/>
                      <a:pt x="418" y="298"/>
                      <a:pt x="358" y="298"/>
                    </a:cubicBezTo>
                    <a:cubicBezTo>
                      <a:pt x="287" y="298"/>
                      <a:pt x="239" y="346"/>
                      <a:pt x="239" y="417"/>
                    </a:cubicBezTo>
                    <a:lnTo>
                      <a:pt x="239" y="2548"/>
                    </a:lnTo>
                    <a:cubicBezTo>
                      <a:pt x="96" y="2453"/>
                      <a:pt x="1" y="2298"/>
                      <a:pt x="1" y="2132"/>
                    </a:cubicBezTo>
                    <a:lnTo>
                      <a:pt x="1" y="2882"/>
                    </a:lnTo>
                    <a:cubicBezTo>
                      <a:pt x="1" y="3144"/>
                      <a:pt x="215" y="3370"/>
                      <a:pt x="489" y="3370"/>
                    </a:cubicBezTo>
                    <a:lnTo>
                      <a:pt x="1739" y="3370"/>
                    </a:lnTo>
                    <a:cubicBezTo>
                      <a:pt x="2001" y="3370"/>
                      <a:pt x="2227" y="3144"/>
                      <a:pt x="2227" y="2882"/>
                    </a:cubicBezTo>
                    <a:lnTo>
                      <a:pt x="2227" y="2132"/>
                    </a:lnTo>
                    <a:cubicBezTo>
                      <a:pt x="2227" y="2298"/>
                      <a:pt x="2132" y="2453"/>
                      <a:pt x="1989" y="2548"/>
                    </a:cubicBezTo>
                    <a:lnTo>
                      <a:pt x="1989" y="417"/>
                    </a:lnTo>
                    <a:cubicBezTo>
                      <a:pt x="1989" y="346"/>
                      <a:pt x="1930" y="298"/>
                      <a:pt x="1870" y="298"/>
                    </a:cubicBezTo>
                    <a:cubicBezTo>
                      <a:pt x="1811" y="298"/>
                      <a:pt x="1763" y="346"/>
                      <a:pt x="1763" y="417"/>
                    </a:cubicBezTo>
                    <a:lnTo>
                      <a:pt x="1763" y="2608"/>
                    </a:lnTo>
                    <a:cubicBezTo>
                      <a:pt x="1751" y="2608"/>
                      <a:pt x="1739" y="2620"/>
                      <a:pt x="1739" y="2620"/>
                    </a:cubicBezTo>
                    <a:lnTo>
                      <a:pt x="1477" y="2620"/>
                    </a:lnTo>
                    <a:lnTo>
                      <a:pt x="1477" y="119"/>
                    </a:lnTo>
                    <a:cubicBezTo>
                      <a:pt x="1477" y="60"/>
                      <a:pt x="1430" y="0"/>
                      <a:pt x="1370" y="0"/>
                    </a:cubicBezTo>
                    <a:cubicBezTo>
                      <a:pt x="1299" y="0"/>
                      <a:pt x="1251" y="60"/>
                      <a:pt x="1251" y="119"/>
                    </a:cubicBezTo>
                    <a:lnTo>
                      <a:pt x="1251" y="2620"/>
                    </a:lnTo>
                    <a:lnTo>
                      <a:pt x="977" y="2620"/>
                    </a:lnTo>
                    <a:lnTo>
                      <a:pt x="977" y="119"/>
                    </a:lnTo>
                    <a:cubicBezTo>
                      <a:pt x="977" y="60"/>
                      <a:pt x="918" y="0"/>
                      <a:pt x="8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2"/>
              <p:cNvSpPr/>
              <p:nvPr/>
            </p:nvSpPr>
            <p:spPr>
              <a:xfrm>
                <a:off x="2367550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2"/>
              <p:cNvSpPr/>
              <p:nvPr/>
            </p:nvSpPr>
            <p:spPr>
              <a:xfrm>
                <a:off x="2389575" y="2937400"/>
                <a:ext cx="7475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9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2"/>
              <p:cNvSpPr/>
              <p:nvPr/>
            </p:nvSpPr>
            <p:spPr>
              <a:xfrm>
                <a:off x="2411900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2"/>
              <p:cNvSpPr/>
              <p:nvPr/>
            </p:nvSpPr>
            <p:spPr>
              <a:xfrm>
                <a:off x="2434225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2"/>
              <p:cNvSpPr/>
              <p:nvPr/>
            </p:nvSpPr>
            <p:spPr>
              <a:xfrm>
                <a:off x="2456550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1" name="Google Shape;751;p32"/>
          <p:cNvGrpSpPr/>
          <p:nvPr/>
        </p:nvGrpSpPr>
        <p:grpSpPr>
          <a:xfrm>
            <a:off x="5689066" y="1788138"/>
            <a:ext cx="234762" cy="218290"/>
            <a:chOff x="8652775" y="883650"/>
            <a:chExt cx="38125" cy="35450"/>
          </a:xfrm>
        </p:grpSpPr>
        <p:sp>
          <p:nvSpPr>
            <p:cNvPr id="752" name="Google Shape;752;p32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2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32"/>
          <p:cNvGrpSpPr/>
          <p:nvPr/>
        </p:nvGrpSpPr>
        <p:grpSpPr>
          <a:xfrm>
            <a:off x="6996629" y="2793700"/>
            <a:ext cx="234762" cy="218290"/>
            <a:chOff x="8652775" y="883650"/>
            <a:chExt cx="38125" cy="35450"/>
          </a:xfrm>
        </p:grpSpPr>
        <p:sp>
          <p:nvSpPr>
            <p:cNvPr id="757" name="Google Shape;757;p32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2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32"/>
          <p:cNvGrpSpPr/>
          <p:nvPr/>
        </p:nvGrpSpPr>
        <p:grpSpPr>
          <a:xfrm>
            <a:off x="3287244" y="3233707"/>
            <a:ext cx="1088317" cy="866935"/>
            <a:chOff x="5784050" y="1584700"/>
            <a:chExt cx="294100" cy="234275"/>
          </a:xfrm>
        </p:grpSpPr>
        <p:sp>
          <p:nvSpPr>
            <p:cNvPr id="762" name="Google Shape;762;p32"/>
            <p:cNvSpPr/>
            <p:nvPr/>
          </p:nvSpPr>
          <p:spPr>
            <a:xfrm>
              <a:off x="5784050" y="1584850"/>
              <a:ext cx="294100" cy="233975"/>
            </a:xfrm>
            <a:custGeom>
              <a:avLst/>
              <a:gdLst/>
              <a:ahLst/>
              <a:cxnLst/>
              <a:rect l="l" t="t" r="r" b="b"/>
              <a:pathLst>
                <a:path w="11764" h="9359" extrusionOk="0">
                  <a:moveTo>
                    <a:pt x="3941" y="0"/>
                  </a:moveTo>
                  <a:lnTo>
                    <a:pt x="1203" y="2739"/>
                  </a:lnTo>
                  <a:lnTo>
                    <a:pt x="1203" y="3536"/>
                  </a:lnTo>
                  <a:lnTo>
                    <a:pt x="1143" y="3536"/>
                  </a:lnTo>
                  <a:cubicBezTo>
                    <a:pt x="512" y="3536"/>
                    <a:pt x="0" y="4048"/>
                    <a:pt x="0" y="4679"/>
                  </a:cubicBezTo>
                  <a:cubicBezTo>
                    <a:pt x="0" y="5310"/>
                    <a:pt x="512" y="5822"/>
                    <a:pt x="1143" y="5822"/>
                  </a:cubicBezTo>
                  <a:lnTo>
                    <a:pt x="1203" y="5822"/>
                  </a:lnTo>
                  <a:lnTo>
                    <a:pt x="1203" y="6620"/>
                  </a:lnTo>
                  <a:lnTo>
                    <a:pt x="3941" y="9359"/>
                  </a:lnTo>
                  <a:lnTo>
                    <a:pt x="7823" y="9359"/>
                  </a:lnTo>
                  <a:lnTo>
                    <a:pt x="10561" y="6620"/>
                  </a:lnTo>
                  <a:lnTo>
                    <a:pt x="10561" y="5822"/>
                  </a:lnTo>
                  <a:lnTo>
                    <a:pt x="10621" y="5822"/>
                  </a:lnTo>
                  <a:cubicBezTo>
                    <a:pt x="11252" y="5822"/>
                    <a:pt x="11764" y="5310"/>
                    <a:pt x="11764" y="4679"/>
                  </a:cubicBezTo>
                  <a:cubicBezTo>
                    <a:pt x="11764" y="4048"/>
                    <a:pt x="11252" y="3536"/>
                    <a:pt x="10621" y="3536"/>
                  </a:cubicBezTo>
                  <a:lnTo>
                    <a:pt x="10561" y="3536"/>
                  </a:lnTo>
                  <a:lnTo>
                    <a:pt x="10561" y="2739"/>
                  </a:lnTo>
                  <a:lnTo>
                    <a:pt x="7823" y="0"/>
                  </a:ln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3" name="Google Shape;763;p32"/>
            <p:cNvGrpSpPr/>
            <p:nvPr/>
          </p:nvGrpSpPr>
          <p:grpSpPr>
            <a:xfrm>
              <a:off x="5784050" y="1584700"/>
              <a:ext cx="294100" cy="234275"/>
              <a:chOff x="5784050" y="-104950"/>
              <a:chExt cx="294100" cy="234275"/>
            </a:xfrm>
          </p:grpSpPr>
          <p:sp>
            <p:nvSpPr>
              <p:cNvPr id="764" name="Google Shape;764;p32"/>
              <p:cNvSpPr/>
              <p:nvPr/>
            </p:nvSpPr>
            <p:spPr>
              <a:xfrm>
                <a:off x="5784050" y="-16550"/>
                <a:ext cx="5717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2287" extrusionOk="0">
                    <a:moveTo>
                      <a:pt x="1143" y="1"/>
                    </a:moveTo>
                    <a:cubicBezTo>
                      <a:pt x="512" y="1"/>
                      <a:pt x="0" y="513"/>
                      <a:pt x="0" y="1144"/>
                    </a:cubicBezTo>
                    <a:cubicBezTo>
                      <a:pt x="0" y="1775"/>
                      <a:pt x="512" y="2287"/>
                      <a:pt x="1143" y="2287"/>
                    </a:cubicBezTo>
                    <a:cubicBezTo>
                      <a:pt x="1774" y="2287"/>
                      <a:pt x="2286" y="1775"/>
                      <a:pt x="2286" y="1144"/>
                    </a:cubicBezTo>
                    <a:cubicBezTo>
                      <a:pt x="2286" y="513"/>
                      <a:pt x="1774" y="1"/>
                      <a:pt x="1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2"/>
              <p:cNvSpPr/>
              <p:nvPr/>
            </p:nvSpPr>
            <p:spPr>
              <a:xfrm>
                <a:off x="6020675" y="-16550"/>
                <a:ext cx="5747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2287" extrusionOk="0">
                    <a:moveTo>
                      <a:pt x="1156" y="1"/>
                    </a:moveTo>
                    <a:cubicBezTo>
                      <a:pt x="525" y="1"/>
                      <a:pt x="1" y="513"/>
                      <a:pt x="1" y="1144"/>
                    </a:cubicBezTo>
                    <a:cubicBezTo>
                      <a:pt x="1" y="1775"/>
                      <a:pt x="525" y="2287"/>
                      <a:pt x="1156" y="2287"/>
                    </a:cubicBezTo>
                    <a:cubicBezTo>
                      <a:pt x="1787" y="2287"/>
                      <a:pt x="2299" y="1775"/>
                      <a:pt x="2299" y="1144"/>
                    </a:cubicBezTo>
                    <a:cubicBezTo>
                      <a:pt x="2299" y="513"/>
                      <a:pt x="1787" y="1"/>
                      <a:pt x="11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2"/>
              <p:cNvSpPr/>
              <p:nvPr/>
            </p:nvSpPr>
            <p:spPr>
              <a:xfrm>
                <a:off x="5814100" y="-104950"/>
                <a:ext cx="234000" cy="234275"/>
              </a:xfrm>
              <a:custGeom>
                <a:avLst/>
                <a:gdLst/>
                <a:ahLst/>
                <a:cxnLst/>
                <a:rect l="l" t="t" r="r" b="b"/>
                <a:pathLst>
                  <a:path w="9360" h="9371" extrusionOk="0">
                    <a:moveTo>
                      <a:pt x="2739" y="1"/>
                    </a:moveTo>
                    <a:lnTo>
                      <a:pt x="1" y="2751"/>
                    </a:lnTo>
                    <a:lnTo>
                      <a:pt x="1" y="6621"/>
                    </a:lnTo>
                    <a:lnTo>
                      <a:pt x="2739" y="9371"/>
                    </a:lnTo>
                    <a:lnTo>
                      <a:pt x="6609" y="9371"/>
                    </a:lnTo>
                    <a:lnTo>
                      <a:pt x="9359" y="6621"/>
                    </a:lnTo>
                    <a:lnTo>
                      <a:pt x="9359" y="2751"/>
                    </a:lnTo>
                    <a:lnTo>
                      <a:pt x="660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2"/>
              <p:cNvSpPr/>
              <p:nvPr/>
            </p:nvSpPr>
            <p:spPr>
              <a:xfrm>
                <a:off x="5862025" y="-47800"/>
                <a:ext cx="137850" cy="1381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5526" extrusionOk="0">
                    <a:moveTo>
                      <a:pt x="2763" y="1"/>
                    </a:moveTo>
                    <a:cubicBezTo>
                      <a:pt x="1227" y="1"/>
                      <a:pt x="1" y="1239"/>
                      <a:pt x="1" y="2763"/>
                    </a:cubicBezTo>
                    <a:cubicBezTo>
                      <a:pt x="1" y="4287"/>
                      <a:pt x="1239" y="5525"/>
                      <a:pt x="2763" y="5525"/>
                    </a:cubicBezTo>
                    <a:cubicBezTo>
                      <a:pt x="4287" y="5525"/>
                      <a:pt x="5513" y="4287"/>
                      <a:pt x="5513" y="2763"/>
                    </a:cubicBezTo>
                    <a:cubicBezTo>
                      <a:pt x="5513" y="1239"/>
                      <a:pt x="4287" y="1"/>
                      <a:pt x="27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2"/>
              <p:cNvSpPr/>
              <p:nvPr/>
            </p:nvSpPr>
            <p:spPr>
              <a:xfrm>
                <a:off x="5877800" y="-31725"/>
                <a:ext cx="106300" cy="1063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4252" extrusionOk="0">
                    <a:moveTo>
                      <a:pt x="2132" y="1"/>
                    </a:moveTo>
                    <a:cubicBezTo>
                      <a:pt x="953" y="1"/>
                      <a:pt x="1" y="953"/>
                      <a:pt x="1" y="2120"/>
                    </a:cubicBezTo>
                    <a:cubicBezTo>
                      <a:pt x="1" y="3299"/>
                      <a:pt x="953" y="4251"/>
                      <a:pt x="2132" y="4251"/>
                    </a:cubicBezTo>
                    <a:cubicBezTo>
                      <a:pt x="3299" y="4251"/>
                      <a:pt x="4251" y="3299"/>
                      <a:pt x="4251" y="2120"/>
                    </a:cubicBezTo>
                    <a:cubicBezTo>
                      <a:pt x="4251" y="953"/>
                      <a:pt x="3299" y="1"/>
                      <a:pt x="21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2"/>
              <p:cNvSpPr/>
              <p:nvPr/>
            </p:nvSpPr>
            <p:spPr>
              <a:xfrm>
                <a:off x="5877800" y="6075"/>
                <a:ext cx="106300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2740" extrusionOk="0">
                    <a:moveTo>
                      <a:pt x="96" y="1"/>
                    </a:moveTo>
                    <a:cubicBezTo>
                      <a:pt x="36" y="203"/>
                      <a:pt x="1" y="394"/>
                      <a:pt x="1" y="608"/>
                    </a:cubicBezTo>
                    <a:cubicBezTo>
                      <a:pt x="1" y="1787"/>
                      <a:pt x="953" y="2739"/>
                      <a:pt x="2132" y="2739"/>
                    </a:cubicBezTo>
                    <a:cubicBezTo>
                      <a:pt x="3299" y="2739"/>
                      <a:pt x="4251" y="1787"/>
                      <a:pt x="4251" y="608"/>
                    </a:cubicBezTo>
                    <a:cubicBezTo>
                      <a:pt x="4251" y="406"/>
                      <a:pt x="4227" y="203"/>
                      <a:pt x="4168" y="1"/>
                    </a:cubicBezTo>
                    <a:cubicBezTo>
                      <a:pt x="3906" y="882"/>
                      <a:pt x="3096" y="1525"/>
                      <a:pt x="2132" y="1525"/>
                    </a:cubicBezTo>
                    <a:cubicBezTo>
                      <a:pt x="1168" y="1525"/>
                      <a:pt x="346" y="882"/>
                      <a:pt x="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0" name="Google Shape;770;p32"/>
          <p:cNvGrpSpPr/>
          <p:nvPr/>
        </p:nvGrpSpPr>
        <p:grpSpPr>
          <a:xfrm>
            <a:off x="849841" y="4161113"/>
            <a:ext cx="744312" cy="221985"/>
            <a:chOff x="8652775" y="883650"/>
            <a:chExt cx="120875" cy="36050"/>
          </a:xfrm>
        </p:grpSpPr>
        <p:sp>
          <p:nvSpPr>
            <p:cNvPr id="771" name="Google Shape;771;p32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2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2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7" name="Google Shape;777;p32"/>
          <p:cNvSpPr/>
          <p:nvPr/>
        </p:nvSpPr>
        <p:spPr>
          <a:xfrm>
            <a:off x="2337118" y="3048582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8" name="Google Shape;778;p32"/>
          <p:cNvGrpSpPr/>
          <p:nvPr/>
        </p:nvGrpSpPr>
        <p:grpSpPr>
          <a:xfrm>
            <a:off x="4140791" y="2393763"/>
            <a:ext cx="234762" cy="218290"/>
            <a:chOff x="8652775" y="883650"/>
            <a:chExt cx="38125" cy="35450"/>
          </a:xfrm>
        </p:grpSpPr>
        <p:sp>
          <p:nvSpPr>
            <p:cNvPr id="779" name="Google Shape;779;p32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34"/>
          <p:cNvSpPr/>
          <p:nvPr/>
        </p:nvSpPr>
        <p:spPr>
          <a:xfrm>
            <a:off x="551775" y="1254025"/>
            <a:ext cx="2615400" cy="1624200"/>
          </a:xfrm>
          <a:prstGeom prst="roundRect">
            <a:avLst>
              <a:gd name="adj" fmla="val 392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4"/>
          <p:cNvSpPr/>
          <p:nvPr/>
        </p:nvSpPr>
        <p:spPr>
          <a:xfrm>
            <a:off x="3264300" y="1254025"/>
            <a:ext cx="2615400" cy="1624200"/>
          </a:xfrm>
          <a:prstGeom prst="roundRect">
            <a:avLst>
              <a:gd name="adj" fmla="val 392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34"/>
          <p:cNvSpPr/>
          <p:nvPr/>
        </p:nvSpPr>
        <p:spPr>
          <a:xfrm>
            <a:off x="5976824" y="1254025"/>
            <a:ext cx="3057447" cy="1624200"/>
          </a:xfrm>
          <a:prstGeom prst="roundRect">
            <a:avLst>
              <a:gd name="adj" fmla="val 392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34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36" name="Google Shape;836;p34"/>
          <p:cNvSpPr txBox="1">
            <a:spLocks noGrp="1"/>
          </p:cNvSpPr>
          <p:nvPr>
            <p:ph type="title" idx="2"/>
          </p:nvPr>
        </p:nvSpPr>
        <p:spPr>
          <a:xfrm>
            <a:off x="656800" y="1728213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Wall Following </a:t>
            </a:r>
            <a:endParaRPr dirty="0"/>
          </a:p>
        </p:txBody>
      </p:sp>
      <p:sp>
        <p:nvSpPr>
          <p:cNvPr id="837" name="Google Shape;837;p34"/>
          <p:cNvSpPr txBox="1">
            <a:spLocks noGrp="1"/>
          </p:cNvSpPr>
          <p:nvPr>
            <p:ph type="subTitle" idx="1"/>
          </p:nvPr>
        </p:nvSpPr>
        <p:spPr>
          <a:xfrm>
            <a:off x="656800" y="2157752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Topics</a:t>
            </a:r>
            <a:endParaRPr dirty="0"/>
          </a:p>
        </p:txBody>
      </p:sp>
      <p:sp>
        <p:nvSpPr>
          <p:cNvPr id="838" name="Google Shape;838;p34"/>
          <p:cNvSpPr txBox="1">
            <a:spLocks noGrp="1"/>
          </p:cNvSpPr>
          <p:nvPr>
            <p:ph type="title" idx="3"/>
          </p:nvPr>
        </p:nvSpPr>
        <p:spPr>
          <a:xfrm>
            <a:off x="3369325" y="1728213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Wall Finder	</a:t>
            </a:r>
            <a:endParaRPr dirty="0"/>
          </a:p>
        </p:txBody>
      </p:sp>
      <p:sp>
        <p:nvSpPr>
          <p:cNvPr id="839" name="Google Shape;839;p34"/>
          <p:cNvSpPr txBox="1">
            <a:spLocks noGrp="1"/>
          </p:cNvSpPr>
          <p:nvPr>
            <p:ph type="subTitle" idx="4"/>
          </p:nvPr>
        </p:nvSpPr>
        <p:spPr>
          <a:xfrm>
            <a:off x="3369325" y="2157752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Services</a:t>
            </a:r>
            <a:endParaRPr dirty="0"/>
          </a:p>
        </p:txBody>
      </p:sp>
      <p:sp>
        <p:nvSpPr>
          <p:cNvPr id="844" name="Google Shape;844;p34"/>
          <p:cNvSpPr txBox="1">
            <a:spLocks noGrp="1"/>
          </p:cNvSpPr>
          <p:nvPr>
            <p:ph type="title" idx="9"/>
          </p:nvPr>
        </p:nvSpPr>
        <p:spPr>
          <a:xfrm>
            <a:off x="2253625" y="1254025"/>
            <a:ext cx="75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46" name="Google Shape;846;p34"/>
          <p:cNvSpPr txBox="1">
            <a:spLocks noGrp="1"/>
          </p:cNvSpPr>
          <p:nvPr>
            <p:ph type="title" idx="14"/>
          </p:nvPr>
        </p:nvSpPr>
        <p:spPr>
          <a:xfrm>
            <a:off x="4966150" y="1254025"/>
            <a:ext cx="75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48" name="Google Shape;848;p34"/>
          <p:cNvSpPr txBox="1">
            <a:spLocks noGrp="1"/>
          </p:cNvSpPr>
          <p:nvPr>
            <p:ph type="title" idx="16"/>
          </p:nvPr>
        </p:nvSpPr>
        <p:spPr>
          <a:xfrm>
            <a:off x="6045233" y="1643314"/>
            <a:ext cx="2952422" cy="8456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Odometry   Recorder</a:t>
            </a:r>
            <a:endParaRPr dirty="0"/>
          </a:p>
        </p:txBody>
      </p:sp>
      <p:sp>
        <p:nvSpPr>
          <p:cNvPr id="849" name="Google Shape;849;p34"/>
          <p:cNvSpPr txBox="1">
            <a:spLocks noGrp="1"/>
          </p:cNvSpPr>
          <p:nvPr>
            <p:ph type="subTitle" idx="17"/>
          </p:nvPr>
        </p:nvSpPr>
        <p:spPr>
          <a:xfrm>
            <a:off x="6081849" y="2418891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Actions</a:t>
            </a:r>
            <a:endParaRPr dirty="0"/>
          </a:p>
        </p:txBody>
      </p:sp>
      <p:sp>
        <p:nvSpPr>
          <p:cNvPr id="852" name="Google Shape;852;p34"/>
          <p:cNvSpPr txBox="1">
            <a:spLocks noGrp="1"/>
          </p:cNvSpPr>
          <p:nvPr>
            <p:ph type="title" idx="20"/>
          </p:nvPr>
        </p:nvSpPr>
        <p:spPr>
          <a:xfrm>
            <a:off x="7678675" y="1254025"/>
            <a:ext cx="752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854" name="Google Shape;854;p34"/>
          <p:cNvGrpSpPr/>
          <p:nvPr/>
        </p:nvGrpSpPr>
        <p:grpSpPr>
          <a:xfrm>
            <a:off x="721016" y="1472140"/>
            <a:ext cx="744312" cy="221985"/>
            <a:chOff x="8652775" y="883650"/>
            <a:chExt cx="120875" cy="36050"/>
          </a:xfrm>
        </p:grpSpPr>
        <p:sp>
          <p:nvSpPr>
            <p:cNvPr id="855" name="Google Shape;855;p3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34"/>
          <p:cNvGrpSpPr/>
          <p:nvPr/>
        </p:nvGrpSpPr>
        <p:grpSpPr>
          <a:xfrm>
            <a:off x="3442429" y="1472140"/>
            <a:ext cx="234762" cy="218290"/>
            <a:chOff x="8652775" y="883650"/>
            <a:chExt cx="38125" cy="35450"/>
          </a:xfrm>
        </p:grpSpPr>
        <p:sp>
          <p:nvSpPr>
            <p:cNvPr id="862" name="Google Shape;862;p34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4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6" name="Google Shape;866;p34"/>
          <p:cNvSpPr/>
          <p:nvPr/>
        </p:nvSpPr>
        <p:spPr>
          <a:xfrm>
            <a:off x="6182818" y="1544584"/>
            <a:ext cx="430885" cy="77125"/>
          </a:xfrm>
          <a:custGeom>
            <a:avLst/>
            <a:gdLst/>
            <a:ahLst/>
            <a:cxnLst/>
            <a:rect l="l" t="t" r="r" b="b"/>
            <a:pathLst>
              <a:path w="2799" h="501" extrusionOk="0">
                <a:moveTo>
                  <a:pt x="251" y="1"/>
                </a:moveTo>
                <a:cubicBezTo>
                  <a:pt x="108" y="1"/>
                  <a:pt x="1" y="108"/>
                  <a:pt x="1" y="251"/>
                </a:cubicBezTo>
                <a:cubicBezTo>
                  <a:pt x="1" y="393"/>
                  <a:pt x="108" y="501"/>
                  <a:pt x="251" y="501"/>
                </a:cubicBezTo>
                <a:lnTo>
                  <a:pt x="2549" y="501"/>
                </a:lnTo>
                <a:cubicBezTo>
                  <a:pt x="2691" y="501"/>
                  <a:pt x="2799" y="393"/>
                  <a:pt x="2799" y="251"/>
                </a:cubicBezTo>
                <a:cubicBezTo>
                  <a:pt x="2799" y="108"/>
                  <a:pt x="2691" y="1"/>
                  <a:pt x="25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1" name="Google Shape;881;p34"/>
          <p:cNvGrpSpPr/>
          <p:nvPr/>
        </p:nvGrpSpPr>
        <p:grpSpPr>
          <a:xfrm rot="-1110522">
            <a:off x="6629268" y="494867"/>
            <a:ext cx="1055995" cy="905507"/>
            <a:chOff x="4041575" y="1574875"/>
            <a:chExt cx="296475" cy="254225"/>
          </a:xfrm>
        </p:grpSpPr>
        <p:sp>
          <p:nvSpPr>
            <p:cNvPr id="882" name="Google Shape;882;p34"/>
            <p:cNvSpPr/>
            <p:nvPr/>
          </p:nvSpPr>
          <p:spPr>
            <a:xfrm>
              <a:off x="4041575" y="1574875"/>
              <a:ext cx="296475" cy="254225"/>
            </a:xfrm>
            <a:custGeom>
              <a:avLst/>
              <a:gdLst/>
              <a:ahLst/>
              <a:cxnLst/>
              <a:rect l="l" t="t" r="r" b="b"/>
              <a:pathLst>
                <a:path w="11859" h="10169" extrusionOk="0">
                  <a:moveTo>
                    <a:pt x="655" y="0"/>
                  </a:moveTo>
                  <a:cubicBezTo>
                    <a:pt x="286" y="0"/>
                    <a:pt x="0" y="298"/>
                    <a:pt x="0" y="655"/>
                  </a:cubicBezTo>
                  <a:cubicBezTo>
                    <a:pt x="0" y="941"/>
                    <a:pt x="179" y="1179"/>
                    <a:pt x="429" y="1274"/>
                  </a:cubicBezTo>
                  <a:lnTo>
                    <a:pt x="429" y="4561"/>
                  </a:lnTo>
                  <a:cubicBezTo>
                    <a:pt x="238" y="4739"/>
                    <a:pt x="119" y="5001"/>
                    <a:pt x="119" y="5275"/>
                  </a:cubicBezTo>
                  <a:cubicBezTo>
                    <a:pt x="119" y="5811"/>
                    <a:pt x="548" y="6251"/>
                    <a:pt x="1084" y="6251"/>
                  </a:cubicBezTo>
                  <a:cubicBezTo>
                    <a:pt x="1095" y="6251"/>
                    <a:pt x="1119" y="6239"/>
                    <a:pt x="1131" y="6239"/>
                  </a:cubicBezTo>
                  <a:cubicBezTo>
                    <a:pt x="1584" y="8478"/>
                    <a:pt x="3560" y="10168"/>
                    <a:pt x="5929" y="10168"/>
                  </a:cubicBezTo>
                  <a:cubicBezTo>
                    <a:pt x="8299" y="10168"/>
                    <a:pt x="10275" y="8478"/>
                    <a:pt x="10716" y="6239"/>
                  </a:cubicBezTo>
                  <a:cubicBezTo>
                    <a:pt x="10728" y="6239"/>
                    <a:pt x="10751" y="6251"/>
                    <a:pt x="10763" y="6251"/>
                  </a:cubicBezTo>
                  <a:cubicBezTo>
                    <a:pt x="11299" y="6251"/>
                    <a:pt x="11728" y="5811"/>
                    <a:pt x="11728" y="5275"/>
                  </a:cubicBezTo>
                  <a:cubicBezTo>
                    <a:pt x="11728" y="5001"/>
                    <a:pt x="11609" y="4739"/>
                    <a:pt x="11418" y="4561"/>
                  </a:cubicBezTo>
                  <a:lnTo>
                    <a:pt x="11418" y="1274"/>
                  </a:lnTo>
                  <a:cubicBezTo>
                    <a:pt x="11668" y="1179"/>
                    <a:pt x="11859" y="941"/>
                    <a:pt x="11859" y="655"/>
                  </a:cubicBezTo>
                  <a:cubicBezTo>
                    <a:pt x="11859" y="298"/>
                    <a:pt x="11561" y="0"/>
                    <a:pt x="11192" y="0"/>
                  </a:cubicBezTo>
                  <a:cubicBezTo>
                    <a:pt x="10835" y="0"/>
                    <a:pt x="10537" y="298"/>
                    <a:pt x="10537" y="655"/>
                  </a:cubicBezTo>
                  <a:cubicBezTo>
                    <a:pt x="10537" y="941"/>
                    <a:pt x="10728" y="1179"/>
                    <a:pt x="10978" y="1274"/>
                  </a:cubicBezTo>
                  <a:lnTo>
                    <a:pt x="10978" y="4334"/>
                  </a:lnTo>
                  <a:cubicBezTo>
                    <a:pt x="10906" y="4311"/>
                    <a:pt x="10835" y="4311"/>
                    <a:pt x="10763" y="4311"/>
                  </a:cubicBezTo>
                  <a:lnTo>
                    <a:pt x="10716" y="4311"/>
                  </a:lnTo>
                  <a:cubicBezTo>
                    <a:pt x="10275" y="2072"/>
                    <a:pt x="8299" y="381"/>
                    <a:pt x="5929" y="381"/>
                  </a:cubicBezTo>
                  <a:cubicBezTo>
                    <a:pt x="3560" y="381"/>
                    <a:pt x="1584" y="2072"/>
                    <a:pt x="1131" y="4311"/>
                  </a:cubicBezTo>
                  <a:lnTo>
                    <a:pt x="1084" y="4311"/>
                  </a:lnTo>
                  <a:cubicBezTo>
                    <a:pt x="1012" y="4311"/>
                    <a:pt x="941" y="4311"/>
                    <a:pt x="881" y="4334"/>
                  </a:cubicBezTo>
                  <a:lnTo>
                    <a:pt x="881" y="1274"/>
                  </a:lnTo>
                  <a:cubicBezTo>
                    <a:pt x="1131" y="1179"/>
                    <a:pt x="1310" y="941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3" name="Google Shape;883;p34"/>
            <p:cNvGrpSpPr/>
            <p:nvPr/>
          </p:nvGrpSpPr>
          <p:grpSpPr>
            <a:xfrm>
              <a:off x="4041575" y="1575025"/>
              <a:ext cx="296475" cy="253925"/>
              <a:chOff x="4041575" y="-114775"/>
              <a:chExt cx="296475" cy="253925"/>
            </a:xfrm>
          </p:grpSpPr>
          <p:sp>
            <p:nvSpPr>
              <p:cNvPr id="884" name="Google Shape;884;p34"/>
              <p:cNvSpPr/>
              <p:nvPr/>
            </p:nvSpPr>
            <p:spPr>
              <a:xfrm>
                <a:off x="4052275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27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27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4"/>
              <p:cNvSpPr/>
              <p:nvPr/>
            </p:nvSpPr>
            <p:spPr>
              <a:xfrm>
                <a:off x="4041575" y="-114775"/>
                <a:ext cx="327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1" extrusionOk="0">
                    <a:moveTo>
                      <a:pt x="655" y="1"/>
                    </a:moveTo>
                    <a:cubicBezTo>
                      <a:pt x="286" y="1"/>
                      <a:pt x="0" y="287"/>
                      <a:pt x="0" y="656"/>
                    </a:cubicBezTo>
                    <a:cubicBezTo>
                      <a:pt x="0" y="1013"/>
                      <a:pt x="286" y="1311"/>
                      <a:pt x="655" y="1311"/>
                    </a:cubicBezTo>
                    <a:cubicBezTo>
                      <a:pt x="1012" y="1311"/>
                      <a:pt x="1310" y="1013"/>
                      <a:pt x="1310" y="656"/>
                    </a:cubicBezTo>
                    <a:cubicBezTo>
                      <a:pt x="1310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4"/>
              <p:cNvSpPr/>
              <p:nvPr/>
            </p:nvSpPr>
            <p:spPr>
              <a:xfrm>
                <a:off x="4316000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15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4"/>
              <p:cNvSpPr/>
              <p:nvPr/>
            </p:nvSpPr>
            <p:spPr>
              <a:xfrm>
                <a:off x="4305000" y="-114775"/>
                <a:ext cx="330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11" extrusionOk="0">
                    <a:moveTo>
                      <a:pt x="655" y="1"/>
                    </a:moveTo>
                    <a:cubicBezTo>
                      <a:pt x="298" y="1"/>
                      <a:pt x="0" y="287"/>
                      <a:pt x="0" y="656"/>
                    </a:cubicBezTo>
                    <a:cubicBezTo>
                      <a:pt x="0" y="1013"/>
                      <a:pt x="298" y="1311"/>
                      <a:pt x="655" y="1311"/>
                    </a:cubicBezTo>
                    <a:cubicBezTo>
                      <a:pt x="1024" y="1311"/>
                      <a:pt x="1322" y="1013"/>
                      <a:pt x="1322" y="656"/>
                    </a:cubicBezTo>
                    <a:cubicBezTo>
                      <a:pt x="1322" y="287"/>
                      <a:pt x="1024" y="1"/>
                      <a:pt x="6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4"/>
              <p:cNvSpPr/>
              <p:nvPr/>
            </p:nvSpPr>
            <p:spPr>
              <a:xfrm>
                <a:off x="4286525" y="-7300"/>
                <a:ext cx="48250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41" extrusionOk="0">
                    <a:moveTo>
                      <a:pt x="965" y="0"/>
                    </a:moveTo>
                    <a:cubicBezTo>
                      <a:pt x="430" y="0"/>
                      <a:pt x="1" y="441"/>
                      <a:pt x="1" y="976"/>
                    </a:cubicBezTo>
                    <a:cubicBezTo>
                      <a:pt x="1" y="1512"/>
                      <a:pt x="430" y="1941"/>
                      <a:pt x="965" y="1941"/>
                    </a:cubicBezTo>
                    <a:cubicBezTo>
                      <a:pt x="1501" y="1941"/>
                      <a:pt x="1930" y="1512"/>
                      <a:pt x="1930" y="976"/>
                    </a:cubicBezTo>
                    <a:cubicBezTo>
                      <a:pt x="1930" y="441"/>
                      <a:pt x="1501" y="0"/>
                      <a:pt x="9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4"/>
              <p:cNvSpPr/>
              <p:nvPr/>
            </p:nvSpPr>
            <p:spPr>
              <a:xfrm>
                <a:off x="4044550" y="-7300"/>
                <a:ext cx="4852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941" extrusionOk="0">
                    <a:moveTo>
                      <a:pt x="965" y="0"/>
                    </a:moveTo>
                    <a:cubicBezTo>
                      <a:pt x="429" y="0"/>
                      <a:pt x="0" y="441"/>
                      <a:pt x="0" y="976"/>
                    </a:cubicBezTo>
                    <a:cubicBezTo>
                      <a:pt x="0" y="1512"/>
                      <a:pt x="429" y="1941"/>
                      <a:pt x="965" y="1941"/>
                    </a:cubicBezTo>
                    <a:cubicBezTo>
                      <a:pt x="1500" y="1941"/>
                      <a:pt x="1941" y="1512"/>
                      <a:pt x="1941" y="976"/>
                    </a:cubicBezTo>
                    <a:cubicBezTo>
                      <a:pt x="1941" y="441"/>
                      <a:pt x="1500" y="0"/>
                      <a:pt x="9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4"/>
              <p:cNvSpPr/>
              <p:nvPr/>
            </p:nvSpPr>
            <p:spPr>
              <a:xfrm>
                <a:off x="4067450" y="-105250"/>
                <a:ext cx="244400" cy="244400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9776" extrusionOk="0">
                    <a:moveTo>
                      <a:pt x="4894" y="1"/>
                    </a:moveTo>
                    <a:cubicBezTo>
                      <a:pt x="2192" y="1"/>
                      <a:pt x="1" y="2192"/>
                      <a:pt x="1" y="4894"/>
                    </a:cubicBezTo>
                    <a:cubicBezTo>
                      <a:pt x="1" y="7597"/>
                      <a:pt x="2192" y="9776"/>
                      <a:pt x="4894" y="9776"/>
                    </a:cubicBezTo>
                    <a:cubicBezTo>
                      <a:pt x="7585" y="9776"/>
                      <a:pt x="9776" y="7597"/>
                      <a:pt x="9776" y="4894"/>
                    </a:cubicBezTo>
                    <a:cubicBezTo>
                      <a:pt x="9776" y="2192"/>
                      <a:pt x="7585" y="1"/>
                      <a:pt x="48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4"/>
              <p:cNvSpPr/>
              <p:nvPr/>
            </p:nvSpPr>
            <p:spPr>
              <a:xfrm>
                <a:off x="4090375" y="-18625"/>
                <a:ext cx="1985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7943" h="2799" extrusionOk="0">
                    <a:moveTo>
                      <a:pt x="679" y="1"/>
                    </a:moveTo>
                    <a:cubicBezTo>
                      <a:pt x="298" y="1"/>
                      <a:pt x="1" y="310"/>
                      <a:pt x="1" y="679"/>
                    </a:cubicBezTo>
                    <a:lnTo>
                      <a:pt x="1" y="2120"/>
                    </a:lnTo>
                    <a:cubicBezTo>
                      <a:pt x="1" y="2501"/>
                      <a:pt x="298" y="2799"/>
                      <a:pt x="679" y="2799"/>
                    </a:cubicBezTo>
                    <a:lnTo>
                      <a:pt x="7275" y="2799"/>
                    </a:lnTo>
                    <a:cubicBezTo>
                      <a:pt x="7645" y="2799"/>
                      <a:pt x="7942" y="2501"/>
                      <a:pt x="7942" y="2120"/>
                    </a:cubicBezTo>
                    <a:lnTo>
                      <a:pt x="7942" y="679"/>
                    </a:lnTo>
                    <a:cubicBezTo>
                      <a:pt x="7942" y="310"/>
                      <a:pt x="7645" y="1"/>
                      <a:pt x="7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4"/>
              <p:cNvSpPr/>
              <p:nvPr/>
            </p:nvSpPr>
            <p:spPr>
              <a:xfrm>
                <a:off x="4119550" y="46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489" y="0"/>
                    </a:moveTo>
                    <a:cubicBezTo>
                      <a:pt x="215" y="0"/>
                      <a:pt x="1" y="227"/>
                      <a:pt x="1" y="500"/>
                    </a:cubicBezTo>
                    <a:cubicBezTo>
                      <a:pt x="1" y="774"/>
                      <a:pt x="215" y="989"/>
                      <a:pt x="489" y="989"/>
                    </a:cubicBezTo>
                    <a:cubicBezTo>
                      <a:pt x="763" y="989"/>
                      <a:pt x="989" y="774"/>
                      <a:pt x="989" y="500"/>
                    </a:cubicBezTo>
                    <a:cubicBezTo>
                      <a:pt x="989" y="227"/>
                      <a:pt x="763" y="0"/>
                      <a:pt x="4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4"/>
              <p:cNvSpPr/>
              <p:nvPr/>
            </p:nvSpPr>
            <p:spPr>
              <a:xfrm>
                <a:off x="4235050" y="4600"/>
                <a:ext cx="250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89" extrusionOk="0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989"/>
                      <a:pt x="500" y="989"/>
                    </a:cubicBezTo>
                    <a:cubicBezTo>
                      <a:pt x="774" y="989"/>
                      <a:pt x="1000" y="774"/>
                      <a:pt x="1000" y="500"/>
                    </a:cubicBezTo>
                    <a:cubicBezTo>
                      <a:pt x="1000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4" name="Google Shape;894;p34"/>
          <p:cNvGrpSpPr/>
          <p:nvPr/>
        </p:nvGrpSpPr>
        <p:grpSpPr>
          <a:xfrm rot="398693">
            <a:off x="5048010" y="151420"/>
            <a:ext cx="1088305" cy="866925"/>
            <a:chOff x="5784050" y="1584700"/>
            <a:chExt cx="294100" cy="234275"/>
          </a:xfrm>
        </p:grpSpPr>
        <p:sp>
          <p:nvSpPr>
            <p:cNvPr id="895" name="Google Shape;895;p34"/>
            <p:cNvSpPr/>
            <p:nvPr/>
          </p:nvSpPr>
          <p:spPr>
            <a:xfrm>
              <a:off x="5784050" y="1584850"/>
              <a:ext cx="294100" cy="233975"/>
            </a:xfrm>
            <a:custGeom>
              <a:avLst/>
              <a:gdLst/>
              <a:ahLst/>
              <a:cxnLst/>
              <a:rect l="l" t="t" r="r" b="b"/>
              <a:pathLst>
                <a:path w="11764" h="9359" extrusionOk="0">
                  <a:moveTo>
                    <a:pt x="3941" y="0"/>
                  </a:moveTo>
                  <a:lnTo>
                    <a:pt x="1203" y="2739"/>
                  </a:lnTo>
                  <a:lnTo>
                    <a:pt x="1203" y="3536"/>
                  </a:lnTo>
                  <a:lnTo>
                    <a:pt x="1143" y="3536"/>
                  </a:lnTo>
                  <a:cubicBezTo>
                    <a:pt x="512" y="3536"/>
                    <a:pt x="0" y="4048"/>
                    <a:pt x="0" y="4679"/>
                  </a:cubicBezTo>
                  <a:cubicBezTo>
                    <a:pt x="0" y="5310"/>
                    <a:pt x="512" y="5822"/>
                    <a:pt x="1143" y="5822"/>
                  </a:cubicBezTo>
                  <a:lnTo>
                    <a:pt x="1203" y="5822"/>
                  </a:lnTo>
                  <a:lnTo>
                    <a:pt x="1203" y="6620"/>
                  </a:lnTo>
                  <a:lnTo>
                    <a:pt x="3941" y="9359"/>
                  </a:lnTo>
                  <a:lnTo>
                    <a:pt x="7823" y="9359"/>
                  </a:lnTo>
                  <a:lnTo>
                    <a:pt x="10561" y="6620"/>
                  </a:lnTo>
                  <a:lnTo>
                    <a:pt x="10561" y="5822"/>
                  </a:lnTo>
                  <a:lnTo>
                    <a:pt x="10621" y="5822"/>
                  </a:lnTo>
                  <a:cubicBezTo>
                    <a:pt x="11252" y="5822"/>
                    <a:pt x="11764" y="5310"/>
                    <a:pt x="11764" y="4679"/>
                  </a:cubicBezTo>
                  <a:cubicBezTo>
                    <a:pt x="11764" y="4048"/>
                    <a:pt x="11252" y="3536"/>
                    <a:pt x="10621" y="3536"/>
                  </a:cubicBezTo>
                  <a:lnTo>
                    <a:pt x="10561" y="3536"/>
                  </a:lnTo>
                  <a:lnTo>
                    <a:pt x="10561" y="2739"/>
                  </a:lnTo>
                  <a:lnTo>
                    <a:pt x="7823" y="0"/>
                  </a:ln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6" name="Google Shape;896;p34"/>
            <p:cNvGrpSpPr/>
            <p:nvPr/>
          </p:nvGrpSpPr>
          <p:grpSpPr>
            <a:xfrm>
              <a:off x="5784050" y="1584700"/>
              <a:ext cx="294100" cy="234275"/>
              <a:chOff x="5784050" y="-104950"/>
              <a:chExt cx="294100" cy="234275"/>
            </a:xfrm>
          </p:grpSpPr>
          <p:sp>
            <p:nvSpPr>
              <p:cNvPr id="897" name="Google Shape;897;p34"/>
              <p:cNvSpPr/>
              <p:nvPr/>
            </p:nvSpPr>
            <p:spPr>
              <a:xfrm>
                <a:off x="5784050" y="-16550"/>
                <a:ext cx="5717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2287" extrusionOk="0">
                    <a:moveTo>
                      <a:pt x="1143" y="1"/>
                    </a:moveTo>
                    <a:cubicBezTo>
                      <a:pt x="512" y="1"/>
                      <a:pt x="0" y="513"/>
                      <a:pt x="0" y="1144"/>
                    </a:cubicBezTo>
                    <a:cubicBezTo>
                      <a:pt x="0" y="1775"/>
                      <a:pt x="512" y="2287"/>
                      <a:pt x="1143" y="2287"/>
                    </a:cubicBezTo>
                    <a:cubicBezTo>
                      <a:pt x="1774" y="2287"/>
                      <a:pt x="2286" y="1775"/>
                      <a:pt x="2286" y="1144"/>
                    </a:cubicBezTo>
                    <a:cubicBezTo>
                      <a:pt x="2286" y="513"/>
                      <a:pt x="1774" y="1"/>
                      <a:pt x="1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4"/>
              <p:cNvSpPr/>
              <p:nvPr/>
            </p:nvSpPr>
            <p:spPr>
              <a:xfrm>
                <a:off x="6020675" y="-16550"/>
                <a:ext cx="5747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2287" extrusionOk="0">
                    <a:moveTo>
                      <a:pt x="1156" y="1"/>
                    </a:moveTo>
                    <a:cubicBezTo>
                      <a:pt x="525" y="1"/>
                      <a:pt x="1" y="513"/>
                      <a:pt x="1" y="1144"/>
                    </a:cubicBezTo>
                    <a:cubicBezTo>
                      <a:pt x="1" y="1775"/>
                      <a:pt x="525" y="2287"/>
                      <a:pt x="1156" y="2287"/>
                    </a:cubicBezTo>
                    <a:cubicBezTo>
                      <a:pt x="1787" y="2287"/>
                      <a:pt x="2299" y="1775"/>
                      <a:pt x="2299" y="1144"/>
                    </a:cubicBezTo>
                    <a:cubicBezTo>
                      <a:pt x="2299" y="513"/>
                      <a:pt x="1787" y="1"/>
                      <a:pt x="11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4"/>
              <p:cNvSpPr/>
              <p:nvPr/>
            </p:nvSpPr>
            <p:spPr>
              <a:xfrm>
                <a:off x="5814100" y="-104950"/>
                <a:ext cx="234000" cy="234275"/>
              </a:xfrm>
              <a:custGeom>
                <a:avLst/>
                <a:gdLst/>
                <a:ahLst/>
                <a:cxnLst/>
                <a:rect l="l" t="t" r="r" b="b"/>
                <a:pathLst>
                  <a:path w="9360" h="9371" extrusionOk="0">
                    <a:moveTo>
                      <a:pt x="2739" y="1"/>
                    </a:moveTo>
                    <a:lnTo>
                      <a:pt x="1" y="2751"/>
                    </a:lnTo>
                    <a:lnTo>
                      <a:pt x="1" y="6621"/>
                    </a:lnTo>
                    <a:lnTo>
                      <a:pt x="2739" y="9371"/>
                    </a:lnTo>
                    <a:lnTo>
                      <a:pt x="6609" y="9371"/>
                    </a:lnTo>
                    <a:lnTo>
                      <a:pt x="9359" y="6621"/>
                    </a:lnTo>
                    <a:lnTo>
                      <a:pt x="9359" y="2751"/>
                    </a:lnTo>
                    <a:lnTo>
                      <a:pt x="66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4"/>
              <p:cNvSpPr/>
              <p:nvPr/>
            </p:nvSpPr>
            <p:spPr>
              <a:xfrm>
                <a:off x="5862025" y="-47800"/>
                <a:ext cx="137850" cy="1381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5526" extrusionOk="0">
                    <a:moveTo>
                      <a:pt x="2763" y="1"/>
                    </a:moveTo>
                    <a:cubicBezTo>
                      <a:pt x="1227" y="1"/>
                      <a:pt x="1" y="1239"/>
                      <a:pt x="1" y="2763"/>
                    </a:cubicBezTo>
                    <a:cubicBezTo>
                      <a:pt x="1" y="4287"/>
                      <a:pt x="1239" y="5525"/>
                      <a:pt x="2763" y="5525"/>
                    </a:cubicBezTo>
                    <a:cubicBezTo>
                      <a:pt x="4287" y="5525"/>
                      <a:pt x="5513" y="4287"/>
                      <a:pt x="5513" y="2763"/>
                    </a:cubicBezTo>
                    <a:cubicBezTo>
                      <a:pt x="5513" y="1239"/>
                      <a:pt x="4287" y="1"/>
                      <a:pt x="27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4"/>
              <p:cNvSpPr/>
              <p:nvPr/>
            </p:nvSpPr>
            <p:spPr>
              <a:xfrm>
                <a:off x="5877800" y="-31725"/>
                <a:ext cx="106300" cy="1063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4252" extrusionOk="0">
                    <a:moveTo>
                      <a:pt x="2132" y="1"/>
                    </a:moveTo>
                    <a:cubicBezTo>
                      <a:pt x="953" y="1"/>
                      <a:pt x="1" y="953"/>
                      <a:pt x="1" y="2120"/>
                    </a:cubicBezTo>
                    <a:cubicBezTo>
                      <a:pt x="1" y="3299"/>
                      <a:pt x="953" y="4251"/>
                      <a:pt x="2132" y="4251"/>
                    </a:cubicBezTo>
                    <a:cubicBezTo>
                      <a:pt x="3299" y="4251"/>
                      <a:pt x="4251" y="3299"/>
                      <a:pt x="4251" y="2120"/>
                    </a:cubicBezTo>
                    <a:cubicBezTo>
                      <a:pt x="4251" y="953"/>
                      <a:pt x="3299" y="1"/>
                      <a:pt x="21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4"/>
              <p:cNvSpPr/>
              <p:nvPr/>
            </p:nvSpPr>
            <p:spPr>
              <a:xfrm>
                <a:off x="5877800" y="6075"/>
                <a:ext cx="106300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2740" extrusionOk="0">
                    <a:moveTo>
                      <a:pt x="96" y="1"/>
                    </a:moveTo>
                    <a:cubicBezTo>
                      <a:pt x="36" y="203"/>
                      <a:pt x="1" y="394"/>
                      <a:pt x="1" y="608"/>
                    </a:cubicBezTo>
                    <a:cubicBezTo>
                      <a:pt x="1" y="1787"/>
                      <a:pt x="953" y="2739"/>
                      <a:pt x="2132" y="2739"/>
                    </a:cubicBezTo>
                    <a:cubicBezTo>
                      <a:pt x="3299" y="2739"/>
                      <a:pt x="4251" y="1787"/>
                      <a:pt x="4251" y="608"/>
                    </a:cubicBezTo>
                    <a:cubicBezTo>
                      <a:pt x="4251" y="406"/>
                      <a:pt x="4227" y="203"/>
                      <a:pt x="4168" y="1"/>
                    </a:cubicBezTo>
                    <a:cubicBezTo>
                      <a:pt x="3906" y="882"/>
                      <a:pt x="3096" y="1525"/>
                      <a:pt x="2132" y="1525"/>
                    </a:cubicBezTo>
                    <a:cubicBezTo>
                      <a:pt x="1168" y="1525"/>
                      <a:pt x="346" y="882"/>
                      <a:pt x="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7"/>
          <p:cNvSpPr txBox="1">
            <a:spLocks noGrp="1"/>
          </p:cNvSpPr>
          <p:nvPr>
            <p:ph type="title"/>
          </p:nvPr>
        </p:nvSpPr>
        <p:spPr>
          <a:xfrm>
            <a:off x="800450" y="1803375"/>
            <a:ext cx="40932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Wall Following</a:t>
            </a:r>
            <a:endParaRPr dirty="0"/>
          </a:p>
        </p:txBody>
      </p:sp>
      <p:sp>
        <p:nvSpPr>
          <p:cNvPr id="1339" name="Google Shape;1339;p37"/>
          <p:cNvSpPr txBox="1">
            <a:spLocks noGrp="1"/>
          </p:cNvSpPr>
          <p:nvPr>
            <p:ph type="title" idx="2"/>
          </p:nvPr>
        </p:nvSpPr>
        <p:spPr>
          <a:xfrm>
            <a:off x="3714375" y="652250"/>
            <a:ext cx="12483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40" name="Google Shape;1340;p37"/>
          <p:cNvSpPr txBox="1">
            <a:spLocks noGrp="1"/>
          </p:cNvSpPr>
          <p:nvPr>
            <p:ph type="subTitle" idx="1"/>
          </p:nvPr>
        </p:nvSpPr>
        <p:spPr>
          <a:xfrm>
            <a:off x="800449" y="3465688"/>
            <a:ext cx="3047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Topics</a:t>
            </a:r>
            <a:endParaRPr dirty="0"/>
          </a:p>
        </p:txBody>
      </p:sp>
      <p:grpSp>
        <p:nvGrpSpPr>
          <p:cNvPr id="1341" name="Google Shape;1341;p37"/>
          <p:cNvGrpSpPr/>
          <p:nvPr/>
        </p:nvGrpSpPr>
        <p:grpSpPr>
          <a:xfrm>
            <a:off x="3103241" y="864500"/>
            <a:ext cx="744312" cy="221985"/>
            <a:chOff x="8652775" y="883650"/>
            <a:chExt cx="120875" cy="36050"/>
          </a:xfrm>
        </p:grpSpPr>
        <p:sp>
          <p:nvSpPr>
            <p:cNvPr id="1342" name="Google Shape;1342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7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37"/>
          <p:cNvGrpSpPr/>
          <p:nvPr/>
        </p:nvGrpSpPr>
        <p:grpSpPr>
          <a:xfrm>
            <a:off x="2235791" y="1381400"/>
            <a:ext cx="234762" cy="218290"/>
            <a:chOff x="8652775" y="883650"/>
            <a:chExt cx="38125" cy="35450"/>
          </a:xfrm>
        </p:grpSpPr>
        <p:sp>
          <p:nvSpPr>
            <p:cNvPr id="1349" name="Google Shape;1349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2" name="Google Shape;1352;p37"/>
          <p:cNvGrpSpPr/>
          <p:nvPr/>
        </p:nvGrpSpPr>
        <p:grpSpPr>
          <a:xfrm>
            <a:off x="4658891" y="4179088"/>
            <a:ext cx="234762" cy="218290"/>
            <a:chOff x="8652775" y="883650"/>
            <a:chExt cx="38125" cy="35450"/>
          </a:xfrm>
        </p:grpSpPr>
        <p:sp>
          <p:nvSpPr>
            <p:cNvPr id="1353" name="Google Shape;1353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7" name="Google Shape;1357;p37"/>
          <p:cNvGrpSpPr/>
          <p:nvPr/>
        </p:nvGrpSpPr>
        <p:grpSpPr>
          <a:xfrm>
            <a:off x="6598535" y="3717144"/>
            <a:ext cx="1240901" cy="1281500"/>
            <a:chOff x="3922200" y="2432125"/>
            <a:chExt cx="534925" cy="647125"/>
          </a:xfrm>
        </p:grpSpPr>
        <p:sp>
          <p:nvSpPr>
            <p:cNvPr id="1358" name="Google Shape;1358;p37"/>
            <p:cNvSpPr/>
            <p:nvPr/>
          </p:nvSpPr>
          <p:spPr>
            <a:xfrm>
              <a:off x="3922200" y="2432125"/>
              <a:ext cx="534625" cy="647125"/>
            </a:xfrm>
            <a:custGeom>
              <a:avLst/>
              <a:gdLst/>
              <a:ahLst/>
              <a:cxnLst/>
              <a:rect l="l" t="t" r="r" b="b"/>
              <a:pathLst>
                <a:path w="21385" h="25885" extrusionOk="0">
                  <a:moveTo>
                    <a:pt x="5430" y="1"/>
                  </a:moveTo>
                  <a:cubicBezTo>
                    <a:pt x="5061" y="1"/>
                    <a:pt x="4775" y="298"/>
                    <a:pt x="4775" y="656"/>
                  </a:cubicBezTo>
                  <a:cubicBezTo>
                    <a:pt x="4775" y="941"/>
                    <a:pt x="4954" y="1179"/>
                    <a:pt x="5204" y="1275"/>
                  </a:cubicBezTo>
                  <a:lnTo>
                    <a:pt x="5204" y="4573"/>
                  </a:lnTo>
                  <a:cubicBezTo>
                    <a:pt x="5013" y="4751"/>
                    <a:pt x="4894" y="5001"/>
                    <a:pt x="4894" y="5275"/>
                  </a:cubicBezTo>
                  <a:cubicBezTo>
                    <a:pt x="4894" y="5811"/>
                    <a:pt x="5323" y="6251"/>
                    <a:pt x="5859" y="6251"/>
                  </a:cubicBezTo>
                  <a:cubicBezTo>
                    <a:pt x="5870" y="6251"/>
                    <a:pt x="5894" y="6251"/>
                    <a:pt x="5906" y="6240"/>
                  </a:cubicBezTo>
                  <a:cubicBezTo>
                    <a:pt x="6275" y="8133"/>
                    <a:pt x="7752" y="9621"/>
                    <a:pt x="9621" y="10050"/>
                  </a:cubicBezTo>
                  <a:lnTo>
                    <a:pt x="9621" y="11050"/>
                  </a:lnTo>
                  <a:lnTo>
                    <a:pt x="8633" y="11050"/>
                  </a:lnTo>
                  <a:cubicBezTo>
                    <a:pt x="8299" y="11050"/>
                    <a:pt x="8037" y="11300"/>
                    <a:pt x="7990" y="11621"/>
                  </a:cubicBezTo>
                  <a:lnTo>
                    <a:pt x="7597" y="11621"/>
                  </a:lnTo>
                  <a:cubicBezTo>
                    <a:pt x="7383" y="11621"/>
                    <a:pt x="7204" y="11776"/>
                    <a:pt x="7168" y="11990"/>
                  </a:cubicBezTo>
                  <a:lnTo>
                    <a:pt x="7049" y="12740"/>
                  </a:lnTo>
                  <a:lnTo>
                    <a:pt x="6954" y="12740"/>
                  </a:lnTo>
                  <a:cubicBezTo>
                    <a:pt x="6513" y="12740"/>
                    <a:pt x="6132" y="12955"/>
                    <a:pt x="5906" y="13300"/>
                  </a:cubicBezTo>
                  <a:lnTo>
                    <a:pt x="3465" y="13300"/>
                  </a:lnTo>
                  <a:cubicBezTo>
                    <a:pt x="3072" y="13300"/>
                    <a:pt x="2763" y="12978"/>
                    <a:pt x="2763" y="12586"/>
                  </a:cubicBezTo>
                  <a:lnTo>
                    <a:pt x="2763" y="10133"/>
                  </a:lnTo>
                  <a:cubicBezTo>
                    <a:pt x="3037" y="10133"/>
                    <a:pt x="3263" y="9907"/>
                    <a:pt x="3263" y="9633"/>
                  </a:cubicBezTo>
                  <a:cubicBezTo>
                    <a:pt x="3263" y="9359"/>
                    <a:pt x="3049" y="9145"/>
                    <a:pt x="2787" y="9133"/>
                  </a:cubicBezTo>
                  <a:lnTo>
                    <a:pt x="2787" y="8573"/>
                  </a:lnTo>
                  <a:cubicBezTo>
                    <a:pt x="3549" y="8287"/>
                    <a:pt x="4096" y="7537"/>
                    <a:pt x="4096" y="6668"/>
                  </a:cubicBezTo>
                  <a:lnTo>
                    <a:pt x="2953" y="6668"/>
                  </a:lnTo>
                  <a:cubicBezTo>
                    <a:pt x="2953" y="7180"/>
                    <a:pt x="2549" y="7585"/>
                    <a:pt x="2049" y="7585"/>
                  </a:cubicBezTo>
                  <a:cubicBezTo>
                    <a:pt x="1548" y="7585"/>
                    <a:pt x="1132" y="7180"/>
                    <a:pt x="1132" y="6668"/>
                  </a:cubicBezTo>
                  <a:lnTo>
                    <a:pt x="1" y="6668"/>
                  </a:lnTo>
                  <a:cubicBezTo>
                    <a:pt x="1" y="7537"/>
                    <a:pt x="548" y="8287"/>
                    <a:pt x="1310" y="8573"/>
                  </a:cubicBezTo>
                  <a:lnTo>
                    <a:pt x="1310" y="9133"/>
                  </a:lnTo>
                  <a:cubicBezTo>
                    <a:pt x="1048" y="9145"/>
                    <a:pt x="834" y="9359"/>
                    <a:pt x="834" y="9633"/>
                  </a:cubicBezTo>
                  <a:cubicBezTo>
                    <a:pt x="834" y="9907"/>
                    <a:pt x="1060" y="10133"/>
                    <a:pt x="1334" y="10133"/>
                  </a:cubicBezTo>
                  <a:lnTo>
                    <a:pt x="1334" y="12586"/>
                  </a:lnTo>
                  <a:cubicBezTo>
                    <a:pt x="1334" y="13764"/>
                    <a:pt x="2299" y="14705"/>
                    <a:pt x="3465" y="14705"/>
                  </a:cubicBezTo>
                  <a:lnTo>
                    <a:pt x="5906" y="14705"/>
                  </a:lnTo>
                  <a:cubicBezTo>
                    <a:pt x="6073" y="14979"/>
                    <a:pt x="6347" y="15169"/>
                    <a:pt x="6668" y="15241"/>
                  </a:cubicBezTo>
                  <a:lnTo>
                    <a:pt x="6335" y="17467"/>
                  </a:lnTo>
                  <a:lnTo>
                    <a:pt x="6299" y="17658"/>
                  </a:lnTo>
                  <a:lnTo>
                    <a:pt x="5859" y="20539"/>
                  </a:lnTo>
                  <a:lnTo>
                    <a:pt x="5632" y="22027"/>
                  </a:lnTo>
                  <a:lnTo>
                    <a:pt x="4835" y="22027"/>
                  </a:lnTo>
                  <a:lnTo>
                    <a:pt x="4835" y="21753"/>
                  </a:lnTo>
                  <a:lnTo>
                    <a:pt x="4835" y="21420"/>
                  </a:lnTo>
                  <a:lnTo>
                    <a:pt x="4835" y="21146"/>
                  </a:lnTo>
                  <a:lnTo>
                    <a:pt x="5287" y="21146"/>
                  </a:lnTo>
                  <a:lnTo>
                    <a:pt x="5287" y="19789"/>
                  </a:lnTo>
                  <a:lnTo>
                    <a:pt x="5287" y="17324"/>
                  </a:lnTo>
                  <a:cubicBezTo>
                    <a:pt x="5287" y="16550"/>
                    <a:pt x="4656" y="15907"/>
                    <a:pt x="3870" y="15907"/>
                  </a:cubicBezTo>
                  <a:lnTo>
                    <a:pt x="2013" y="15907"/>
                  </a:lnTo>
                  <a:cubicBezTo>
                    <a:pt x="1239" y="15907"/>
                    <a:pt x="596" y="16550"/>
                    <a:pt x="596" y="17324"/>
                  </a:cubicBezTo>
                  <a:lnTo>
                    <a:pt x="596" y="19789"/>
                  </a:lnTo>
                  <a:lnTo>
                    <a:pt x="596" y="21146"/>
                  </a:lnTo>
                  <a:lnTo>
                    <a:pt x="1060" y="21146"/>
                  </a:lnTo>
                  <a:lnTo>
                    <a:pt x="1060" y="21420"/>
                  </a:lnTo>
                  <a:lnTo>
                    <a:pt x="1060" y="21753"/>
                  </a:lnTo>
                  <a:lnTo>
                    <a:pt x="1060" y="22277"/>
                  </a:lnTo>
                  <a:lnTo>
                    <a:pt x="1060" y="22599"/>
                  </a:lnTo>
                  <a:lnTo>
                    <a:pt x="1060" y="23123"/>
                  </a:lnTo>
                  <a:lnTo>
                    <a:pt x="1060" y="23456"/>
                  </a:lnTo>
                  <a:lnTo>
                    <a:pt x="1060" y="23980"/>
                  </a:lnTo>
                  <a:lnTo>
                    <a:pt x="1060" y="24301"/>
                  </a:lnTo>
                  <a:lnTo>
                    <a:pt x="1060" y="24789"/>
                  </a:lnTo>
                  <a:cubicBezTo>
                    <a:pt x="1060" y="25397"/>
                    <a:pt x="1548" y="25885"/>
                    <a:pt x="2156" y="25885"/>
                  </a:cubicBezTo>
                  <a:lnTo>
                    <a:pt x="3739" y="25885"/>
                  </a:lnTo>
                  <a:cubicBezTo>
                    <a:pt x="4215" y="25885"/>
                    <a:pt x="4620" y="25575"/>
                    <a:pt x="4763" y="25159"/>
                  </a:cubicBezTo>
                  <a:cubicBezTo>
                    <a:pt x="4811" y="25039"/>
                    <a:pt x="4835" y="24920"/>
                    <a:pt x="4835" y="24789"/>
                  </a:cubicBezTo>
                  <a:lnTo>
                    <a:pt x="4835" y="24301"/>
                  </a:lnTo>
                  <a:lnTo>
                    <a:pt x="4835" y="23980"/>
                  </a:lnTo>
                  <a:lnTo>
                    <a:pt x="4835" y="23456"/>
                  </a:lnTo>
                  <a:lnTo>
                    <a:pt x="4835" y="23123"/>
                  </a:lnTo>
                  <a:lnTo>
                    <a:pt x="4835" y="22849"/>
                  </a:lnTo>
                  <a:lnTo>
                    <a:pt x="5513" y="22849"/>
                  </a:lnTo>
                  <a:cubicBezTo>
                    <a:pt x="5489" y="22980"/>
                    <a:pt x="5525" y="23099"/>
                    <a:pt x="5609" y="23206"/>
                  </a:cubicBezTo>
                  <a:cubicBezTo>
                    <a:pt x="5692" y="23301"/>
                    <a:pt x="5811" y="23349"/>
                    <a:pt x="5942" y="23349"/>
                  </a:cubicBezTo>
                  <a:lnTo>
                    <a:pt x="15443" y="23349"/>
                  </a:lnTo>
                  <a:cubicBezTo>
                    <a:pt x="15574" y="23349"/>
                    <a:pt x="15693" y="23301"/>
                    <a:pt x="15776" y="23206"/>
                  </a:cubicBezTo>
                  <a:cubicBezTo>
                    <a:pt x="15860" y="23099"/>
                    <a:pt x="15896" y="22980"/>
                    <a:pt x="15872" y="22849"/>
                  </a:cubicBezTo>
                  <a:lnTo>
                    <a:pt x="16550" y="22849"/>
                  </a:lnTo>
                  <a:lnTo>
                    <a:pt x="16550" y="23123"/>
                  </a:lnTo>
                  <a:lnTo>
                    <a:pt x="16550" y="23456"/>
                  </a:lnTo>
                  <a:lnTo>
                    <a:pt x="16550" y="23980"/>
                  </a:lnTo>
                  <a:lnTo>
                    <a:pt x="16550" y="24301"/>
                  </a:lnTo>
                  <a:lnTo>
                    <a:pt x="16550" y="24789"/>
                  </a:lnTo>
                  <a:cubicBezTo>
                    <a:pt x="16550" y="25397"/>
                    <a:pt x="17050" y="25885"/>
                    <a:pt x="17646" y="25885"/>
                  </a:cubicBezTo>
                  <a:lnTo>
                    <a:pt x="19229" y="25885"/>
                  </a:lnTo>
                  <a:cubicBezTo>
                    <a:pt x="19836" y="25885"/>
                    <a:pt x="20325" y="25397"/>
                    <a:pt x="20325" y="24789"/>
                  </a:cubicBezTo>
                  <a:lnTo>
                    <a:pt x="20325" y="24301"/>
                  </a:lnTo>
                  <a:lnTo>
                    <a:pt x="20325" y="23980"/>
                  </a:lnTo>
                  <a:lnTo>
                    <a:pt x="20325" y="23456"/>
                  </a:lnTo>
                  <a:lnTo>
                    <a:pt x="20325" y="23123"/>
                  </a:lnTo>
                  <a:lnTo>
                    <a:pt x="20325" y="22599"/>
                  </a:lnTo>
                  <a:lnTo>
                    <a:pt x="20325" y="22277"/>
                  </a:lnTo>
                  <a:lnTo>
                    <a:pt x="20325" y="21753"/>
                  </a:lnTo>
                  <a:lnTo>
                    <a:pt x="20325" y="21420"/>
                  </a:lnTo>
                  <a:lnTo>
                    <a:pt x="20325" y="21146"/>
                  </a:lnTo>
                  <a:lnTo>
                    <a:pt x="20789" y="21146"/>
                  </a:lnTo>
                  <a:lnTo>
                    <a:pt x="20789" y="19789"/>
                  </a:lnTo>
                  <a:lnTo>
                    <a:pt x="20789" y="17324"/>
                  </a:lnTo>
                  <a:cubicBezTo>
                    <a:pt x="20789" y="16550"/>
                    <a:pt x="20158" y="15907"/>
                    <a:pt x="19372" y="15907"/>
                  </a:cubicBezTo>
                  <a:lnTo>
                    <a:pt x="17515" y="15907"/>
                  </a:lnTo>
                  <a:cubicBezTo>
                    <a:pt x="16729" y="15907"/>
                    <a:pt x="16098" y="16550"/>
                    <a:pt x="16098" y="17324"/>
                  </a:cubicBezTo>
                  <a:lnTo>
                    <a:pt x="16098" y="19777"/>
                  </a:lnTo>
                  <a:lnTo>
                    <a:pt x="16098" y="21134"/>
                  </a:lnTo>
                  <a:lnTo>
                    <a:pt x="16562" y="21134"/>
                  </a:lnTo>
                  <a:lnTo>
                    <a:pt x="16562" y="21420"/>
                  </a:lnTo>
                  <a:lnTo>
                    <a:pt x="16562" y="21753"/>
                  </a:lnTo>
                  <a:lnTo>
                    <a:pt x="16562" y="22027"/>
                  </a:lnTo>
                  <a:lnTo>
                    <a:pt x="15753" y="22027"/>
                  </a:lnTo>
                  <a:lnTo>
                    <a:pt x="15526" y="20539"/>
                  </a:lnTo>
                  <a:lnTo>
                    <a:pt x="15086" y="17658"/>
                  </a:lnTo>
                  <a:lnTo>
                    <a:pt x="15014" y="17169"/>
                  </a:lnTo>
                  <a:lnTo>
                    <a:pt x="14717" y="15241"/>
                  </a:lnTo>
                  <a:cubicBezTo>
                    <a:pt x="15038" y="15169"/>
                    <a:pt x="15312" y="14979"/>
                    <a:pt x="15491" y="14705"/>
                  </a:cubicBezTo>
                  <a:lnTo>
                    <a:pt x="17931" y="14705"/>
                  </a:lnTo>
                  <a:cubicBezTo>
                    <a:pt x="19098" y="14705"/>
                    <a:pt x="20051" y="13752"/>
                    <a:pt x="20051" y="12586"/>
                  </a:cubicBezTo>
                  <a:lnTo>
                    <a:pt x="20051" y="10133"/>
                  </a:lnTo>
                  <a:lnTo>
                    <a:pt x="20063" y="10133"/>
                  </a:lnTo>
                  <a:cubicBezTo>
                    <a:pt x="20337" y="10133"/>
                    <a:pt x="20563" y="9907"/>
                    <a:pt x="20563" y="9633"/>
                  </a:cubicBezTo>
                  <a:cubicBezTo>
                    <a:pt x="20563" y="9359"/>
                    <a:pt x="20348" y="9145"/>
                    <a:pt x="20087" y="9133"/>
                  </a:cubicBezTo>
                  <a:lnTo>
                    <a:pt x="20087" y="8573"/>
                  </a:lnTo>
                  <a:cubicBezTo>
                    <a:pt x="20849" y="8287"/>
                    <a:pt x="21384" y="7537"/>
                    <a:pt x="21384" y="6668"/>
                  </a:cubicBezTo>
                  <a:lnTo>
                    <a:pt x="20253" y="6668"/>
                  </a:lnTo>
                  <a:cubicBezTo>
                    <a:pt x="20253" y="7180"/>
                    <a:pt x="19848" y="7585"/>
                    <a:pt x="19348" y="7585"/>
                  </a:cubicBezTo>
                  <a:cubicBezTo>
                    <a:pt x="18836" y="7585"/>
                    <a:pt x="18432" y="7180"/>
                    <a:pt x="18432" y="6668"/>
                  </a:cubicBezTo>
                  <a:lnTo>
                    <a:pt x="17300" y="6668"/>
                  </a:lnTo>
                  <a:cubicBezTo>
                    <a:pt x="17300" y="7537"/>
                    <a:pt x="17848" y="8287"/>
                    <a:pt x="18610" y="8573"/>
                  </a:cubicBezTo>
                  <a:lnTo>
                    <a:pt x="18610" y="9133"/>
                  </a:lnTo>
                  <a:cubicBezTo>
                    <a:pt x="18348" y="9145"/>
                    <a:pt x="18134" y="9359"/>
                    <a:pt x="18134" y="9633"/>
                  </a:cubicBezTo>
                  <a:cubicBezTo>
                    <a:pt x="18134" y="9907"/>
                    <a:pt x="18360" y="10133"/>
                    <a:pt x="18634" y="10133"/>
                  </a:cubicBezTo>
                  <a:lnTo>
                    <a:pt x="18634" y="12586"/>
                  </a:lnTo>
                  <a:cubicBezTo>
                    <a:pt x="18634" y="12978"/>
                    <a:pt x="18312" y="13300"/>
                    <a:pt x="17931" y="13300"/>
                  </a:cubicBezTo>
                  <a:lnTo>
                    <a:pt x="15491" y="13300"/>
                  </a:lnTo>
                  <a:cubicBezTo>
                    <a:pt x="15264" y="12955"/>
                    <a:pt x="14872" y="12740"/>
                    <a:pt x="14443" y="12740"/>
                  </a:cubicBezTo>
                  <a:lnTo>
                    <a:pt x="14336" y="12740"/>
                  </a:lnTo>
                  <a:lnTo>
                    <a:pt x="14229" y="11990"/>
                  </a:lnTo>
                  <a:cubicBezTo>
                    <a:pt x="14193" y="11776"/>
                    <a:pt x="14002" y="11621"/>
                    <a:pt x="13788" y="11621"/>
                  </a:cubicBezTo>
                  <a:lnTo>
                    <a:pt x="13407" y="11621"/>
                  </a:lnTo>
                  <a:cubicBezTo>
                    <a:pt x="13359" y="11300"/>
                    <a:pt x="13086" y="11050"/>
                    <a:pt x="12764" y="11050"/>
                  </a:cubicBezTo>
                  <a:lnTo>
                    <a:pt x="11776" y="11050"/>
                  </a:lnTo>
                  <a:lnTo>
                    <a:pt x="11776" y="10050"/>
                  </a:lnTo>
                  <a:cubicBezTo>
                    <a:pt x="13645" y="9633"/>
                    <a:pt x="15110" y="8133"/>
                    <a:pt x="15491" y="6240"/>
                  </a:cubicBezTo>
                  <a:cubicBezTo>
                    <a:pt x="15503" y="6240"/>
                    <a:pt x="15526" y="6251"/>
                    <a:pt x="15538" y="6251"/>
                  </a:cubicBezTo>
                  <a:cubicBezTo>
                    <a:pt x="16074" y="6251"/>
                    <a:pt x="16503" y="5811"/>
                    <a:pt x="16503" y="5275"/>
                  </a:cubicBezTo>
                  <a:cubicBezTo>
                    <a:pt x="16503" y="5001"/>
                    <a:pt x="16384" y="4751"/>
                    <a:pt x="16193" y="4573"/>
                  </a:cubicBezTo>
                  <a:lnTo>
                    <a:pt x="16193" y="1275"/>
                  </a:lnTo>
                  <a:cubicBezTo>
                    <a:pt x="16443" y="1179"/>
                    <a:pt x="16622" y="941"/>
                    <a:pt x="16622" y="656"/>
                  </a:cubicBezTo>
                  <a:cubicBezTo>
                    <a:pt x="16622" y="298"/>
                    <a:pt x="16336" y="1"/>
                    <a:pt x="15967" y="1"/>
                  </a:cubicBezTo>
                  <a:cubicBezTo>
                    <a:pt x="15610" y="1"/>
                    <a:pt x="15312" y="298"/>
                    <a:pt x="15312" y="656"/>
                  </a:cubicBezTo>
                  <a:cubicBezTo>
                    <a:pt x="15312" y="941"/>
                    <a:pt x="15491" y="1179"/>
                    <a:pt x="15741" y="1275"/>
                  </a:cubicBezTo>
                  <a:lnTo>
                    <a:pt x="15741" y="4335"/>
                  </a:lnTo>
                  <a:cubicBezTo>
                    <a:pt x="15681" y="4323"/>
                    <a:pt x="15610" y="4311"/>
                    <a:pt x="15538" y="4311"/>
                  </a:cubicBezTo>
                  <a:lnTo>
                    <a:pt x="15491" y="4311"/>
                  </a:lnTo>
                  <a:cubicBezTo>
                    <a:pt x="15038" y="2072"/>
                    <a:pt x="13062" y="394"/>
                    <a:pt x="10692" y="394"/>
                  </a:cubicBezTo>
                  <a:cubicBezTo>
                    <a:pt x="8323" y="394"/>
                    <a:pt x="6347" y="2072"/>
                    <a:pt x="5906" y="4311"/>
                  </a:cubicBezTo>
                  <a:lnTo>
                    <a:pt x="5859" y="4311"/>
                  </a:lnTo>
                  <a:cubicBezTo>
                    <a:pt x="5787" y="4311"/>
                    <a:pt x="5716" y="4323"/>
                    <a:pt x="5644" y="4335"/>
                  </a:cubicBezTo>
                  <a:lnTo>
                    <a:pt x="5644" y="1275"/>
                  </a:lnTo>
                  <a:cubicBezTo>
                    <a:pt x="5906" y="1179"/>
                    <a:pt x="6085" y="941"/>
                    <a:pt x="6085" y="656"/>
                  </a:cubicBezTo>
                  <a:cubicBezTo>
                    <a:pt x="6085" y="298"/>
                    <a:pt x="5787" y="1"/>
                    <a:pt x="5430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7"/>
            <p:cNvGrpSpPr/>
            <p:nvPr/>
          </p:nvGrpSpPr>
          <p:grpSpPr>
            <a:xfrm>
              <a:off x="3922500" y="2432125"/>
              <a:ext cx="534625" cy="647125"/>
              <a:chOff x="3922500" y="1079725"/>
              <a:chExt cx="534625" cy="647125"/>
            </a:xfrm>
          </p:grpSpPr>
          <p:sp>
            <p:nvSpPr>
              <p:cNvPr id="1360" name="Google Shape;1360;p37"/>
              <p:cNvSpPr/>
              <p:nvPr/>
            </p:nvSpPr>
            <p:spPr>
              <a:xfrm>
                <a:off x="3955250" y="1274400"/>
                <a:ext cx="36625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2191" extrusionOk="0">
                    <a:moveTo>
                      <a:pt x="727" y="0"/>
                    </a:moveTo>
                    <a:cubicBezTo>
                      <a:pt x="322" y="0"/>
                      <a:pt x="0" y="322"/>
                      <a:pt x="0" y="727"/>
                    </a:cubicBezTo>
                    <a:lnTo>
                      <a:pt x="0" y="1465"/>
                    </a:lnTo>
                    <a:cubicBezTo>
                      <a:pt x="0" y="1870"/>
                      <a:pt x="322" y="2191"/>
                      <a:pt x="727" y="2191"/>
                    </a:cubicBezTo>
                    <a:cubicBezTo>
                      <a:pt x="1143" y="2191"/>
                      <a:pt x="1465" y="1870"/>
                      <a:pt x="1465" y="1465"/>
                    </a:cubicBezTo>
                    <a:lnTo>
                      <a:pt x="1465" y="727"/>
                    </a:lnTo>
                    <a:cubicBezTo>
                      <a:pt x="1465" y="322"/>
                      <a:pt x="1143" y="0"/>
                      <a:pt x="7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7"/>
              <p:cNvSpPr/>
              <p:nvPr/>
            </p:nvSpPr>
            <p:spPr>
              <a:xfrm>
                <a:off x="3955850" y="1308025"/>
                <a:ext cx="161050" cy="139325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5573" extrusionOk="0">
                    <a:moveTo>
                      <a:pt x="0" y="1"/>
                    </a:moveTo>
                    <a:lnTo>
                      <a:pt x="0" y="3453"/>
                    </a:lnTo>
                    <a:cubicBezTo>
                      <a:pt x="0" y="4620"/>
                      <a:pt x="953" y="5573"/>
                      <a:pt x="2119" y="5573"/>
                    </a:cubicBezTo>
                    <a:lnTo>
                      <a:pt x="6441" y="5573"/>
                    </a:lnTo>
                    <a:lnTo>
                      <a:pt x="6441" y="4156"/>
                    </a:lnTo>
                    <a:lnTo>
                      <a:pt x="2119" y="4156"/>
                    </a:lnTo>
                    <a:cubicBezTo>
                      <a:pt x="1738" y="4156"/>
                      <a:pt x="1417" y="3846"/>
                      <a:pt x="1417" y="3453"/>
                    </a:cubicBezTo>
                    <a:lnTo>
                      <a:pt x="1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7"/>
              <p:cNvSpPr/>
              <p:nvPr/>
            </p:nvSpPr>
            <p:spPr>
              <a:xfrm>
                <a:off x="4064475" y="1397925"/>
                <a:ext cx="634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263" y="0"/>
                    </a:moveTo>
                    <a:cubicBezTo>
                      <a:pt x="572" y="0"/>
                      <a:pt x="1" y="572"/>
                      <a:pt x="1" y="1274"/>
                    </a:cubicBezTo>
                    <a:cubicBezTo>
                      <a:pt x="1" y="1977"/>
                      <a:pt x="572" y="2536"/>
                      <a:pt x="1263" y="2536"/>
                    </a:cubicBezTo>
                    <a:cubicBezTo>
                      <a:pt x="1965" y="2536"/>
                      <a:pt x="2537" y="1977"/>
                      <a:pt x="2537" y="1274"/>
                    </a:cubicBezTo>
                    <a:cubicBezTo>
                      <a:pt x="2537" y="572"/>
                      <a:pt x="1965" y="0"/>
                      <a:pt x="12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7"/>
              <p:cNvSpPr/>
              <p:nvPr/>
            </p:nvSpPr>
            <p:spPr>
              <a:xfrm>
                <a:off x="3943350" y="1308025"/>
                <a:ext cx="604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989" extrusionOk="0">
                    <a:moveTo>
                      <a:pt x="488" y="1"/>
                    </a:moveTo>
                    <a:cubicBezTo>
                      <a:pt x="214" y="1"/>
                      <a:pt x="0" y="215"/>
                      <a:pt x="0" y="501"/>
                    </a:cubicBezTo>
                    <a:cubicBezTo>
                      <a:pt x="0" y="775"/>
                      <a:pt x="214" y="989"/>
                      <a:pt x="488" y="989"/>
                    </a:cubicBezTo>
                    <a:lnTo>
                      <a:pt x="1917" y="989"/>
                    </a:lnTo>
                    <a:cubicBezTo>
                      <a:pt x="2191" y="989"/>
                      <a:pt x="2417" y="775"/>
                      <a:pt x="2417" y="501"/>
                    </a:cubicBezTo>
                    <a:cubicBezTo>
                      <a:pt x="2417" y="215"/>
                      <a:pt x="2191" y="1"/>
                      <a:pt x="19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7"/>
              <p:cNvSpPr/>
              <p:nvPr/>
            </p:nvSpPr>
            <p:spPr>
              <a:xfrm>
                <a:off x="3922500" y="1246425"/>
                <a:ext cx="1021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2048" extrusionOk="0">
                    <a:moveTo>
                      <a:pt x="1" y="0"/>
                    </a:moveTo>
                    <a:cubicBezTo>
                      <a:pt x="1" y="1131"/>
                      <a:pt x="917" y="2048"/>
                      <a:pt x="2037" y="2048"/>
                    </a:cubicBezTo>
                    <a:cubicBezTo>
                      <a:pt x="3168" y="2048"/>
                      <a:pt x="4084" y="1131"/>
                      <a:pt x="4084" y="0"/>
                    </a:cubicBezTo>
                    <a:lnTo>
                      <a:pt x="2953" y="0"/>
                    </a:lnTo>
                    <a:cubicBezTo>
                      <a:pt x="2953" y="512"/>
                      <a:pt x="2549" y="917"/>
                      <a:pt x="2037" y="917"/>
                    </a:cubicBezTo>
                    <a:cubicBezTo>
                      <a:pt x="1536" y="917"/>
                      <a:pt x="1132" y="500"/>
                      <a:pt x="1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7"/>
              <p:cNvSpPr/>
              <p:nvPr/>
            </p:nvSpPr>
            <p:spPr>
              <a:xfrm>
                <a:off x="4387450" y="1274400"/>
                <a:ext cx="36925" cy="54775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2191" extrusionOk="0">
                    <a:moveTo>
                      <a:pt x="738" y="0"/>
                    </a:moveTo>
                    <a:cubicBezTo>
                      <a:pt x="334" y="0"/>
                      <a:pt x="0" y="322"/>
                      <a:pt x="0" y="727"/>
                    </a:cubicBezTo>
                    <a:lnTo>
                      <a:pt x="0" y="1465"/>
                    </a:lnTo>
                    <a:cubicBezTo>
                      <a:pt x="0" y="1870"/>
                      <a:pt x="334" y="2191"/>
                      <a:pt x="738" y="2191"/>
                    </a:cubicBezTo>
                    <a:cubicBezTo>
                      <a:pt x="1143" y="2191"/>
                      <a:pt x="1477" y="1870"/>
                      <a:pt x="1477" y="1465"/>
                    </a:cubicBezTo>
                    <a:lnTo>
                      <a:pt x="1477" y="727"/>
                    </a:lnTo>
                    <a:cubicBezTo>
                      <a:pt x="1477" y="322"/>
                      <a:pt x="1143" y="0"/>
                      <a:pt x="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7"/>
              <p:cNvSpPr/>
              <p:nvPr/>
            </p:nvSpPr>
            <p:spPr>
              <a:xfrm>
                <a:off x="4262425" y="1308025"/>
                <a:ext cx="161050" cy="139325"/>
              </a:xfrm>
              <a:custGeom>
                <a:avLst/>
                <a:gdLst/>
                <a:ahLst/>
                <a:cxnLst/>
                <a:rect l="l" t="t" r="r" b="b"/>
                <a:pathLst>
                  <a:path w="6442" h="5573" extrusionOk="0">
                    <a:moveTo>
                      <a:pt x="5025" y="1"/>
                    </a:moveTo>
                    <a:lnTo>
                      <a:pt x="5025" y="3453"/>
                    </a:lnTo>
                    <a:cubicBezTo>
                      <a:pt x="5025" y="3846"/>
                      <a:pt x="4715" y="4156"/>
                      <a:pt x="4322" y="4156"/>
                    </a:cubicBezTo>
                    <a:lnTo>
                      <a:pt x="1" y="4156"/>
                    </a:lnTo>
                    <a:lnTo>
                      <a:pt x="1" y="5573"/>
                    </a:lnTo>
                    <a:lnTo>
                      <a:pt x="4322" y="5573"/>
                    </a:lnTo>
                    <a:cubicBezTo>
                      <a:pt x="5489" y="5573"/>
                      <a:pt x="6442" y="4620"/>
                      <a:pt x="6442" y="3453"/>
                    </a:cubicBezTo>
                    <a:lnTo>
                      <a:pt x="64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7"/>
              <p:cNvSpPr/>
              <p:nvPr/>
            </p:nvSpPr>
            <p:spPr>
              <a:xfrm>
                <a:off x="4251400" y="1397925"/>
                <a:ext cx="634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7" extrusionOk="0">
                    <a:moveTo>
                      <a:pt x="1275" y="0"/>
                    </a:moveTo>
                    <a:cubicBezTo>
                      <a:pt x="572" y="0"/>
                      <a:pt x="1" y="572"/>
                      <a:pt x="1" y="1274"/>
                    </a:cubicBezTo>
                    <a:cubicBezTo>
                      <a:pt x="1" y="1977"/>
                      <a:pt x="572" y="2536"/>
                      <a:pt x="1275" y="2536"/>
                    </a:cubicBezTo>
                    <a:cubicBezTo>
                      <a:pt x="1977" y="2536"/>
                      <a:pt x="2537" y="1977"/>
                      <a:pt x="2537" y="1274"/>
                    </a:cubicBezTo>
                    <a:cubicBezTo>
                      <a:pt x="2537" y="572"/>
                      <a:pt x="1977" y="0"/>
                      <a:pt x="12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7"/>
              <p:cNvSpPr/>
              <p:nvPr/>
            </p:nvSpPr>
            <p:spPr>
              <a:xfrm>
                <a:off x="4375525" y="1308025"/>
                <a:ext cx="60750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989" extrusionOk="0">
                    <a:moveTo>
                      <a:pt x="501" y="1"/>
                    </a:moveTo>
                    <a:cubicBezTo>
                      <a:pt x="227" y="1"/>
                      <a:pt x="1" y="215"/>
                      <a:pt x="1" y="501"/>
                    </a:cubicBezTo>
                    <a:cubicBezTo>
                      <a:pt x="1" y="775"/>
                      <a:pt x="227" y="989"/>
                      <a:pt x="501" y="989"/>
                    </a:cubicBezTo>
                    <a:lnTo>
                      <a:pt x="1930" y="989"/>
                    </a:lnTo>
                    <a:cubicBezTo>
                      <a:pt x="2204" y="989"/>
                      <a:pt x="2430" y="775"/>
                      <a:pt x="2430" y="501"/>
                    </a:cubicBezTo>
                    <a:cubicBezTo>
                      <a:pt x="2430" y="215"/>
                      <a:pt x="2204" y="1"/>
                      <a:pt x="19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7"/>
              <p:cNvSpPr/>
              <p:nvPr/>
            </p:nvSpPr>
            <p:spPr>
              <a:xfrm>
                <a:off x="4354700" y="1246425"/>
                <a:ext cx="1024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2048" extrusionOk="0">
                    <a:moveTo>
                      <a:pt x="0" y="0"/>
                    </a:moveTo>
                    <a:cubicBezTo>
                      <a:pt x="0" y="1131"/>
                      <a:pt x="917" y="2048"/>
                      <a:pt x="2048" y="2048"/>
                    </a:cubicBezTo>
                    <a:cubicBezTo>
                      <a:pt x="3179" y="2048"/>
                      <a:pt x="4096" y="1131"/>
                      <a:pt x="4096" y="0"/>
                    </a:cubicBezTo>
                    <a:lnTo>
                      <a:pt x="2953" y="0"/>
                    </a:lnTo>
                    <a:cubicBezTo>
                      <a:pt x="2953" y="500"/>
                      <a:pt x="2548" y="917"/>
                      <a:pt x="2048" y="917"/>
                    </a:cubicBezTo>
                    <a:cubicBezTo>
                      <a:pt x="1548" y="917"/>
                      <a:pt x="1132" y="512"/>
                      <a:pt x="1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7"/>
              <p:cNvSpPr/>
              <p:nvPr/>
            </p:nvSpPr>
            <p:spPr>
              <a:xfrm>
                <a:off x="4162700" y="1246125"/>
                <a:ext cx="539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6621" extrusionOk="0">
                    <a:moveTo>
                      <a:pt x="1084" y="0"/>
                    </a:moveTo>
                    <a:cubicBezTo>
                      <a:pt x="489" y="0"/>
                      <a:pt x="1" y="476"/>
                      <a:pt x="1" y="1072"/>
                    </a:cubicBezTo>
                    <a:lnTo>
                      <a:pt x="1" y="5548"/>
                    </a:lnTo>
                    <a:cubicBezTo>
                      <a:pt x="1" y="6144"/>
                      <a:pt x="489" y="6620"/>
                      <a:pt x="1084" y="6620"/>
                    </a:cubicBezTo>
                    <a:cubicBezTo>
                      <a:pt x="1680" y="6620"/>
                      <a:pt x="2156" y="6144"/>
                      <a:pt x="2156" y="5548"/>
                    </a:cubicBezTo>
                    <a:lnTo>
                      <a:pt x="2156" y="1072"/>
                    </a:lnTo>
                    <a:cubicBezTo>
                      <a:pt x="2156" y="476"/>
                      <a:pt x="1680" y="0"/>
                      <a:pt x="10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7"/>
              <p:cNvSpPr/>
              <p:nvPr/>
            </p:nvSpPr>
            <p:spPr>
              <a:xfrm>
                <a:off x="4121625" y="1355950"/>
                <a:ext cx="136050" cy="33075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1323" extrusionOk="0">
                    <a:moveTo>
                      <a:pt x="656" y="1"/>
                    </a:moveTo>
                    <a:cubicBezTo>
                      <a:pt x="299" y="1"/>
                      <a:pt x="1" y="298"/>
                      <a:pt x="1" y="667"/>
                    </a:cubicBezTo>
                    <a:cubicBezTo>
                      <a:pt x="1" y="1024"/>
                      <a:pt x="299" y="1322"/>
                      <a:pt x="656" y="1322"/>
                    </a:cubicBezTo>
                    <a:lnTo>
                      <a:pt x="4787" y="1322"/>
                    </a:lnTo>
                    <a:cubicBezTo>
                      <a:pt x="5144" y="1322"/>
                      <a:pt x="5442" y="1024"/>
                      <a:pt x="5442" y="667"/>
                    </a:cubicBezTo>
                    <a:cubicBezTo>
                      <a:pt x="5442" y="298"/>
                      <a:pt x="5144" y="1"/>
                      <a:pt x="47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7"/>
              <p:cNvSpPr/>
              <p:nvPr/>
            </p:nvSpPr>
            <p:spPr>
              <a:xfrm>
                <a:off x="4005250" y="1630400"/>
                <a:ext cx="12920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5168" y="822"/>
                    </a:lnTo>
                    <a:lnTo>
                      <a:pt x="5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7"/>
              <p:cNvSpPr/>
              <p:nvPr/>
            </p:nvSpPr>
            <p:spPr>
              <a:xfrm>
                <a:off x="3949000" y="1490800"/>
                <a:ext cx="94075" cy="236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9442" extrusionOk="0">
                    <a:moveTo>
                      <a:pt x="1096" y="0"/>
                    </a:moveTo>
                    <a:cubicBezTo>
                      <a:pt x="488" y="0"/>
                      <a:pt x="0" y="488"/>
                      <a:pt x="0" y="1095"/>
                    </a:cubicBezTo>
                    <a:lnTo>
                      <a:pt x="0" y="8346"/>
                    </a:lnTo>
                    <a:cubicBezTo>
                      <a:pt x="0" y="8942"/>
                      <a:pt x="488" y="9442"/>
                      <a:pt x="1096" y="9442"/>
                    </a:cubicBezTo>
                    <a:lnTo>
                      <a:pt x="2667" y="9442"/>
                    </a:lnTo>
                    <a:cubicBezTo>
                      <a:pt x="3274" y="9442"/>
                      <a:pt x="3763" y="8942"/>
                      <a:pt x="3763" y="8346"/>
                    </a:cubicBezTo>
                    <a:lnTo>
                      <a:pt x="3763" y="1095"/>
                    </a:lnTo>
                    <a:cubicBezTo>
                      <a:pt x="3763" y="488"/>
                      <a:pt x="3274" y="0"/>
                      <a:pt x="26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7"/>
              <p:cNvSpPr/>
              <p:nvPr/>
            </p:nvSpPr>
            <p:spPr>
              <a:xfrm>
                <a:off x="3949000" y="1551500"/>
                <a:ext cx="9407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3" extrusionOk="0">
                    <a:moveTo>
                      <a:pt x="0" y="1"/>
                    </a:moveTo>
                    <a:lnTo>
                      <a:pt x="0" y="322"/>
                    </a:lnTo>
                    <a:lnTo>
                      <a:pt x="3763" y="322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7"/>
              <p:cNvSpPr/>
              <p:nvPr/>
            </p:nvSpPr>
            <p:spPr>
              <a:xfrm>
                <a:off x="3949000" y="1572650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0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7"/>
              <p:cNvSpPr/>
              <p:nvPr/>
            </p:nvSpPr>
            <p:spPr>
              <a:xfrm>
                <a:off x="3949000" y="1678900"/>
                <a:ext cx="94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7"/>
              <p:cNvSpPr/>
              <p:nvPr/>
            </p:nvSpPr>
            <p:spPr>
              <a:xfrm>
                <a:off x="3949000" y="1530075"/>
                <a:ext cx="94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7"/>
              <p:cNvSpPr/>
              <p:nvPr/>
            </p:nvSpPr>
            <p:spPr>
              <a:xfrm>
                <a:off x="3949000" y="1593775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7"/>
              <p:cNvSpPr/>
              <p:nvPr/>
            </p:nvSpPr>
            <p:spPr>
              <a:xfrm>
                <a:off x="3949000" y="1700350"/>
                <a:ext cx="94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2" extrusionOk="0">
                    <a:moveTo>
                      <a:pt x="0" y="0"/>
                    </a:moveTo>
                    <a:cubicBezTo>
                      <a:pt x="0" y="107"/>
                      <a:pt x="24" y="226"/>
                      <a:pt x="60" y="322"/>
                    </a:cubicBezTo>
                    <a:lnTo>
                      <a:pt x="3703" y="322"/>
                    </a:lnTo>
                    <a:cubicBezTo>
                      <a:pt x="3739" y="226"/>
                      <a:pt x="3763" y="107"/>
                      <a:pt x="37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7"/>
              <p:cNvSpPr/>
              <p:nvPr/>
            </p:nvSpPr>
            <p:spPr>
              <a:xfrm>
                <a:off x="3949000" y="1508950"/>
                <a:ext cx="94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2" extrusionOk="0">
                    <a:moveTo>
                      <a:pt x="60" y="0"/>
                    </a:moveTo>
                    <a:cubicBezTo>
                      <a:pt x="24" y="108"/>
                      <a:pt x="0" y="215"/>
                      <a:pt x="0" y="322"/>
                    </a:cubicBezTo>
                    <a:lnTo>
                      <a:pt x="3763" y="322"/>
                    </a:lnTo>
                    <a:cubicBezTo>
                      <a:pt x="3763" y="215"/>
                      <a:pt x="3739" y="108"/>
                      <a:pt x="3703" y="0"/>
                    </a:cubicBez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7"/>
              <p:cNvSpPr/>
              <p:nvPr/>
            </p:nvSpPr>
            <p:spPr>
              <a:xfrm>
                <a:off x="3949000" y="1657775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7"/>
              <p:cNvSpPr/>
              <p:nvPr/>
            </p:nvSpPr>
            <p:spPr>
              <a:xfrm>
                <a:off x="3949000" y="1636350"/>
                <a:ext cx="940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7"/>
              <p:cNvSpPr/>
              <p:nvPr/>
            </p:nvSpPr>
            <p:spPr>
              <a:xfrm>
                <a:off x="3949000" y="1615200"/>
                <a:ext cx="940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63" y="334"/>
                    </a:lnTo>
                    <a:lnTo>
                      <a:pt x="37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7"/>
              <p:cNvSpPr/>
              <p:nvPr/>
            </p:nvSpPr>
            <p:spPr>
              <a:xfrm>
                <a:off x="3937375" y="1477400"/>
                <a:ext cx="117300" cy="1307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5228" extrusionOk="0">
                    <a:moveTo>
                      <a:pt x="1418" y="0"/>
                    </a:moveTo>
                    <a:cubicBezTo>
                      <a:pt x="632" y="0"/>
                      <a:pt x="1" y="643"/>
                      <a:pt x="1" y="1417"/>
                    </a:cubicBezTo>
                    <a:lnTo>
                      <a:pt x="1" y="5227"/>
                    </a:lnTo>
                    <a:lnTo>
                      <a:pt x="4692" y="5227"/>
                    </a:lnTo>
                    <a:lnTo>
                      <a:pt x="4692" y="1417"/>
                    </a:lnTo>
                    <a:cubicBezTo>
                      <a:pt x="4692" y="643"/>
                      <a:pt x="4061" y="0"/>
                      <a:pt x="32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7"/>
              <p:cNvSpPr/>
              <p:nvPr/>
            </p:nvSpPr>
            <p:spPr>
              <a:xfrm>
                <a:off x="3937375" y="1574125"/>
                <a:ext cx="11730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1359" extrusionOk="0">
                    <a:moveTo>
                      <a:pt x="1" y="1"/>
                    </a:moveTo>
                    <a:lnTo>
                      <a:pt x="1" y="1358"/>
                    </a:lnTo>
                    <a:lnTo>
                      <a:pt x="4692" y="1358"/>
                    </a:lnTo>
                    <a:lnTo>
                      <a:pt x="4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7"/>
              <p:cNvSpPr/>
              <p:nvPr/>
            </p:nvSpPr>
            <p:spPr>
              <a:xfrm>
                <a:off x="4245150" y="1630400"/>
                <a:ext cx="1289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5157" h="822" extrusionOk="0">
                    <a:moveTo>
                      <a:pt x="1" y="0"/>
                    </a:moveTo>
                    <a:lnTo>
                      <a:pt x="1" y="822"/>
                    </a:lnTo>
                    <a:lnTo>
                      <a:pt x="5156" y="822"/>
                    </a:lnTo>
                    <a:lnTo>
                      <a:pt x="51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37"/>
              <p:cNvSpPr/>
              <p:nvPr/>
            </p:nvSpPr>
            <p:spPr>
              <a:xfrm>
                <a:off x="4336250" y="1490800"/>
                <a:ext cx="94375" cy="2360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9442" extrusionOk="0">
                    <a:moveTo>
                      <a:pt x="1096" y="0"/>
                    </a:moveTo>
                    <a:cubicBezTo>
                      <a:pt x="488" y="0"/>
                      <a:pt x="0" y="488"/>
                      <a:pt x="0" y="1095"/>
                    </a:cubicBezTo>
                    <a:lnTo>
                      <a:pt x="0" y="8346"/>
                    </a:lnTo>
                    <a:cubicBezTo>
                      <a:pt x="0" y="8942"/>
                      <a:pt x="488" y="9442"/>
                      <a:pt x="1096" y="9442"/>
                    </a:cubicBezTo>
                    <a:lnTo>
                      <a:pt x="2679" y="9442"/>
                    </a:lnTo>
                    <a:cubicBezTo>
                      <a:pt x="3274" y="9442"/>
                      <a:pt x="3775" y="8942"/>
                      <a:pt x="3775" y="8346"/>
                    </a:cubicBezTo>
                    <a:lnTo>
                      <a:pt x="3775" y="1095"/>
                    </a:lnTo>
                    <a:cubicBezTo>
                      <a:pt x="3775" y="488"/>
                      <a:pt x="3274" y="0"/>
                      <a:pt x="26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37"/>
              <p:cNvSpPr/>
              <p:nvPr/>
            </p:nvSpPr>
            <p:spPr>
              <a:xfrm>
                <a:off x="4336250" y="1551500"/>
                <a:ext cx="9437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23" extrusionOk="0">
                    <a:moveTo>
                      <a:pt x="0" y="1"/>
                    </a:moveTo>
                    <a:lnTo>
                      <a:pt x="0" y="322"/>
                    </a:lnTo>
                    <a:lnTo>
                      <a:pt x="3775" y="322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37"/>
              <p:cNvSpPr/>
              <p:nvPr/>
            </p:nvSpPr>
            <p:spPr>
              <a:xfrm>
                <a:off x="4336250" y="1572650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0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37"/>
              <p:cNvSpPr/>
              <p:nvPr/>
            </p:nvSpPr>
            <p:spPr>
              <a:xfrm>
                <a:off x="4336250" y="1678900"/>
                <a:ext cx="943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37"/>
              <p:cNvSpPr/>
              <p:nvPr/>
            </p:nvSpPr>
            <p:spPr>
              <a:xfrm>
                <a:off x="4336250" y="1530075"/>
                <a:ext cx="943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37"/>
              <p:cNvSpPr/>
              <p:nvPr/>
            </p:nvSpPr>
            <p:spPr>
              <a:xfrm>
                <a:off x="4336250" y="1593775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37"/>
              <p:cNvSpPr/>
              <p:nvPr/>
            </p:nvSpPr>
            <p:spPr>
              <a:xfrm>
                <a:off x="4336250" y="1700350"/>
                <a:ext cx="94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63" h="322" extrusionOk="0">
                    <a:moveTo>
                      <a:pt x="0" y="0"/>
                    </a:moveTo>
                    <a:cubicBezTo>
                      <a:pt x="12" y="107"/>
                      <a:pt x="24" y="226"/>
                      <a:pt x="60" y="322"/>
                    </a:cubicBezTo>
                    <a:lnTo>
                      <a:pt x="3703" y="322"/>
                    </a:lnTo>
                    <a:cubicBezTo>
                      <a:pt x="3739" y="226"/>
                      <a:pt x="3763" y="107"/>
                      <a:pt x="37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37"/>
              <p:cNvSpPr/>
              <p:nvPr/>
            </p:nvSpPr>
            <p:spPr>
              <a:xfrm>
                <a:off x="4336250" y="1508950"/>
                <a:ext cx="943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22" extrusionOk="0">
                    <a:moveTo>
                      <a:pt x="72" y="0"/>
                    </a:moveTo>
                    <a:cubicBezTo>
                      <a:pt x="24" y="108"/>
                      <a:pt x="12" y="215"/>
                      <a:pt x="0" y="322"/>
                    </a:cubicBezTo>
                    <a:lnTo>
                      <a:pt x="3775" y="322"/>
                    </a:lnTo>
                    <a:cubicBezTo>
                      <a:pt x="3763" y="215"/>
                      <a:pt x="3739" y="108"/>
                      <a:pt x="3703" y="0"/>
                    </a:cubicBezTo>
                    <a:close/>
                  </a:path>
                </a:pathLst>
              </a:custGeom>
              <a:solidFill>
                <a:srgbClr val="0E83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37"/>
              <p:cNvSpPr/>
              <p:nvPr/>
            </p:nvSpPr>
            <p:spPr>
              <a:xfrm>
                <a:off x="4336250" y="1657775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37"/>
              <p:cNvSpPr/>
              <p:nvPr/>
            </p:nvSpPr>
            <p:spPr>
              <a:xfrm>
                <a:off x="4336250" y="1636350"/>
                <a:ext cx="94375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37"/>
              <p:cNvSpPr/>
              <p:nvPr/>
            </p:nvSpPr>
            <p:spPr>
              <a:xfrm>
                <a:off x="4336250" y="1615200"/>
                <a:ext cx="943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3775" h="335" extrusionOk="0">
                    <a:moveTo>
                      <a:pt x="0" y="1"/>
                    </a:moveTo>
                    <a:lnTo>
                      <a:pt x="0" y="334"/>
                    </a:lnTo>
                    <a:lnTo>
                      <a:pt x="3775" y="334"/>
                    </a:lnTo>
                    <a:lnTo>
                      <a:pt x="37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37"/>
              <p:cNvSpPr/>
              <p:nvPr/>
            </p:nvSpPr>
            <p:spPr>
              <a:xfrm>
                <a:off x="4324625" y="1477400"/>
                <a:ext cx="117300" cy="13070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5228" extrusionOk="0">
                    <a:moveTo>
                      <a:pt x="1418" y="0"/>
                    </a:moveTo>
                    <a:cubicBezTo>
                      <a:pt x="644" y="0"/>
                      <a:pt x="1" y="643"/>
                      <a:pt x="1" y="1417"/>
                    </a:cubicBezTo>
                    <a:lnTo>
                      <a:pt x="1" y="5227"/>
                    </a:lnTo>
                    <a:lnTo>
                      <a:pt x="4692" y="5227"/>
                    </a:lnTo>
                    <a:lnTo>
                      <a:pt x="4692" y="1417"/>
                    </a:lnTo>
                    <a:cubicBezTo>
                      <a:pt x="4692" y="643"/>
                      <a:pt x="4061" y="0"/>
                      <a:pt x="32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37"/>
              <p:cNvSpPr/>
              <p:nvPr/>
            </p:nvSpPr>
            <p:spPr>
              <a:xfrm>
                <a:off x="4324625" y="1574125"/>
                <a:ext cx="117300" cy="33975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1359" extrusionOk="0">
                    <a:moveTo>
                      <a:pt x="1" y="1"/>
                    </a:moveTo>
                    <a:lnTo>
                      <a:pt x="1" y="1358"/>
                    </a:lnTo>
                    <a:lnTo>
                      <a:pt x="4692" y="1358"/>
                    </a:lnTo>
                    <a:lnTo>
                      <a:pt x="4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37"/>
              <p:cNvSpPr/>
              <p:nvPr/>
            </p:nvSpPr>
            <p:spPr>
              <a:xfrm>
                <a:off x="4059425" y="1369950"/>
                <a:ext cx="260475" cy="293500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1740" extrusionOk="0">
                    <a:moveTo>
                      <a:pt x="2120" y="0"/>
                    </a:moveTo>
                    <a:cubicBezTo>
                      <a:pt x="1905" y="0"/>
                      <a:pt x="1715" y="167"/>
                      <a:pt x="1679" y="381"/>
                    </a:cubicBezTo>
                    <a:lnTo>
                      <a:pt x="24" y="11240"/>
                    </a:lnTo>
                    <a:cubicBezTo>
                      <a:pt x="0" y="11359"/>
                      <a:pt x="48" y="11490"/>
                      <a:pt x="131" y="11585"/>
                    </a:cubicBezTo>
                    <a:cubicBezTo>
                      <a:pt x="215" y="11680"/>
                      <a:pt x="334" y="11740"/>
                      <a:pt x="453" y="11740"/>
                    </a:cubicBezTo>
                    <a:lnTo>
                      <a:pt x="9966" y="11740"/>
                    </a:lnTo>
                    <a:cubicBezTo>
                      <a:pt x="10085" y="11740"/>
                      <a:pt x="10204" y="11680"/>
                      <a:pt x="10287" y="11585"/>
                    </a:cubicBezTo>
                    <a:cubicBezTo>
                      <a:pt x="10383" y="11490"/>
                      <a:pt x="10418" y="11359"/>
                      <a:pt x="10395" y="11240"/>
                    </a:cubicBezTo>
                    <a:lnTo>
                      <a:pt x="8740" y="381"/>
                    </a:lnTo>
                    <a:cubicBezTo>
                      <a:pt x="8704" y="167"/>
                      <a:pt x="8525" y="0"/>
                      <a:pt x="82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37"/>
              <p:cNvSpPr/>
              <p:nvPr/>
            </p:nvSpPr>
            <p:spPr>
              <a:xfrm>
                <a:off x="4059725" y="1593175"/>
                <a:ext cx="260175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10407" h="2811" extrusionOk="0">
                    <a:moveTo>
                      <a:pt x="369" y="1"/>
                    </a:moveTo>
                    <a:lnTo>
                      <a:pt x="12" y="2311"/>
                    </a:lnTo>
                    <a:cubicBezTo>
                      <a:pt x="0" y="2430"/>
                      <a:pt x="36" y="2561"/>
                      <a:pt x="119" y="2656"/>
                    </a:cubicBezTo>
                    <a:cubicBezTo>
                      <a:pt x="203" y="2751"/>
                      <a:pt x="322" y="2811"/>
                      <a:pt x="453" y="2811"/>
                    </a:cubicBezTo>
                    <a:lnTo>
                      <a:pt x="9954" y="2811"/>
                    </a:lnTo>
                    <a:cubicBezTo>
                      <a:pt x="10073" y="2811"/>
                      <a:pt x="10204" y="2751"/>
                      <a:pt x="10287" y="2656"/>
                    </a:cubicBezTo>
                    <a:cubicBezTo>
                      <a:pt x="10371" y="2561"/>
                      <a:pt x="10406" y="2430"/>
                      <a:pt x="10383" y="2311"/>
                    </a:cubicBezTo>
                    <a:lnTo>
                      <a:pt x="10025" y="1"/>
                    </a:lnTo>
                    <a:cubicBezTo>
                      <a:pt x="10002" y="1"/>
                      <a:pt x="9978" y="13"/>
                      <a:pt x="9954" y="13"/>
                    </a:cubicBezTo>
                    <a:lnTo>
                      <a:pt x="453" y="13"/>
                    </a:lnTo>
                    <a:cubicBezTo>
                      <a:pt x="417" y="13"/>
                      <a:pt x="393" y="1"/>
                      <a:pt x="3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37"/>
              <p:cNvSpPr/>
              <p:nvPr/>
            </p:nvSpPr>
            <p:spPr>
              <a:xfrm>
                <a:off x="4052275" y="1090450"/>
                <a:ext cx="11050" cy="1262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49" extrusionOk="0">
                    <a:moveTo>
                      <a:pt x="227" y="0"/>
                    </a:moveTo>
                    <a:cubicBezTo>
                      <a:pt x="96" y="0"/>
                      <a:pt x="1" y="107"/>
                      <a:pt x="1" y="226"/>
                    </a:cubicBezTo>
                    <a:lnTo>
                      <a:pt x="1" y="4822"/>
                    </a:lnTo>
                    <a:cubicBezTo>
                      <a:pt x="1" y="4953"/>
                      <a:pt x="96" y="5048"/>
                      <a:pt x="227" y="5048"/>
                    </a:cubicBezTo>
                    <a:cubicBezTo>
                      <a:pt x="346" y="5048"/>
                      <a:pt x="441" y="4953"/>
                      <a:pt x="441" y="4822"/>
                    </a:cubicBezTo>
                    <a:lnTo>
                      <a:pt x="441" y="226"/>
                    </a:lnTo>
                    <a:cubicBezTo>
                      <a:pt x="441" y="107"/>
                      <a:pt x="346" y="0"/>
                      <a:pt x="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37"/>
              <p:cNvSpPr/>
              <p:nvPr/>
            </p:nvSpPr>
            <p:spPr>
              <a:xfrm>
                <a:off x="4041575" y="1079725"/>
                <a:ext cx="327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1" extrusionOk="0">
                    <a:moveTo>
                      <a:pt x="655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25"/>
                      <a:pt x="286" y="1310"/>
                      <a:pt x="655" y="1310"/>
                    </a:cubicBezTo>
                    <a:cubicBezTo>
                      <a:pt x="1012" y="1310"/>
                      <a:pt x="1310" y="1025"/>
                      <a:pt x="1310" y="655"/>
                    </a:cubicBezTo>
                    <a:cubicBezTo>
                      <a:pt x="1310" y="298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37"/>
              <p:cNvSpPr/>
              <p:nvPr/>
            </p:nvSpPr>
            <p:spPr>
              <a:xfrm>
                <a:off x="4316000" y="1090450"/>
                <a:ext cx="11050" cy="1262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49" extrusionOk="0">
                    <a:moveTo>
                      <a:pt x="215" y="0"/>
                    </a:moveTo>
                    <a:cubicBezTo>
                      <a:pt x="96" y="0"/>
                      <a:pt x="1" y="107"/>
                      <a:pt x="1" y="226"/>
                    </a:cubicBezTo>
                    <a:lnTo>
                      <a:pt x="1" y="4822"/>
                    </a:lnTo>
                    <a:cubicBezTo>
                      <a:pt x="1" y="4953"/>
                      <a:pt x="96" y="5048"/>
                      <a:pt x="215" y="5048"/>
                    </a:cubicBezTo>
                    <a:cubicBezTo>
                      <a:pt x="346" y="5048"/>
                      <a:pt x="441" y="4953"/>
                      <a:pt x="441" y="4822"/>
                    </a:cubicBezTo>
                    <a:lnTo>
                      <a:pt x="441" y="226"/>
                    </a:lnTo>
                    <a:cubicBezTo>
                      <a:pt x="441" y="107"/>
                      <a:pt x="346" y="0"/>
                      <a:pt x="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37"/>
              <p:cNvSpPr/>
              <p:nvPr/>
            </p:nvSpPr>
            <p:spPr>
              <a:xfrm>
                <a:off x="4305000" y="1079725"/>
                <a:ext cx="330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11" extrusionOk="0">
                    <a:moveTo>
                      <a:pt x="655" y="1"/>
                    </a:moveTo>
                    <a:cubicBezTo>
                      <a:pt x="298" y="1"/>
                      <a:pt x="0" y="298"/>
                      <a:pt x="0" y="655"/>
                    </a:cubicBezTo>
                    <a:cubicBezTo>
                      <a:pt x="0" y="1013"/>
                      <a:pt x="298" y="1310"/>
                      <a:pt x="655" y="1310"/>
                    </a:cubicBezTo>
                    <a:cubicBezTo>
                      <a:pt x="1024" y="1310"/>
                      <a:pt x="1322" y="1025"/>
                      <a:pt x="1322" y="655"/>
                    </a:cubicBezTo>
                    <a:cubicBezTo>
                      <a:pt x="1322" y="298"/>
                      <a:pt x="1024" y="1"/>
                      <a:pt x="6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37"/>
              <p:cNvSpPr/>
              <p:nvPr/>
            </p:nvSpPr>
            <p:spPr>
              <a:xfrm>
                <a:off x="4286525" y="1187475"/>
                <a:ext cx="48250" cy="4855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42" extrusionOk="0">
                    <a:moveTo>
                      <a:pt x="965" y="1"/>
                    </a:moveTo>
                    <a:cubicBezTo>
                      <a:pt x="430" y="1"/>
                      <a:pt x="1" y="429"/>
                      <a:pt x="1" y="965"/>
                    </a:cubicBezTo>
                    <a:cubicBezTo>
                      <a:pt x="1" y="1501"/>
                      <a:pt x="430" y="1941"/>
                      <a:pt x="965" y="1941"/>
                    </a:cubicBezTo>
                    <a:cubicBezTo>
                      <a:pt x="1501" y="1941"/>
                      <a:pt x="1930" y="1501"/>
                      <a:pt x="1930" y="965"/>
                    </a:cubicBezTo>
                    <a:cubicBezTo>
                      <a:pt x="1930" y="429"/>
                      <a:pt x="1501" y="1"/>
                      <a:pt x="9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37"/>
              <p:cNvSpPr/>
              <p:nvPr/>
            </p:nvSpPr>
            <p:spPr>
              <a:xfrm>
                <a:off x="4044550" y="1187475"/>
                <a:ext cx="48525" cy="48550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942" extrusionOk="0">
                    <a:moveTo>
                      <a:pt x="965" y="1"/>
                    </a:moveTo>
                    <a:cubicBezTo>
                      <a:pt x="429" y="1"/>
                      <a:pt x="0" y="429"/>
                      <a:pt x="0" y="965"/>
                    </a:cubicBezTo>
                    <a:cubicBezTo>
                      <a:pt x="0" y="1501"/>
                      <a:pt x="429" y="1941"/>
                      <a:pt x="965" y="1941"/>
                    </a:cubicBezTo>
                    <a:cubicBezTo>
                      <a:pt x="1500" y="1941"/>
                      <a:pt x="1941" y="1501"/>
                      <a:pt x="1941" y="965"/>
                    </a:cubicBezTo>
                    <a:cubicBezTo>
                      <a:pt x="1941" y="429"/>
                      <a:pt x="1500" y="1"/>
                      <a:pt x="9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37"/>
              <p:cNvSpPr/>
              <p:nvPr/>
            </p:nvSpPr>
            <p:spPr>
              <a:xfrm>
                <a:off x="4067450" y="1089250"/>
                <a:ext cx="244400" cy="244700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9788" extrusionOk="0">
                    <a:moveTo>
                      <a:pt x="4894" y="1"/>
                    </a:moveTo>
                    <a:cubicBezTo>
                      <a:pt x="2192" y="1"/>
                      <a:pt x="1" y="2191"/>
                      <a:pt x="1" y="4894"/>
                    </a:cubicBezTo>
                    <a:cubicBezTo>
                      <a:pt x="1" y="7597"/>
                      <a:pt x="2192" y="9787"/>
                      <a:pt x="4894" y="9787"/>
                    </a:cubicBezTo>
                    <a:cubicBezTo>
                      <a:pt x="7585" y="9787"/>
                      <a:pt x="9776" y="7597"/>
                      <a:pt x="9776" y="4894"/>
                    </a:cubicBezTo>
                    <a:cubicBezTo>
                      <a:pt x="9776" y="2191"/>
                      <a:pt x="7585" y="1"/>
                      <a:pt x="48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37"/>
              <p:cNvSpPr/>
              <p:nvPr/>
            </p:nvSpPr>
            <p:spPr>
              <a:xfrm>
                <a:off x="4090375" y="1176175"/>
                <a:ext cx="1985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7943" h="2799" extrusionOk="0">
                    <a:moveTo>
                      <a:pt x="679" y="0"/>
                    </a:moveTo>
                    <a:cubicBezTo>
                      <a:pt x="298" y="0"/>
                      <a:pt x="1" y="298"/>
                      <a:pt x="1" y="679"/>
                    </a:cubicBezTo>
                    <a:lnTo>
                      <a:pt x="1" y="2120"/>
                    </a:lnTo>
                    <a:cubicBezTo>
                      <a:pt x="1" y="2489"/>
                      <a:pt x="298" y="2798"/>
                      <a:pt x="679" y="2798"/>
                    </a:cubicBezTo>
                    <a:lnTo>
                      <a:pt x="7275" y="2798"/>
                    </a:lnTo>
                    <a:cubicBezTo>
                      <a:pt x="7645" y="2798"/>
                      <a:pt x="7942" y="2489"/>
                      <a:pt x="7942" y="2120"/>
                    </a:cubicBezTo>
                    <a:lnTo>
                      <a:pt x="7942" y="679"/>
                    </a:lnTo>
                    <a:cubicBezTo>
                      <a:pt x="7942" y="298"/>
                      <a:pt x="7645" y="0"/>
                      <a:pt x="7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7"/>
              <p:cNvSpPr/>
              <p:nvPr/>
            </p:nvSpPr>
            <p:spPr>
              <a:xfrm>
                <a:off x="4119550" y="1199375"/>
                <a:ext cx="247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90" extrusionOk="0">
                    <a:moveTo>
                      <a:pt x="489" y="1"/>
                    </a:moveTo>
                    <a:cubicBezTo>
                      <a:pt x="215" y="1"/>
                      <a:pt x="1" y="215"/>
                      <a:pt x="1" y="489"/>
                    </a:cubicBezTo>
                    <a:cubicBezTo>
                      <a:pt x="1" y="763"/>
                      <a:pt x="215" y="989"/>
                      <a:pt x="489" y="989"/>
                    </a:cubicBezTo>
                    <a:cubicBezTo>
                      <a:pt x="763" y="989"/>
                      <a:pt x="989" y="763"/>
                      <a:pt x="989" y="489"/>
                    </a:cubicBezTo>
                    <a:cubicBezTo>
                      <a:pt x="989" y="215"/>
                      <a:pt x="763" y="1"/>
                      <a:pt x="48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7"/>
              <p:cNvSpPr/>
              <p:nvPr/>
            </p:nvSpPr>
            <p:spPr>
              <a:xfrm>
                <a:off x="4235050" y="1199375"/>
                <a:ext cx="25025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90" extrusionOk="0">
                    <a:moveTo>
                      <a:pt x="500" y="1"/>
                    </a:moveTo>
                    <a:cubicBezTo>
                      <a:pt x="226" y="1"/>
                      <a:pt x="0" y="215"/>
                      <a:pt x="0" y="489"/>
                    </a:cubicBezTo>
                    <a:cubicBezTo>
                      <a:pt x="0" y="763"/>
                      <a:pt x="226" y="989"/>
                      <a:pt x="500" y="989"/>
                    </a:cubicBezTo>
                    <a:cubicBezTo>
                      <a:pt x="774" y="989"/>
                      <a:pt x="1000" y="763"/>
                      <a:pt x="1000" y="489"/>
                    </a:cubicBezTo>
                    <a:cubicBezTo>
                      <a:pt x="1000" y="215"/>
                      <a:pt x="774" y="1"/>
                      <a:pt x="50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7"/>
              <p:cNvSpPr/>
              <p:nvPr/>
            </p:nvSpPr>
            <p:spPr>
              <a:xfrm>
                <a:off x="40841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20" y="810"/>
                      <a:pt x="810" y="632"/>
                      <a:pt x="810" y="405"/>
                    </a:cubicBezTo>
                    <a:cubicBezTo>
                      <a:pt x="810" y="179"/>
                      <a:pt x="620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7"/>
              <p:cNvSpPr/>
              <p:nvPr/>
            </p:nvSpPr>
            <p:spPr>
              <a:xfrm>
                <a:off x="41222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32" y="810"/>
                      <a:pt x="810" y="632"/>
                      <a:pt x="810" y="405"/>
                    </a:cubicBezTo>
                    <a:cubicBezTo>
                      <a:pt x="810" y="179"/>
                      <a:pt x="632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37"/>
              <p:cNvSpPr/>
              <p:nvPr/>
            </p:nvSpPr>
            <p:spPr>
              <a:xfrm>
                <a:off x="4160625" y="1562525"/>
                <a:ext cx="199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811" extrusionOk="0">
                    <a:moveTo>
                      <a:pt x="393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393" y="810"/>
                    </a:cubicBezTo>
                    <a:cubicBezTo>
                      <a:pt x="620" y="810"/>
                      <a:pt x="798" y="632"/>
                      <a:pt x="798" y="405"/>
                    </a:cubicBezTo>
                    <a:cubicBezTo>
                      <a:pt x="798" y="179"/>
                      <a:pt x="620" y="0"/>
                      <a:pt x="3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37"/>
              <p:cNvSpPr/>
              <p:nvPr/>
            </p:nvSpPr>
            <p:spPr>
              <a:xfrm>
                <a:off x="41987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20" y="810"/>
                      <a:pt x="810" y="632"/>
                      <a:pt x="810" y="405"/>
                    </a:cubicBezTo>
                    <a:cubicBezTo>
                      <a:pt x="810" y="179"/>
                      <a:pt x="620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37"/>
              <p:cNvSpPr/>
              <p:nvPr/>
            </p:nvSpPr>
            <p:spPr>
              <a:xfrm>
                <a:off x="4236825" y="1562525"/>
                <a:ext cx="202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811" extrusionOk="0">
                    <a:moveTo>
                      <a:pt x="405" y="0"/>
                    </a:moveTo>
                    <a:cubicBezTo>
                      <a:pt x="179" y="0"/>
                      <a:pt x="1" y="191"/>
                      <a:pt x="1" y="405"/>
                    </a:cubicBezTo>
                    <a:cubicBezTo>
                      <a:pt x="1" y="632"/>
                      <a:pt x="179" y="810"/>
                      <a:pt x="405" y="810"/>
                    </a:cubicBezTo>
                    <a:cubicBezTo>
                      <a:pt x="632" y="810"/>
                      <a:pt x="810" y="632"/>
                      <a:pt x="810" y="405"/>
                    </a:cubicBezTo>
                    <a:cubicBezTo>
                      <a:pt x="810" y="179"/>
                      <a:pt x="632" y="0"/>
                      <a:pt x="4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37"/>
              <p:cNvSpPr/>
              <p:nvPr/>
            </p:nvSpPr>
            <p:spPr>
              <a:xfrm>
                <a:off x="4275225" y="1562525"/>
                <a:ext cx="19975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811" extrusionOk="0">
                    <a:moveTo>
                      <a:pt x="393" y="0"/>
                    </a:moveTo>
                    <a:cubicBezTo>
                      <a:pt x="179" y="0"/>
                      <a:pt x="0" y="191"/>
                      <a:pt x="0" y="405"/>
                    </a:cubicBezTo>
                    <a:cubicBezTo>
                      <a:pt x="0" y="632"/>
                      <a:pt x="179" y="810"/>
                      <a:pt x="393" y="810"/>
                    </a:cubicBezTo>
                    <a:cubicBezTo>
                      <a:pt x="620" y="810"/>
                      <a:pt x="798" y="632"/>
                      <a:pt x="798" y="405"/>
                    </a:cubicBezTo>
                    <a:cubicBezTo>
                      <a:pt x="798" y="179"/>
                      <a:pt x="620" y="0"/>
                      <a:pt x="3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37"/>
              <p:cNvSpPr/>
              <p:nvPr/>
            </p:nvSpPr>
            <p:spPr>
              <a:xfrm>
                <a:off x="4079950" y="1369950"/>
                <a:ext cx="219700" cy="150925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6037" extrusionOk="0">
                    <a:moveTo>
                      <a:pt x="4144" y="0"/>
                    </a:moveTo>
                    <a:lnTo>
                      <a:pt x="4144" y="5560"/>
                    </a:lnTo>
                    <a:lnTo>
                      <a:pt x="72" y="5560"/>
                    </a:lnTo>
                    <a:lnTo>
                      <a:pt x="1" y="6037"/>
                    </a:lnTo>
                    <a:lnTo>
                      <a:pt x="8788" y="6037"/>
                    </a:lnTo>
                    <a:lnTo>
                      <a:pt x="8704" y="5560"/>
                    </a:lnTo>
                    <a:lnTo>
                      <a:pt x="4633" y="5560"/>
                    </a:lnTo>
                    <a:lnTo>
                      <a:pt x="46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9" name="Google Shape;1499;p37"/>
          <p:cNvGrpSpPr/>
          <p:nvPr/>
        </p:nvGrpSpPr>
        <p:grpSpPr>
          <a:xfrm rot="-603175">
            <a:off x="737506" y="715848"/>
            <a:ext cx="812360" cy="950133"/>
            <a:chOff x="1550475" y="1522188"/>
            <a:chExt cx="307200" cy="359300"/>
          </a:xfrm>
        </p:grpSpPr>
        <p:sp>
          <p:nvSpPr>
            <p:cNvPr id="1500" name="Google Shape;1500;p37"/>
            <p:cNvSpPr/>
            <p:nvPr/>
          </p:nvSpPr>
          <p:spPr>
            <a:xfrm>
              <a:off x="1550475" y="1522350"/>
              <a:ext cx="307200" cy="358975"/>
            </a:xfrm>
            <a:custGeom>
              <a:avLst/>
              <a:gdLst/>
              <a:ahLst/>
              <a:cxnLst/>
              <a:rect l="l" t="t" r="r" b="b"/>
              <a:pathLst>
                <a:path w="12288" h="14359" extrusionOk="0">
                  <a:moveTo>
                    <a:pt x="5561" y="0"/>
                  </a:moveTo>
                  <a:cubicBezTo>
                    <a:pt x="4775" y="0"/>
                    <a:pt x="4144" y="631"/>
                    <a:pt x="4144" y="1405"/>
                  </a:cubicBezTo>
                  <a:lnTo>
                    <a:pt x="4144" y="1417"/>
                  </a:lnTo>
                  <a:cubicBezTo>
                    <a:pt x="2108" y="2215"/>
                    <a:pt x="667" y="4191"/>
                    <a:pt x="667" y="6501"/>
                  </a:cubicBezTo>
                  <a:lnTo>
                    <a:pt x="667" y="9870"/>
                  </a:lnTo>
                  <a:cubicBezTo>
                    <a:pt x="275" y="10025"/>
                    <a:pt x="1" y="10406"/>
                    <a:pt x="1" y="10847"/>
                  </a:cubicBezTo>
                  <a:lnTo>
                    <a:pt x="1" y="12692"/>
                  </a:lnTo>
                  <a:cubicBezTo>
                    <a:pt x="1" y="12942"/>
                    <a:pt x="84" y="13168"/>
                    <a:pt x="239" y="13359"/>
                  </a:cubicBezTo>
                  <a:lnTo>
                    <a:pt x="239" y="14359"/>
                  </a:lnTo>
                  <a:lnTo>
                    <a:pt x="12109" y="14359"/>
                  </a:lnTo>
                  <a:lnTo>
                    <a:pt x="12109" y="13335"/>
                  </a:lnTo>
                  <a:lnTo>
                    <a:pt x="12062" y="13335"/>
                  </a:lnTo>
                  <a:cubicBezTo>
                    <a:pt x="12205" y="13156"/>
                    <a:pt x="12288" y="12930"/>
                    <a:pt x="12288" y="12692"/>
                  </a:cubicBezTo>
                  <a:lnTo>
                    <a:pt x="12288" y="10847"/>
                  </a:lnTo>
                  <a:cubicBezTo>
                    <a:pt x="12288" y="10394"/>
                    <a:pt x="12014" y="10025"/>
                    <a:pt x="11621" y="9870"/>
                  </a:cubicBezTo>
                  <a:lnTo>
                    <a:pt x="11621" y="6501"/>
                  </a:lnTo>
                  <a:cubicBezTo>
                    <a:pt x="11621" y="4131"/>
                    <a:pt x="10109" y="2119"/>
                    <a:pt x="8002" y="1357"/>
                  </a:cubicBezTo>
                  <a:cubicBezTo>
                    <a:pt x="7966" y="595"/>
                    <a:pt x="7347" y="0"/>
                    <a:pt x="6585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1" name="Google Shape;1501;p37"/>
            <p:cNvGrpSpPr/>
            <p:nvPr/>
          </p:nvGrpSpPr>
          <p:grpSpPr>
            <a:xfrm>
              <a:off x="1550475" y="1522188"/>
              <a:ext cx="307200" cy="359300"/>
              <a:chOff x="1550475" y="-167450"/>
              <a:chExt cx="307200" cy="359300"/>
            </a:xfrm>
          </p:grpSpPr>
          <p:sp>
            <p:nvSpPr>
              <p:cNvPr id="1502" name="Google Shape;1502;p37"/>
              <p:cNvSpPr/>
              <p:nvPr/>
            </p:nvSpPr>
            <p:spPr>
              <a:xfrm>
                <a:off x="1654075" y="-167450"/>
                <a:ext cx="96450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2823" extrusionOk="0">
                    <a:moveTo>
                      <a:pt x="1417" y="0"/>
                    </a:moveTo>
                    <a:cubicBezTo>
                      <a:pt x="631" y="0"/>
                      <a:pt x="0" y="632"/>
                      <a:pt x="0" y="1417"/>
                    </a:cubicBezTo>
                    <a:cubicBezTo>
                      <a:pt x="0" y="2191"/>
                      <a:pt x="631" y="2822"/>
                      <a:pt x="1417" y="2822"/>
                    </a:cubicBezTo>
                    <a:lnTo>
                      <a:pt x="2441" y="2822"/>
                    </a:lnTo>
                    <a:cubicBezTo>
                      <a:pt x="3227" y="2822"/>
                      <a:pt x="3858" y="2191"/>
                      <a:pt x="3858" y="1417"/>
                    </a:cubicBezTo>
                    <a:cubicBezTo>
                      <a:pt x="3858" y="632"/>
                      <a:pt x="3227" y="0"/>
                      <a:pt x="24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7"/>
              <p:cNvSpPr/>
              <p:nvPr/>
            </p:nvSpPr>
            <p:spPr>
              <a:xfrm>
                <a:off x="1704675" y="67975"/>
                <a:ext cx="152700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2585" extrusionOk="0">
                    <a:moveTo>
                      <a:pt x="201" y="0"/>
                    </a:moveTo>
                    <a:cubicBezTo>
                      <a:pt x="134" y="0"/>
                      <a:pt x="67" y="1"/>
                      <a:pt x="0" y="1"/>
                    </a:cubicBezTo>
                    <a:lnTo>
                      <a:pt x="393" y="1"/>
                    </a:lnTo>
                    <a:cubicBezTo>
                      <a:pt x="1048" y="25"/>
                      <a:pt x="1084" y="990"/>
                      <a:pt x="500" y="1073"/>
                    </a:cubicBezTo>
                    <a:cubicBezTo>
                      <a:pt x="2298" y="1097"/>
                      <a:pt x="4096" y="1442"/>
                      <a:pt x="5513" y="2585"/>
                    </a:cubicBezTo>
                    <a:lnTo>
                      <a:pt x="6108" y="1680"/>
                    </a:lnTo>
                    <a:cubicBezTo>
                      <a:pt x="4470" y="365"/>
                      <a:pt x="2274" y="0"/>
                      <a:pt x="201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7"/>
              <p:cNvSpPr/>
              <p:nvPr/>
            </p:nvSpPr>
            <p:spPr>
              <a:xfrm>
                <a:off x="1692175" y="94475"/>
                <a:ext cx="12525" cy="3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3" extrusionOk="0">
                    <a:moveTo>
                      <a:pt x="500" y="1"/>
                    </a:moveTo>
                    <a:cubicBezTo>
                      <a:pt x="333" y="1"/>
                      <a:pt x="167" y="1"/>
                      <a:pt x="0" y="13"/>
                    </a:cubicBezTo>
                    <a:lnTo>
                      <a:pt x="107" y="13"/>
                    </a:lnTo>
                    <a:cubicBezTo>
                      <a:pt x="238" y="13"/>
                      <a:pt x="369" y="13"/>
                      <a:pt x="50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7"/>
              <p:cNvSpPr/>
              <p:nvPr/>
            </p:nvSpPr>
            <p:spPr>
              <a:xfrm>
                <a:off x="1704675" y="94550"/>
                <a:ext cx="12525" cy="2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0" extrusionOk="0">
                    <a:moveTo>
                      <a:pt x="250" y="1"/>
                    </a:moveTo>
                    <a:cubicBezTo>
                      <a:pt x="167" y="1"/>
                      <a:pt x="83" y="4"/>
                      <a:pt x="0" y="10"/>
                    </a:cubicBezTo>
                    <a:lnTo>
                      <a:pt x="500" y="10"/>
                    </a:lnTo>
                    <a:cubicBezTo>
                      <a:pt x="417" y="4"/>
                      <a:pt x="333" y="1"/>
                      <a:pt x="25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7"/>
              <p:cNvSpPr/>
              <p:nvPr/>
            </p:nvSpPr>
            <p:spPr>
              <a:xfrm>
                <a:off x="1552275" y="67975"/>
                <a:ext cx="152425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2574" extrusionOk="0">
                    <a:moveTo>
                      <a:pt x="5902" y="0"/>
                    </a:moveTo>
                    <a:cubicBezTo>
                      <a:pt x="5839" y="0"/>
                      <a:pt x="5775" y="1"/>
                      <a:pt x="5711" y="1"/>
                    </a:cubicBezTo>
                    <a:lnTo>
                      <a:pt x="6096" y="1"/>
                    </a:lnTo>
                    <a:cubicBezTo>
                      <a:pt x="6031" y="1"/>
                      <a:pt x="5967" y="0"/>
                      <a:pt x="5902" y="0"/>
                    </a:cubicBezTo>
                    <a:close/>
                    <a:moveTo>
                      <a:pt x="5703" y="1"/>
                    </a:moveTo>
                    <a:cubicBezTo>
                      <a:pt x="5702" y="1"/>
                      <a:pt x="5701" y="1"/>
                      <a:pt x="5700" y="1"/>
                    </a:cubicBezTo>
                    <a:lnTo>
                      <a:pt x="5700" y="1"/>
                    </a:lnTo>
                    <a:cubicBezTo>
                      <a:pt x="5704" y="1"/>
                      <a:pt x="5707" y="1"/>
                      <a:pt x="5711" y="1"/>
                    </a:cubicBezTo>
                    <a:close/>
                    <a:moveTo>
                      <a:pt x="5700" y="1"/>
                    </a:moveTo>
                    <a:lnTo>
                      <a:pt x="5700" y="1"/>
                    </a:lnTo>
                    <a:cubicBezTo>
                      <a:pt x="3652" y="26"/>
                      <a:pt x="1611" y="428"/>
                      <a:pt x="0" y="1692"/>
                    </a:cubicBezTo>
                    <a:lnTo>
                      <a:pt x="584" y="2573"/>
                    </a:lnTo>
                    <a:cubicBezTo>
                      <a:pt x="1965" y="1430"/>
                      <a:pt x="3810" y="1097"/>
                      <a:pt x="5596" y="1073"/>
                    </a:cubicBezTo>
                    <a:cubicBezTo>
                      <a:pt x="5014" y="978"/>
                      <a:pt x="5048" y="28"/>
                      <a:pt x="5700" y="1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7"/>
              <p:cNvSpPr/>
              <p:nvPr/>
            </p:nvSpPr>
            <p:spPr>
              <a:xfrm>
                <a:off x="1677575" y="68000"/>
                <a:ext cx="54200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072" extrusionOk="0">
                    <a:moveTo>
                      <a:pt x="691" y="0"/>
                    </a:moveTo>
                    <a:cubicBezTo>
                      <a:pt x="36" y="24"/>
                      <a:pt x="1" y="989"/>
                      <a:pt x="584" y="1072"/>
                    </a:cubicBezTo>
                    <a:cubicBezTo>
                      <a:pt x="667" y="1066"/>
                      <a:pt x="751" y="1063"/>
                      <a:pt x="834" y="1063"/>
                    </a:cubicBezTo>
                    <a:cubicBezTo>
                      <a:pt x="917" y="1063"/>
                      <a:pt x="1001" y="1066"/>
                      <a:pt x="1084" y="1072"/>
                    </a:cubicBezTo>
                    <a:cubicBezTo>
                      <a:pt x="1167" y="1066"/>
                      <a:pt x="1251" y="1063"/>
                      <a:pt x="1334" y="1063"/>
                    </a:cubicBezTo>
                    <a:cubicBezTo>
                      <a:pt x="1417" y="1063"/>
                      <a:pt x="1501" y="1066"/>
                      <a:pt x="1584" y="1072"/>
                    </a:cubicBezTo>
                    <a:cubicBezTo>
                      <a:pt x="2168" y="989"/>
                      <a:pt x="2132" y="24"/>
                      <a:pt x="1477" y="0"/>
                    </a:cubicBezTo>
                    <a:close/>
                  </a:path>
                </a:pathLst>
              </a:custGeom>
              <a:solidFill>
                <a:srgbClr val="6FA7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7"/>
              <p:cNvSpPr/>
              <p:nvPr/>
            </p:nvSpPr>
            <p:spPr>
              <a:xfrm>
                <a:off x="1550475" y="77825"/>
                <a:ext cx="51825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3918" extrusionOk="0">
                    <a:moveTo>
                      <a:pt x="1037" y="0"/>
                    </a:moveTo>
                    <a:cubicBezTo>
                      <a:pt x="465" y="0"/>
                      <a:pt x="1" y="465"/>
                      <a:pt x="1" y="1036"/>
                    </a:cubicBezTo>
                    <a:lnTo>
                      <a:pt x="1" y="2882"/>
                    </a:lnTo>
                    <a:cubicBezTo>
                      <a:pt x="1" y="3453"/>
                      <a:pt x="465" y="3917"/>
                      <a:pt x="1037" y="3917"/>
                    </a:cubicBezTo>
                    <a:cubicBezTo>
                      <a:pt x="1608" y="3917"/>
                      <a:pt x="2072" y="3453"/>
                      <a:pt x="2072" y="2882"/>
                    </a:cubicBezTo>
                    <a:lnTo>
                      <a:pt x="2072" y="1036"/>
                    </a:lnTo>
                    <a:cubicBezTo>
                      <a:pt x="2072" y="465"/>
                      <a:pt x="1608" y="0"/>
                      <a:pt x="10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7"/>
              <p:cNvSpPr/>
              <p:nvPr/>
            </p:nvSpPr>
            <p:spPr>
              <a:xfrm>
                <a:off x="1805875" y="77825"/>
                <a:ext cx="51800" cy="979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3918" extrusionOk="0">
                    <a:moveTo>
                      <a:pt x="1036" y="0"/>
                    </a:moveTo>
                    <a:cubicBezTo>
                      <a:pt x="465" y="0"/>
                      <a:pt x="0" y="465"/>
                      <a:pt x="0" y="1036"/>
                    </a:cubicBezTo>
                    <a:lnTo>
                      <a:pt x="0" y="2882"/>
                    </a:lnTo>
                    <a:cubicBezTo>
                      <a:pt x="0" y="3453"/>
                      <a:pt x="465" y="3917"/>
                      <a:pt x="1036" y="3917"/>
                    </a:cubicBezTo>
                    <a:cubicBezTo>
                      <a:pt x="1608" y="3917"/>
                      <a:pt x="2072" y="3453"/>
                      <a:pt x="2072" y="2882"/>
                    </a:cubicBezTo>
                    <a:lnTo>
                      <a:pt x="2072" y="1036"/>
                    </a:lnTo>
                    <a:cubicBezTo>
                      <a:pt x="2072" y="465"/>
                      <a:pt x="1608" y="0"/>
                      <a:pt x="10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7"/>
              <p:cNvSpPr/>
              <p:nvPr/>
            </p:nvSpPr>
            <p:spPr>
              <a:xfrm>
                <a:off x="1567450" y="-141550"/>
                <a:ext cx="273575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312" extrusionOk="0">
                    <a:moveTo>
                      <a:pt x="5465" y="0"/>
                    </a:moveTo>
                    <a:cubicBezTo>
                      <a:pt x="2441" y="0"/>
                      <a:pt x="0" y="2453"/>
                      <a:pt x="0" y="5477"/>
                    </a:cubicBezTo>
                    <a:lnTo>
                      <a:pt x="0" y="12311"/>
                    </a:lnTo>
                    <a:lnTo>
                      <a:pt x="10942" y="12311"/>
                    </a:lnTo>
                    <a:lnTo>
                      <a:pt x="10942" y="5477"/>
                    </a:lnTo>
                    <a:cubicBezTo>
                      <a:pt x="10942" y="2453"/>
                      <a:pt x="8489" y="0"/>
                      <a:pt x="5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7"/>
              <p:cNvSpPr/>
              <p:nvPr/>
            </p:nvSpPr>
            <p:spPr>
              <a:xfrm>
                <a:off x="1556425" y="166225"/>
                <a:ext cx="10750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25" extrusionOk="0">
                    <a:moveTo>
                      <a:pt x="1" y="0"/>
                    </a:moveTo>
                    <a:lnTo>
                      <a:pt x="1" y="1024"/>
                    </a:lnTo>
                    <a:lnTo>
                      <a:pt x="429" y="1024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7"/>
              <p:cNvSpPr/>
              <p:nvPr/>
            </p:nvSpPr>
            <p:spPr>
              <a:xfrm>
                <a:off x="1841000" y="166225"/>
                <a:ext cx="12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489" h="1025" extrusionOk="0">
                    <a:moveTo>
                      <a:pt x="0" y="0"/>
                    </a:moveTo>
                    <a:lnTo>
                      <a:pt x="0" y="1024"/>
                    </a:lnTo>
                    <a:lnTo>
                      <a:pt x="488" y="1024"/>
                    </a:lnTo>
                    <a:lnTo>
                      <a:pt x="4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7"/>
              <p:cNvSpPr/>
              <p:nvPr/>
            </p:nvSpPr>
            <p:spPr>
              <a:xfrm>
                <a:off x="1567150" y="166225"/>
                <a:ext cx="27387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955" h="1025" extrusionOk="0">
                    <a:moveTo>
                      <a:pt x="0" y="0"/>
                    </a:moveTo>
                    <a:lnTo>
                      <a:pt x="0" y="1024"/>
                    </a:lnTo>
                    <a:lnTo>
                      <a:pt x="10954" y="1024"/>
                    </a:lnTo>
                    <a:lnTo>
                      <a:pt x="109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7"/>
              <p:cNvSpPr/>
              <p:nvPr/>
            </p:nvSpPr>
            <p:spPr>
              <a:xfrm>
                <a:off x="1629950" y="80800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0"/>
                    </a:moveTo>
                    <a:lnTo>
                      <a:pt x="1001" y="0"/>
                    </a:lnTo>
                    <a:lnTo>
                      <a:pt x="1001" y="1000"/>
                    </a:lnTo>
                    <a:lnTo>
                      <a:pt x="1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7"/>
              <p:cNvSpPr/>
              <p:nvPr/>
            </p:nvSpPr>
            <p:spPr>
              <a:xfrm>
                <a:off x="1660600" y="80800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0"/>
                    </a:moveTo>
                    <a:lnTo>
                      <a:pt x="1" y="1000"/>
                    </a:lnTo>
                    <a:lnTo>
                      <a:pt x="1013" y="1000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7"/>
              <p:cNvSpPr/>
              <p:nvPr/>
            </p:nvSpPr>
            <p:spPr>
              <a:xfrm>
                <a:off x="1691575" y="80800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0" y="0"/>
                    </a:moveTo>
                    <a:lnTo>
                      <a:pt x="1000" y="0"/>
                    </a:lnTo>
                    <a:lnTo>
                      <a:pt x="1000" y="1000"/>
                    </a:lnTo>
                    <a:lnTo>
                      <a:pt x="0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7"/>
              <p:cNvSpPr/>
              <p:nvPr/>
            </p:nvSpPr>
            <p:spPr>
              <a:xfrm>
                <a:off x="1722225" y="80800"/>
                <a:ext cx="253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001" extrusionOk="0">
                    <a:moveTo>
                      <a:pt x="1" y="0"/>
                    </a:moveTo>
                    <a:lnTo>
                      <a:pt x="1" y="1000"/>
                    </a:lnTo>
                    <a:lnTo>
                      <a:pt x="1013" y="1000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7"/>
              <p:cNvSpPr/>
              <p:nvPr/>
            </p:nvSpPr>
            <p:spPr>
              <a:xfrm>
                <a:off x="1753175" y="80800"/>
                <a:ext cx="25025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001" extrusionOk="0">
                    <a:moveTo>
                      <a:pt x="1" y="0"/>
                    </a:moveTo>
                    <a:lnTo>
                      <a:pt x="1001" y="0"/>
                    </a:lnTo>
                    <a:lnTo>
                      <a:pt x="1001" y="1000"/>
                    </a:lnTo>
                    <a:lnTo>
                      <a:pt x="1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7"/>
              <p:cNvSpPr/>
              <p:nvPr/>
            </p:nvSpPr>
            <p:spPr>
              <a:xfrm>
                <a:off x="1607025" y="-36475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3"/>
                    </a:moveTo>
                    <a:cubicBezTo>
                      <a:pt x="3287" y="2548"/>
                      <a:pt x="2549" y="3286"/>
                      <a:pt x="1644" y="3286"/>
                    </a:cubicBezTo>
                    <a:cubicBezTo>
                      <a:pt x="739" y="3286"/>
                      <a:pt x="1" y="2548"/>
                      <a:pt x="1" y="1643"/>
                    </a:cubicBezTo>
                    <a:cubicBezTo>
                      <a:pt x="1" y="738"/>
                      <a:pt x="739" y="0"/>
                      <a:pt x="1644" y="0"/>
                    </a:cubicBezTo>
                    <a:cubicBezTo>
                      <a:pt x="2549" y="0"/>
                      <a:pt x="3287" y="738"/>
                      <a:pt x="3287" y="164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7"/>
              <p:cNvSpPr/>
              <p:nvPr/>
            </p:nvSpPr>
            <p:spPr>
              <a:xfrm>
                <a:off x="1638575" y="-4925"/>
                <a:ext cx="19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75" extrusionOk="0">
                    <a:moveTo>
                      <a:pt x="382" y="0"/>
                    </a:moveTo>
                    <a:cubicBezTo>
                      <a:pt x="168" y="0"/>
                      <a:pt x="1" y="179"/>
                      <a:pt x="1" y="381"/>
                    </a:cubicBezTo>
                    <a:cubicBezTo>
                      <a:pt x="1" y="596"/>
                      <a:pt x="168" y="774"/>
                      <a:pt x="382" y="774"/>
                    </a:cubicBezTo>
                    <a:cubicBezTo>
                      <a:pt x="596" y="774"/>
                      <a:pt x="763" y="596"/>
                      <a:pt x="763" y="381"/>
                    </a:cubicBezTo>
                    <a:cubicBezTo>
                      <a:pt x="763" y="179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7"/>
              <p:cNvSpPr/>
              <p:nvPr/>
            </p:nvSpPr>
            <p:spPr>
              <a:xfrm>
                <a:off x="1718950" y="-36475"/>
                <a:ext cx="82175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3287" extrusionOk="0">
                    <a:moveTo>
                      <a:pt x="3287" y="1643"/>
                    </a:moveTo>
                    <a:cubicBezTo>
                      <a:pt x="3287" y="2548"/>
                      <a:pt x="2549" y="3286"/>
                      <a:pt x="1644" y="3286"/>
                    </a:cubicBezTo>
                    <a:cubicBezTo>
                      <a:pt x="739" y="3286"/>
                      <a:pt x="1" y="2548"/>
                      <a:pt x="1" y="1643"/>
                    </a:cubicBezTo>
                    <a:cubicBezTo>
                      <a:pt x="1" y="738"/>
                      <a:pt x="739" y="0"/>
                      <a:pt x="1644" y="0"/>
                    </a:cubicBezTo>
                    <a:cubicBezTo>
                      <a:pt x="2549" y="0"/>
                      <a:pt x="3287" y="738"/>
                      <a:pt x="3287" y="164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37"/>
              <p:cNvSpPr/>
              <p:nvPr/>
            </p:nvSpPr>
            <p:spPr>
              <a:xfrm>
                <a:off x="1750500" y="-4925"/>
                <a:ext cx="19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63" h="775" extrusionOk="0">
                    <a:moveTo>
                      <a:pt x="382" y="0"/>
                    </a:moveTo>
                    <a:cubicBezTo>
                      <a:pt x="167" y="0"/>
                      <a:pt x="1" y="179"/>
                      <a:pt x="1" y="381"/>
                    </a:cubicBezTo>
                    <a:cubicBezTo>
                      <a:pt x="1" y="596"/>
                      <a:pt x="167" y="774"/>
                      <a:pt x="382" y="774"/>
                    </a:cubicBezTo>
                    <a:cubicBezTo>
                      <a:pt x="596" y="774"/>
                      <a:pt x="763" y="596"/>
                      <a:pt x="763" y="381"/>
                    </a:cubicBezTo>
                    <a:cubicBezTo>
                      <a:pt x="763" y="179"/>
                      <a:pt x="596" y="0"/>
                      <a:pt x="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3" name="Google Shape;1523;p37"/>
          <p:cNvGrpSpPr/>
          <p:nvPr/>
        </p:nvGrpSpPr>
        <p:grpSpPr>
          <a:xfrm>
            <a:off x="6845691" y="2335025"/>
            <a:ext cx="234762" cy="218290"/>
            <a:chOff x="8652775" y="883650"/>
            <a:chExt cx="38125" cy="35450"/>
          </a:xfrm>
        </p:grpSpPr>
        <p:sp>
          <p:nvSpPr>
            <p:cNvPr id="1524" name="Google Shape;1524;p37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7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7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7" name="Google Shape;1527;p37"/>
          <p:cNvGrpSpPr/>
          <p:nvPr/>
        </p:nvGrpSpPr>
        <p:grpSpPr>
          <a:xfrm>
            <a:off x="5925668" y="4280769"/>
            <a:ext cx="430885" cy="203666"/>
            <a:chOff x="8703675" y="886625"/>
            <a:chExt cx="69975" cy="33075"/>
          </a:xfrm>
        </p:grpSpPr>
        <p:sp>
          <p:nvSpPr>
            <p:cNvPr id="1528" name="Google Shape;1528;p37"/>
            <p:cNvSpPr/>
            <p:nvPr/>
          </p:nvSpPr>
          <p:spPr>
            <a:xfrm>
              <a:off x="8703675" y="88662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1"/>
                  </a:moveTo>
                  <a:cubicBezTo>
                    <a:pt x="108" y="1"/>
                    <a:pt x="1" y="108"/>
                    <a:pt x="1" y="251"/>
                  </a:cubicBezTo>
                  <a:cubicBezTo>
                    <a:pt x="1" y="393"/>
                    <a:pt x="108" y="501"/>
                    <a:pt x="251" y="501"/>
                  </a:cubicBezTo>
                  <a:lnTo>
                    <a:pt x="2549" y="501"/>
                  </a:lnTo>
                  <a:cubicBezTo>
                    <a:pt x="2691" y="501"/>
                    <a:pt x="2799" y="393"/>
                    <a:pt x="2799" y="251"/>
                  </a:cubicBezTo>
                  <a:cubicBezTo>
                    <a:pt x="2799" y="108"/>
                    <a:pt x="2691" y="1"/>
                    <a:pt x="2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7"/>
            <p:cNvSpPr/>
            <p:nvPr/>
          </p:nvSpPr>
          <p:spPr>
            <a:xfrm>
              <a:off x="8703675" y="907175"/>
              <a:ext cx="69975" cy="12525"/>
            </a:xfrm>
            <a:custGeom>
              <a:avLst/>
              <a:gdLst/>
              <a:ahLst/>
              <a:cxnLst/>
              <a:rect l="l" t="t" r="r" b="b"/>
              <a:pathLst>
                <a:path w="2799" h="501" extrusionOk="0">
                  <a:moveTo>
                    <a:pt x="251" y="0"/>
                  </a:moveTo>
                  <a:cubicBezTo>
                    <a:pt x="108" y="0"/>
                    <a:pt x="1" y="107"/>
                    <a:pt x="1" y="250"/>
                  </a:cubicBezTo>
                  <a:cubicBezTo>
                    <a:pt x="1" y="393"/>
                    <a:pt x="108" y="500"/>
                    <a:pt x="251" y="500"/>
                  </a:cubicBezTo>
                  <a:lnTo>
                    <a:pt x="2549" y="500"/>
                  </a:lnTo>
                  <a:cubicBezTo>
                    <a:pt x="2691" y="500"/>
                    <a:pt x="2799" y="393"/>
                    <a:pt x="2799" y="250"/>
                  </a:cubicBezTo>
                  <a:cubicBezTo>
                    <a:pt x="2799" y="107"/>
                    <a:pt x="2691" y="0"/>
                    <a:pt x="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0" name="Google Shape;1530;p37"/>
          <p:cNvGrpSpPr/>
          <p:nvPr/>
        </p:nvGrpSpPr>
        <p:grpSpPr>
          <a:xfrm rot="1192132">
            <a:off x="4112258" y="2287796"/>
            <a:ext cx="752083" cy="1129251"/>
            <a:chOff x="6630575" y="1482600"/>
            <a:chExt cx="292025" cy="438475"/>
          </a:xfrm>
        </p:grpSpPr>
        <p:sp>
          <p:nvSpPr>
            <p:cNvPr id="1531" name="Google Shape;1531;p37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2" name="Google Shape;1532;p37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1533" name="Google Shape;1533;p37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37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37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7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7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37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37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7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7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37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37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7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7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7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7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7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7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7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7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B882C4E-93C7-46F9-B7C2-719154C28CFC}"/>
              </a:ext>
            </a:extLst>
          </p:cNvPr>
          <p:cNvSpPr txBox="1"/>
          <p:nvPr/>
        </p:nvSpPr>
        <p:spPr>
          <a:xfrm>
            <a:off x="5188148" y="166011"/>
            <a:ext cx="4040812" cy="391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1600"/>
              </a:spcAft>
            </a:pPr>
            <a:r>
              <a:rPr lang="en" dirty="0">
                <a:latin typeface="Inter" panose="020B0604020202020204" charset="0"/>
                <a:ea typeface="Inter" panose="020B0604020202020204" charset="0"/>
              </a:rPr>
              <a:t>Subscribes to the /scan topic to get lidar data</a:t>
            </a:r>
          </a:p>
          <a:p>
            <a:pPr algn="l">
              <a:spcAft>
                <a:spcPts val="1600"/>
              </a:spcAft>
            </a:pPr>
            <a:r>
              <a:rPr lang="en" dirty="0">
                <a:latin typeface="Inter" panose="020B0604020202020204" charset="0"/>
                <a:ea typeface="Inter" panose="020B0604020202020204" charset="0"/>
              </a:rPr>
              <a:t>Publishes Twist messages into /cmd_vel topic to control the robot.</a:t>
            </a:r>
          </a:p>
          <a:p>
            <a:pPr lvl="0" algn="l" rtl="0">
              <a:spcBef>
                <a:spcPts val="0"/>
              </a:spcBef>
              <a:spcAft>
                <a:spcPts val="1600"/>
              </a:spcAft>
            </a:pPr>
            <a:r>
              <a:rPr lang="en" dirty="0">
                <a:latin typeface="Inter" panose="020B0604020202020204" charset="0"/>
                <a:ea typeface="Inter" panose="020B0604020202020204" charset="0"/>
              </a:rPr>
              <a:t>If messages from /scan shows object detected in front closer than 0.5 =&gt; turn fast left while going ahead </a:t>
            </a:r>
          </a:p>
          <a:p>
            <a:pPr lvl="0" algn="l" rtl="0">
              <a:spcBef>
                <a:spcPts val="0"/>
              </a:spcBef>
              <a:spcAft>
                <a:spcPts val="1600"/>
              </a:spcAft>
            </a:pPr>
            <a:r>
              <a:rPr lang="en" dirty="0">
                <a:latin typeface="Inter" panose="020B0604020202020204" charset="0"/>
                <a:ea typeface="Inter" panose="020B0604020202020204" charset="0"/>
              </a:rPr>
              <a:t>If me</a:t>
            </a:r>
            <a:r>
              <a:rPr lang="en-GB" dirty="0">
                <a:latin typeface="Inter" panose="020B0604020202020204" charset="0"/>
                <a:ea typeface="Inter" panose="020B0604020202020204" charset="0"/>
              </a:rPr>
              <a:t>s</a:t>
            </a:r>
            <a:r>
              <a:rPr lang="en" dirty="0">
                <a:latin typeface="Inter" panose="020B0604020202020204" charset="0"/>
                <a:ea typeface="Inter" panose="020B0604020202020204" charset="0"/>
              </a:rPr>
              <a:t>ages from /scan shows object detected on the right closer than 0.25 =&gt; turn slightly left while going ahead.</a:t>
            </a:r>
          </a:p>
          <a:p>
            <a:pPr algn="l">
              <a:spcAft>
                <a:spcPts val="1600"/>
              </a:spcAft>
            </a:pPr>
            <a:r>
              <a:rPr lang="en" dirty="0">
                <a:latin typeface="Inter" panose="020B0604020202020204" charset="0"/>
                <a:ea typeface="Inter" panose="020B0604020202020204" charset="0"/>
              </a:rPr>
              <a:t> If me</a:t>
            </a:r>
            <a:r>
              <a:rPr lang="en-GB" dirty="0">
                <a:latin typeface="Inter" panose="020B0604020202020204" charset="0"/>
                <a:ea typeface="Inter" panose="020B0604020202020204" charset="0"/>
              </a:rPr>
              <a:t>s</a:t>
            </a:r>
            <a:r>
              <a:rPr lang="en" dirty="0">
                <a:latin typeface="Inter" panose="020B0604020202020204" charset="0"/>
                <a:ea typeface="Inter" panose="020B0604020202020204" charset="0"/>
              </a:rPr>
              <a:t>ages from /scan shows object detected on the right at distance over 0.3 =&gt; turn slightly right while going ahead.</a:t>
            </a:r>
          </a:p>
          <a:p>
            <a:endParaRPr lang="en-US" dirty="0">
              <a:latin typeface="Inter" panose="020B0604020202020204" charset="0"/>
              <a:ea typeface="Inter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796A2-8BAA-476B-A969-CEC4201A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Wall Finder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DF3F57-EBFD-FDB5-5C3A-0AC9CCC69BC7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911620E-BB59-41B9-A3AD-0DDB6685C5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grpSp>
        <p:nvGrpSpPr>
          <p:cNvPr id="5" name="Google Shape;515;p32">
            <a:extLst>
              <a:ext uri="{FF2B5EF4-FFF2-40B4-BE49-F238E27FC236}">
                <a16:creationId xmlns:a16="http://schemas.microsoft.com/office/drawing/2014/main" id="{3C574002-4523-F99B-E576-8754BB37FD16}"/>
              </a:ext>
            </a:extLst>
          </p:cNvPr>
          <p:cNvGrpSpPr/>
          <p:nvPr/>
        </p:nvGrpSpPr>
        <p:grpSpPr>
          <a:xfrm rot="1436701">
            <a:off x="685577" y="384428"/>
            <a:ext cx="1088320" cy="1251963"/>
            <a:chOff x="2258600" y="1433188"/>
            <a:chExt cx="467050" cy="537300"/>
          </a:xfrm>
        </p:grpSpPr>
        <p:sp>
          <p:nvSpPr>
            <p:cNvPr id="6" name="Google Shape;516;p32">
              <a:extLst>
                <a:ext uri="{FF2B5EF4-FFF2-40B4-BE49-F238E27FC236}">
                  <a16:creationId xmlns:a16="http://schemas.microsoft.com/office/drawing/2014/main" id="{5C262BC4-41C6-8B7F-C684-385A93F20DC1}"/>
                </a:ext>
              </a:extLst>
            </p:cNvPr>
            <p:cNvSpPr/>
            <p:nvPr/>
          </p:nvSpPr>
          <p:spPr>
            <a:xfrm>
              <a:off x="2258600" y="1433350"/>
              <a:ext cx="467050" cy="536975"/>
            </a:xfrm>
            <a:custGeom>
              <a:avLst/>
              <a:gdLst/>
              <a:ahLst/>
              <a:cxnLst/>
              <a:rect l="l" t="t" r="r" b="b"/>
              <a:pathLst>
                <a:path w="18682" h="21479" extrusionOk="0">
                  <a:moveTo>
                    <a:pt x="9347" y="607"/>
                  </a:moveTo>
                  <a:cubicBezTo>
                    <a:pt x="9740" y="607"/>
                    <a:pt x="10050" y="929"/>
                    <a:pt x="10050" y="1322"/>
                  </a:cubicBezTo>
                  <a:cubicBezTo>
                    <a:pt x="10050" y="1715"/>
                    <a:pt x="9740" y="2024"/>
                    <a:pt x="9347" y="2024"/>
                  </a:cubicBezTo>
                  <a:cubicBezTo>
                    <a:pt x="8954" y="2024"/>
                    <a:pt x="8633" y="1715"/>
                    <a:pt x="8633" y="1322"/>
                  </a:cubicBezTo>
                  <a:cubicBezTo>
                    <a:pt x="8633" y="929"/>
                    <a:pt x="8954" y="607"/>
                    <a:pt x="9347" y="607"/>
                  </a:cubicBezTo>
                  <a:close/>
                  <a:moveTo>
                    <a:pt x="9347" y="0"/>
                  </a:moveTo>
                  <a:cubicBezTo>
                    <a:pt x="8609" y="0"/>
                    <a:pt x="8025" y="583"/>
                    <a:pt x="8025" y="1322"/>
                  </a:cubicBezTo>
                  <a:cubicBezTo>
                    <a:pt x="8025" y="1905"/>
                    <a:pt x="8395" y="2393"/>
                    <a:pt x="8918" y="2572"/>
                  </a:cubicBezTo>
                  <a:lnTo>
                    <a:pt x="8918" y="3608"/>
                  </a:lnTo>
                  <a:cubicBezTo>
                    <a:pt x="6120" y="3739"/>
                    <a:pt x="3656" y="5155"/>
                    <a:pt x="2108" y="7287"/>
                  </a:cubicBezTo>
                  <a:cubicBezTo>
                    <a:pt x="1906" y="7560"/>
                    <a:pt x="1727" y="7858"/>
                    <a:pt x="1548" y="8156"/>
                  </a:cubicBezTo>
                  <a:lnTo>
                    <a:pt x="1167" y="8156"/>
                  </a:lnTo>
                  <a:cubicBezTo>
                    <a:pt x="417" y="9489"/>
                    <a:pt x="1" y="11037"/>
                    <a:pt x="1" y="12668"/>
                  </a:cubicBezTo>
                  <a:cubicBezTo>
                    <a:pt x="1" y="12847"/>
                    <a:pt x="1" y="13014"/>
                    <a:pt x="13" y="13180"/>
                  </a:cubicBezTo>
                  <a:lnTo>
                    <a:pt x="429" y="13180"/>
                  </a:lnTo>
                  <a:cubicBezTo>
                    <a:pt x="441" y="13442"/>
                    <a:pt x="477" y="13704"/>
                    <a:pt x="513" y="13954"/>
                  </a:cubicBezTo>
                  <a:cubicBezTo>
                    <a:pt x="1191" y="18217"/>
                    <a:pt x="4882" y="21479"/>
                    <a:pt x="9347" y="21479"/>
                  </a:cubicBezTo>
                  <a:cubicBezTo>
                    <a:pt x="13800" y="21479"/>
                    <a:pt x="17491" y="18217"/>
                    <a:pt x="18170" y="13954"/>
                  </a:cubicBezTo>
                  <a:cubicBezTo>
                    <a:pt x="18205" y="13704"/>
                    <a:pt x="18241" y="13442"/>
                    <a:pt x="18253" y="13180"/>
                  </a:cubicBezTo>
                  <a:lnTo>
                    <a:pt x="18670" y="13180"/>
                  </a:lnTo>
                  <a:cubicBezTo>
                    <a:pt x="18682" y="13014"/>
                    <a:pt x="18682" y="12847"/>
                    <a:pt x="18682" y="12668"/>
                  </a:cubicBezTo>
                  <a:cubicBezTo>
                    <a:pt x="18682" y="11025"/>
                    <a:pt x="18265" y="9489"/>
                    <a:pt x="17515" y="8156"/>
                  </a:cubicBezTo>
                  <a:lnTo>
                    <a:pt x="17134" y="8156"/>
                  </a:lnTo>
                  <a:cubicBezTo>
                    <a:pt x="16967" y="7858"/>
                    <a:pt x="16777" y="7572"/>
                    <a:pt x="16574" y="7287"/>
                  </a:cubicBezTo>
                  <a:cubicBezTo>
                    <a:pt x="15026" y="5155"/>
                    <a:pt x="12562" y="3739"/>
                    <a:pt x="9764" y="3608"/>
                  </a:cubicBezTo>
                  <a:lnTo>
                    <a:pt x="9764" y="2572"/>
                  </a:lnTo>
                  <a:cubicBezTo>
                    <a:pt x="10288" y="2393"/>
                    <a:pt x="10657" y="1905"/>
                    <a:pt x="10657" y="1322"/>
                  </a:cubicBezTo>
                  <a:cubicBezTo>
                    <a:pt x="10657" y="583"/>
                    <a:pt x="10073" y="0"/>
                    <a:pt x="93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517;p32">
              <a:extLst>
                <a:ext uri="{FF2B5EF4-FFF2-40B4-BE49-F238E27FC236}">
                  <a16:creationId xmlns:a16="http://schemas.microsoft.com/office/drawing/2014/main" id="{67D34472-93B6-1BA8-D943-F3B53B1FAA16}"/>
                </a:ext>
              </a:extLst>
            </p:cNvPr>
            <p:cNvGrpSpPr/>
            <p:nvPr/>
          </p:nvGrpSpPr>
          <p:grpSpPr>
            <a:xfrm>
              <a:off x="2258600" y="1433188"/>
              <a:ext cx="467050" cy="537300"/>
              <a:chOff x="2258600" y="-256450"/>
              <a:chExt cx="467050" cy="537300"/>
            </a:xfrm>
          </p:grpSpPr>
          <p:sp>
            <p:nvSpPr>
              <p:cNvPr id="8" name="Google Shape;518;p32">
                <a:extLst>
                  <a:ext uri="{FF2B5EF4-FFF2-40B4-BE49-F238E27FC236}">
                    <a16:creationId xmlns:a16="http://schemas.microsoft.com/office/drawing/2014/main" id="{D5D9CCD1-2881-95B4-5C95-ABCCA20683C8}"/>
                  </a:ext>
                </a:extLst>
              </p:cNvPr>
              <p:cNvSpPr/>
              <p:nvPr/>
            </p:nvSpPr>
            <p:spPr>
              <a:xfrm>
                <a:off x="2481850" y="-201675"/>
                <a:ext cx="20850" cy="94075"/>
              </a:xfrm>
              <a:custGeom>
                <a:avLst/>
                <a:gdLst/>
                <a:ahLst/>
                <a:cxnLst/>
                <a:rect l="l" t="t" r="r" b="b"/>
                <a:pathLst>
                  <a:path w="834" h="3763" extrusionOk="0">
                    <a:moveTo>
                      <a:pt x="0" y="0"/>
                    </a:moveTo>
                    <a:lnTo>
                      <a:pt x="0" y="3763"/>
                    </a:lnTo>
                    <a:lnTo>
                      <a:pt x="834" y="3763"/>
                    </a:lnTo>
                    <a:lnTo>
                      <a:pt x="83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519;p32">
                <a:extLst>
                  <a:ext uri="{FF2B5EF4-FFF2-40B4-BE49-F238E27FC236}">
                    <a16:creationId xmlns:a16="http://schemas.microsoft.com/office/drawing/2014/main" id="{28DB1706-AD08-CA6C-1737-BB5478609513}"/>
                  </a:ext>
                </a:extLst>
              </p:cNvPr>
              <p:cNvSpPr/>
              <p:nvPr/>
            </p:nvSpPr>
            <p:spPr>
              <a:xfrm>
                <a:off x="2269025" y="69475"/>
                <a:ext cx="446500" cy="23250"/>
              </a:xfrm>
              <a:custGeom>
                <a:avLst/>
                <a:gdLst/>
                <a:ahLst/>
                <a:cxnLst/>
                <a:rect l="l" t="t" r="r" b="b"/>
                <a:pathLst>
                  <a:path w="17860" h="930" extrusionOk="0">
                    <a:moveTo>
                      <a:pt x="0" y="1"/>
                    </a:moveTo>
                    <a:cubicBezTo>
                      <a:pt x="12" y="322"/>
                      <a:pt x="48" y="620"/>
                      <a:pt x="96" y="930"/>
                    </a:cubicBezTo>
                    <a:lnTo>
                      <a:pt x="17753" y="930"/>
                    </a:lnTo>
                    <a:cubicBezTo>
                      <a:pt x="17800" y="620"/>
                      <a:pt x="17836" y="310"/>
                      <a:pt x="178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520;p32">
                <a:extLst>
                  <a:ext uri="{FF2B5EF4-FFF2-40B4-BE49-F238E27FC236}">
                    <a16:creationId xmlns:a16="http://schemas.microsoft.com/office/drawing/2014/main" id="{0FB0D1F8-01FA-7163-DB82-F4CB3ED3BE09}"/>
                  </a:ext>
                </a:extLst>
              </p:cNvPr>
              <p:cNvSpPr/>
              <p:nvPr/>
            </p:nvSpPr>
            <p:spPr>
              <a:xfrm>
                <a:off x="2271700" y="92700"/>
                <a:ext cx="441150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17646" h="7526" extrusionOk="0">
                    <a:moveTo>
                      <a:pt x="1" y="1"/>
                    </a:moveTo>
                    <a:cubicBezTo>
                      <a:pt x="679" y="4263"/>
                      <a:pt x="4370" y="7525"/>
                      <a:pt x="8823" y="7525"/>
                    </a:cubicBezTo>
                    <a:cubicBezTo>
                      <a:pt x="13276" y="7525"/>
                      <a:pt x="16967" y="4263"/>
                      <a:pt x="176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521;p32">
                <a:extLst>
                  <a:ext uri="{FF2B5EF4-FFF2-40B4-BE49-F238E27FC236}">
                    <a16:creationId xmlns:a16="http://schemas.microsoft.com/office/drawing/2014/main" id="{43AE2802-E51D-BF65-4D65-634F118FBE94}"/>
                  </a:ext>
                </a:extLst>
              </p:cNvPr>
              <p:cNvSpPr/>
              <p:nvPr/>
            </p:nvSpPr>
            <p:spPr>
              <a:xfrm>
                <a:off x="2311300" y="-166250"/>
                <a:ext cx="361675" cy="92300"/>
              </a:xfrm>
              <a:custGeom>
                <a:avLst/>
                <a:gdLst/>
                <a:ahLst/>
                <a:cxnLst/>
                <a:rect l="l" t="t" r="r" b="b"/>
                <a:pathLst>
                  <a:path w="14467" h="3692" extrusionOk="0">
                    <a:moveTo>
                      <a:pt x="7239" y="0"/>
                    </a:moveTo>
                    <a:cubicBezTo>
                      <a:pt x="4262" y="0"/>
                      <a:pt x="1631" y="1453"/>
                      <a:pt x="0" y="3691"/>
                    </a:cubicBezTo>
                    <a:lnTo>
                      <a:pt x="14466" y="3691"/>
                    </a:lnTo>
                    <a:cubicBezTo>
                      <a:pt x="12847" y="1453"/>
                      <a:pt x="10216" y="0"/>
                      <a:pt x="72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522;p32">
                <a:extLst>
                  <a:ext uri="{FF2B5EF4-FFF2-40B4-BE49-F238E27FC236}">
                    <a16:creationId xmlns:a16="http://schemas.microsoft.com/office/drawing/2014/main" id="{D5F58A8A-5560-2C4C-51B4-9E086964CFF1}"/>
                  </a:ext>
                </a:extLst>
              </p:cNvPr>
              <p:cNvSpPr/>
              <p:nvPr/>
            </p:nvSpPr>
            <p:spPr>
              <a:xfrm>
                <a:off x="2296700" y="-73975"/>
                <a:ext cx="391150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15646" h="929" extrusionOk="0">
                    <a:moveTo>
                      <a:pt x="584" y="0"/>
                    </a:moveTo>
                    <a:cubicBezTo>
                      <a:pt x="370" y="298"/>
                      <a:pt x="179" y="607"/>
                      <a:pt x="1" y="929"/>
                    </a:cubicBezTo>
                    <a:lnTo>
                      <a:pt x="15645" y="929"/>
                    </a:lnTo>
                    <a:cubicBezTo>
                      <a:pt x="15467" y="607"/>
                      <a:pt x="15276" y="298"/>
                      <a:pt x="150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523;p32">
                <a:extLst>
                  <a:ext uri="{FF2B5EF4-FFF2-40B4-BE49-F238E27FC236}">
                    <a16:creationId xmlns:a16="http://schemas.microsoft.com/office/drawing/2014/main" id="{A5DEBF48-92EA-731B-1346-A72D5207228C}"/>
                  </a:ext>
                </a:extLst>
              </p:cNvPr>
              <p:cNvSpPr/>
              <p:nvPr/>
            </p:nvSpPr>
            <p:spPr>
              <a:xfrm>
                <a:off x="2258600" y="-52550"/>
                <a:ext cx="467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18682" h="5037" extrusionOk="0">
                    <a:moveTo>
                      <a:pt x="1167" y="0"/>
                    </a:moveTo>
                    <a:cubicBezTo>
                      <a:pt x="429" y="1346"/>
                      <a:pt x="1" y="2882"/>
                      <a:pt x="1" y="4525"/>
                    </a:cubicBezTo>
                    <a:cubicBezTo>
                      <a:pt x="1" y="4691"/>
                      <a:pt x="13" y="4870"/>
                      <a:pt x="24" y="5037"/>
                    </a:cubicBezTo>
                    <a:lnTo>
                      <a:pt x="18670" y="5037"/>
                    </a:lnTo>
                    <a:cubicBezTo>
                      <a:pt x="18682" y="4870"/>
                      <a:pt x="18682" y="4691"/>
                      <a:pt x="18682" y="4525"/>
                    </a:cubicBezTo>
                    <a:cubicBezTo>
                      <a:pt x="18682" y="2882"/>
                      <a:pt x="18265" y="1346"/>
                      <a:pt x="175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524;p32">
                <a:extLst>
                  <a:ext uri="{FF2B5EF4-FFF2-40B4-BE49-F238E27FC236}">
                    <a16:creationId xmlns:a16="http://schemas.microsoft.com/office/drawing/2014/main" id="{5F71B46A-D1AF-E7FF-FB75-17B9B98BE6E1}"/>
                  </a:ext>
                </a:extLst>
              </p:cNvPr>
              <p:cNvSpPr/>
              <p:nvPr/>
            </p:nvSpPr>
            <p:spPr>
              <a:xfrm>
                <a:off x="2459225" y="-256450"/>
                <a:ext cx="66100" cy="66100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2644" extrusionOk="0">
                    <a:moveTo>
                      <a:pt x="1322" y="620"/>
                    </a:moveTo>
                    <a:cubicBezTo>
                      <a:pt x="1715" y="620"/>
                      <a:pt x="2036" y="929"/>
                      <a:pt x="2036" y="1322"/>
                    </a:cubicBezTo>
                    <a:cubicBezTo>
                      <a:pt x="2036" y="1715"/>
                      <a:pt x="1715" y="2036"/>
                      <a:pt x="1322" y="2036"/>
                    </a:cubicBezTo>
                    <a:cubicBezTo>
                      <a:pt x="929" y="2036"/>
                      <a:pt x="608" y="1715"/>
                      <a:pt x="608" y="1322"/>
                    </a:cubicBezTo>
                    <a:cubicBezTo>
                      <a:pt x="608" y="929"/>
                      <a:pt x="929" y="620"/>
                      <a:pt x="1322" y="620"/>
                    </a:cubicBezTo>
                    <a:close/>
                    <a:moveTo>
                      <a:pt x="1322" y="1"/>
                    </a:moveTo>
                    <a:cubicBezTo>
                      <a:pt x="596" y="1"/>
                      <a:pt x="0" y="596"/>
                      <a:pt x="0" y="1322"/>
                    </a:cubicBezTo>
                    <a:cubicBezTo>
                      <a:pt x="0" y="2048"/>
                      <a:pt x="596" y="2644"/>
                      <a:pt x="1322" y="2644"/>
                    </a:cubicBezTo>
                    <a:cubicBezTo>
                      <a:pt x="2048" y="2644"/>
                      <a:pt x="2644" y="2048"/>
                      <a:pt x="2644" y="1322"/>
                    </a:cubicBezTo>
                    <a:cubicBezTo>
                      <a:pt x="2644" y="596"/>
                      <a:pt x="2048" y="1"/>
                      <a:pt x="13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525;p32">
                <a:extLst>
                  <a:ext uri="{FF2B5EF4-FFF2-40B4-BE49-F238E27FC236}">
                    <a16:creationId xmlns:a16="http://schemas.microsoft.com/office/drawing/2014/main" id="{1E415211-DA46-7617-BA74-8E60F9ECBAEF}"/>
                  </a:ext>
                </a:extLst>
              </p:cNvPr>
              <p:cNvSpPr/>
              <p:nvPr/>
            </p:nvSpPr>
            <p:spPr>
              <a:xfrm>
                <a:off x="2578575" y="4900"/>
                <a:ext cx="4437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2739" extrusionOk="0">
                    <a:moveTo>
                      <a:pt x="1656" y="0"/>
                    </a:moveTo>
                    <a:lnTo>
                      <a:pt x="1" y="2739"/>
                    </a:lnTo>
                    <a:lnTo>
                      <a:pt x="1775" y="2739"/>
                    </a:lnTo>
                    <a:lnTo>
                      <a:pt x="1775" y="631"/>
                    </a:lnTo>
                    <a:cubicBezTo>
                      <a:pt x="1775" y="405"/>
                      <a:pt x="1739" y="191"/>
                      <a:pt x="16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526;p32">
                <a:extLst>
                  <a:ext uri="{FF2B5EF4-FFF2-40B4-BE49-F238E27FC236}">
                    <a16:creationId xmlns:a16="http://schemas.microsoft.com/office/drawing/2014/main" id="{D6D44F91-C99E-0592-5A34-7A9FA9E28547}"/>
                  </a:ext>
                </a:extLst>
              </p:cNvPr>
              <p:cNvSpPr/>
              <p:nvPr/>
            </p:nvSpPr>
            <p:spPr>
              <a:xfrm>
                <a:off x="2479175" y="-22500"/>
                <a:ext cx="99425" cy="95875"/>
              </a:xfrm>
              <a:custGeom>
                <a:avLst/>
                <a:gdLst/>
                <a:ahLst/>
                <a:cxnLst/>
                <a:rect l="l" t="t" r="r" b="b"/>
                <a:pathLst>
                  <a:path w="3977" h="3835" extrusionOk="0">
                    <a:moveTo>
                      <a:pt x="2322" y="1"/>
                    </a:moveTo>
                    <a:lnTo>
                      <a:pt x="0" y="3835"/>
                    </a:lnTo>
                    <a:lnTo>
                      <a:pt x="1655" y="3835"/>
                    </a:lnTo>
                    <a:lnTo>
                      <a:pt x="39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527;p32">
                <a:extLst>
                  <a:ext uri="{FF2B5EF4-FFF2-40B4-BE49-F238E27FC236}">
                    <a16:creationId xmlns:a16="http://schemas.microsoft.com/office/drawing/2014/main" id="{29B81E86-F8E4-2960-2338-9D2591ED44A6}"/>
                  </a:ext>
                </a:extLst>
              </p:cNvPr>
              <p:cNvSpPr/>
              <p:nvPr/>
            </p:nvSpPr>
            <p:spPr>
              <a:xfrm>
                <a:off x="2361300" y="-22500"/>
                <a:ext cx="175925" cy="95875"/>
              </a:xfrm>
              <a:custGeom>
                <a:avLst/>
                <a:gdLst/>
                <a:ahLst/>
                <a:cxnLst/>
                <a:rect l="l" t="t" r="r" b="b"/>
                <a:pathLst>
                  <a:path w="7037" h="3835" extrusionOk="0">
                    <a:moveTo>
                      <a:pt x="1739" y="1"/>
                    </a:moveTo>
                    <a:cubicBezTo>
                      <a:pt x="786" y="1"/>
                      <a:pt x="0" y="775"/>
                      <a:pt x="0" y="1727"/>
                    </a:cubicBezTo>
                    <a:lnTo>
                      <a:pt x="0" y="3835"/>
                    </a:lnTo>
                    <a:lnTo>
                      <a:pt x="4715" y="3835"/>
                    </a:lnTo>
                    <a:lnTo>
                      <a:pt x="70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528;p32">
                <a:extLst>
                  <a:ext uri="{FF2B5EF4-FFF2-40B4-BE49-F238E27FC236}">
                    <a16:creationId xmlns:a16="http://schemas.microsoft.com/office/drawing/2014/main" id="{E87B0D01-F975-C413-151F-BD6839E4E7DD}"/>
                  </a:ext>
                </a:extLst>
              </p:cNvPr>
              <p:cNvSpPr/>
              <p:nvPr/>
            </p:nvSpPr>
            <p:spPr>
              <a:xfrm>
                <a:off x="2561925" y="-8800"/>
                <a:ext cx="58050" cy="82175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3287" extrusionOk="0">
                    <a:moveTo>
                      <a:pt x="1977" y="1"/>
                    </a:moveTo>
                    <a:lnTo>
                      <a:pt x="0" y="3287"/>
                    </a:lnTo>
                    <a:lnTo>
                      <a:pt x="667" y="3287"/>
                    </a:lnTo>
                    <a:lnTo>
                      <a:pt x="2322" y="548"/>
                    </a:lnTo>
                    <a:cubicBezTo>
                      <a:pt x="2238" y="346"/>
                      <a:pt x="2131" y="155"/>
                      <a:pt x="19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529;p32">
                <a:extLst>
                  <a:ext uri="{FF2B5EF4-FFF2-40B4-BE49-F238E27FC236}">
                    <a16:creationId xmlns:a16="http://schemas.microsoft.com/office/drawing/2014/main" id="{8DFD742C-3DA0-27B8-B104-297017FEBF47}"/>
                  </a:ext>
                </a:extLst>
              </p:cNvPr>
              <p:cNvSpPr/>
              <p:nvPr/>
            </p:nvSpPr>
            <p:spPr>
              <a:xfrm>
                <a:off x="2520550" y="-22500"/>
                <a:ext cx="90800" cy="95875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835" extrusionOk="0">
                    <a:moveTo>
                      <a:pt x="2322" y="1"/>
                    </a:moveTo>
                    <a:lnTo>
                      <a:pt x="0" y="3835"/>
                    </a:lnTo>
                    <a:lnTo>
                      <a:pt x="1655" y="3835"/>
                    </a:lnTo>
                    <a:lnTo>
                      <a:pt x="3632" y="549"/>
                    </a:lnTo>
                    <a:cubicBezTo>
                      <a:pt x="3322" y="215"/>
                      <a:pt x="2870" y="1"/>
                      <a:pt x="2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530;p32">
                <a:extLst>
                  <a:ext uri="{FF2B5EF4-FFF2-40B4-BE49-F238E27FC236}">
                    <a16:creationId xmlns:a16="http://schemas.microsoft.com/office/drawing/2014/main" id="{6E02C94F-A983-C173-019C-55031F5D9CF9}"/>
                  </a:ext>
                </a:extLst>
              </p:cNvPr>
              <p:cNvSpPr/>
              <p:nvPr/>
            </p:nvSpPr>
            <p:spPr>
              <a:xfrm>
                <a:off x="2348500" y="128125"/>
                <a:ext cx="348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382" extrusionOk="0">
                    <a:moveTo>
                      <a:pt x="723" y="0"/>
                    </a:moveTo>
                    <a:cubicBezTo>
                      <a:pt x="716" y="0"/>
                      <a:pt x="710" y="0"/>
                      <a:pt x="703" y="0"/>
                    </a:cubicBezTo>
                    <a:cubicBezTo>
                      <a:pt x="310" y="0"/>
                      <a:pt x="0" y="310"/>
                      <a:pt x="0" y="691"/>
                    </a:cubicBezTo>
                    <a:cubicBezTo>
                      <a:pt x="0" y="1072"/>
                      <a:pt x="310" y="1381"/>
                      <a:pt x="703" y="1381"/>
                    </a:cubicBezTo>
                    <a:cubicBezTo>
                      <a:pt x="1084" y="1381"/>
                      <a:pt x="1393" y="1072"/>
                      <a:pt x="1393" y="691"/>
                    </a:cubicBezTo>
                    <a:cubicBezTo>
                      <a:pt x="1393" y="317"/>
                      <a:pt x="1095" y="0"/>
                      <a:pt x="72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531;p32">
                <a:extLst>
                  <a:ext uri="{FF2B5EF4-FFF2-40B4-BE49-F238E27FC236}">
                    <a16:creationId xmlns:a16="http://schemas.microsoft.com/office/drawing/2014/main" id="{6CE384FB-E25D-6C10-B9C7-EB7E444F14B8}"/>
                  </a:ext>
                </a:extLst>
              </p:cNvPr>
              <p:cNvSpPr/>
              <p:nvPr/>
            </p:nvSpPr>
            <p:spPr>
              <a:xfrm>
                <a:off x="2399100" y="1281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691" y="0"/>
                    </a:moveTo>
                    <a:cubicBezTo>
                      <a:pt x="310" y="0"/>
                      <a:pt x="0" y="310"/>
                      <a:pt x="0" y="691"/>
                    </a:cubicBezTo>
                    <a:cubicBezTo>
                      <a:pt x="0" y="1072"/>
                      <a:pt x="310" y="1381"/>
                      <a:pt x="691" y="1381"/>
                    </a:cubicBezTo>
                    <a:cubicBezTo>
                      <a:pt x="1072" y="1381"/>
                      <a:pt x="1382" y="1072"/>
                      <a:pt x="1382" y="691"/>
                    </a:cubicBezTo>
                    <a:cubicBezTo>
                      <a:pt x="1382" y="310"/>
                      <a:pt x="1072" y="0"/>
                      <a:pt x="6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532;p32">
                <a:extLst>
                  <a:ext uri="{FF2B5EF4-FFF2-40B4-BE49-F238E27FC236}">
                    <a16:creationId xmlns:a16="http://schemas.microsoft.com/office/drawing/2014/main" id="{BEC2DB83-C6D8-D4B0-63AA-EE2F84F7A593}"/>
                  </a:ext>
                </a:extLst>
              </p:cNvPr>
              <p:cNvSpPr/>
              <p:nvPr/>
            </p:nvSpPr>
            <p:spPr>
              <a:xfrm>
                <a:off x="2449700" y="1281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691" y="0"/>
                    </a:moveTo>
                    <a:cubicBezTo>
                      <a:pt x="310" y="0"/>
                      <a:pt x="0" y="310"/>
                      <a:pt x="0" y="691"/>
                    </a:cubicBezTo>
                    <a:cubicBezTo>
                      <a:pt x="0" y="1072"/>
                      <a:pt x="310" y="1381"/>
                      <a:pt x="691" y="1381"/>
                    </a:cubicBezTo>
                    <a:cubicBezTo>
                      <a:pt x="1072" y="1381"/>
                      <a:pt x="1382" y="1072"/>
                      <a:pt x="1382" y="691"/>
                    </a:cubicBezTo>
                    <a:cubicBezTo>
                      <a:pt x="1382" y="310"/>
                      <a:pt x="1072" y="0"/>
                      <a:pt x="6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533;p32">
                <a:extLst>
                  <a:ext uri="{FF2B5EF4-FFF2-40B4-BE49-F238E27FC236}">
                    <a16:creationId xmlns:a16="http://schemas.microsoft.com/office/drawing/2014/main" id="{E8B92B2B-7B85-F1FB-50BB-F55680F4CB0F}"/>
                  </a:ext>
                </a:extLst>
              </p:cNvPr>
              <p:cNvSpPr/>
              <p:nvPr/>
            </p:nvSpPr>
            <p:spPr>
              <a:xfrm>
                <a:off x="2500300" y="1281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712" y="0"/>
                    </a:moveTo>
                    <a:cubicBezTo>
                      <a:pt x="705" y="0"/>
                      <a:pt x="698" y="0"/>
                      <a:pt x="691" y="0"/>
                    </a:cubicBezTo>
                    <a:cubicBezTo>
                      <a:pt x="310" y="0"/>
                      <a:pt x="1" y="310"/>
                      <a:pt x="1" y="691"/>
                    </a:cubicBezTo>
                    <a:cubicBezTo>
                      <a:pt x="1" y="1072"/>
                      <a:pt x="310" y="1381"/>
                      <a:pt x="691" y="1381"/>
                    </a:cubicBezTo>
                    <a:cubicBezTo>
                      <a:pt x="1072" y="1381"/>
                      <a:pt x="1382" y="1072"/>
                      <a:pt x="1382" y="691"/>
                    </a:cubicBezTo>
                    <a:cubicBezTo>
                      <a:pt x="1382" y="317"/>
                      <a:pt x="1083" y="0"/>
                      <a:pt x="7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534;p32">
                <a:extLst>
                  <a:ext uri="{FF2B5EF4-FFF2-40B4-BE49-F238E27FC236}">
                    <a16:creationId xmlns:a16="http://schemas.microsoft.com/office/drawing/2014/main" id="{3F3037C3-1D3E-B023-5E17-ED54CEE873BA}"/>
                  </a:ext>
                </a:extLst>
              </p:cNvPr>
              <p:cNvSpPr/>
              <p:nvPr/>
            </p:nvSpPr>
            <p:spPr>
              <a:xfrm>
                <a:off x="2550600" y="128125"/>
                <a:ext cx="348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382" extrusionOk="0">
                    <a:moveTo>
                      <a:pt x="712" y="0"/>
                    </a:moveTo>
                    <a:cubicBezTo>
                      <a:pt x="705" y="0"/>
                      <a:pt x="698" y="0"/>
                      <a:pt x="691" y="0"/>
                    </a:cubicBezTo>
                    <a:cubicBezTo>
                      <a:pt x="310" y="0"/>
                      <a:pt x="1" y="310"/>
                      <a:pt x="1" y="691"/>
                    </a:cubicBezTo>
                    <a:cubicBezTo>
                      <a:pt x="1" y="1072"/>
                      <a:pt x="310" y="1381"/>
                      <a:pt x="691" y="1381"/>
                    </a:cubicBezTo>
                    <a:cubicBezTo>
                      <a:pt x="1084" y="1381"/>
                      <a:pt x="1394" y="1072"/>
                      <a:pt x="1394" y="691"/>
                    </a:cubicBezTo>
                    <a:cubicBezTo>
                      <a:pt x="1394" y="317"/>
                      <a:pt x="1095" y="0"/>
                      <a:pt x="7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535;p32">
                <a:extLst>
                  <a:ext uri="{FF2B5EF4-FFF2-40B4-BE49-F238E27FC236}">
                    <a16:creationId xmlns:a16="http://schemas.microsoft.com/office/drawing/2014/main" id="{628D5A07-4EEC-0EBA-5AFA-6DAE92B35C80}"/>
                  </a:ext>
                </a:extLst>
              </p:cNvPr>
              <p:cNvSpPr/>
              <p:nvPr/>
            </p:nvSpPr>
            <p:spPr>
              <a:xfrm>
                <a:off x="2601200" y="128125"/>
                <a:ext cx="34550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382" extrusionOk="0">
                    <a:moveTo>
                      <a:pt x="691" y="0"/>
                    </a:moveTo>
                    <a:cubicBezTo>
                      <a:pt x="310" y="0"/>
                      <a:pt x="1" y="310"/>
                      <a:pt x="1" y="691"/>
                    </a:cubicBezTo>
                    <a:cubicBezTo>
                      <a:pt x="1" y="1072"/>
                      <a:pt x="310" y="1381"/>
                      <a:pt x="691" y="1381"/>
                    </a:cubicBezTo>
                    <a:cubicBezTo>
                      <a:pt x="1072" y="1381"/>
                      <a:pt x="1382" y="1072"/>
                      <a:pt x="1382" y="691"/>
                    </a:cubicBezTo>
                    <a:cubicBezTo>
                      <a:pt x="1382" y="310"/>
                      <a:pt x="1072" y="0"/>
                      <a:pt x="6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536;p32">
                <a:extLst>
                  <a:ext uri="{FF2B5EF4-FFF2-40B4-BE49-F238E27FC236}">
                    <a16:creationId xmlns:a16="http://schemas.microsoft.com/office/drawing/2014/main" id="{0E9BF1F4-0405-2029-B7EA-181746578C16}"/>
                  </a:ext>
                </a:extLst>
              </p:cNvPr>
              <p:cNvSpPr/>
              <p:nvPr/>
            </p:nvSpPr>
            <p:spPr>
              <a:xfrm>
                <a:off x="2392850" y="187050"/>
                <a:ext cx="1988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442" extrusionOk="0">
                    <a:moveTo>
                      <a:pt x="0" y="1"/>
                    </a:moveTo>
                    <a:lnTo>
                      <a:pt x="0" y="441"/>
                    </a:lnTo>
                    <a:lnTo>
                      <a:pt x="7954" y="441"/>
                    </a:lnTo>
                    <a:lnTo>
                      <a:pt x="79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537;p32">
                <a:extLst>
                  <a:ext uri="{FF2B5EF4-FFF2-40B4-BE49-F238E27FC236}">
                    <a16:creationId xmlns:a16="http://schemas.microsoft.com/office/drawing/2014/main" id="{099A1DCD-F430-2FB9-D953-8BD75D137BE0}"/>
                  </a:ext>
                </a:extLst>
              </p:cNvPr>
              <p:cNvSpPr/>
              <p:nvPr/>
            </p:nvSpPr>
            <p:spPr>
              <a:xfrm>
                <a:off x="2392850" y="213250"/>
                <a:ext cx="1988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7954" h="442" extrusionOk="0">
                    <a:moveTo>
                      <a:pt x="0" y="1"/>
                    </a:moveTo>
                    <a:lnTo>
                      <a:pt x="0" y="441"/>
                    </a:lnTo>
                    <a:lnTo>
                      <a:pt x="7954" y="441"/>
                    </a:lnTo>
                    <a:lnTo>
                      <a:pt x="79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" name="Google Shape;761;p32">
            <a:extLst>
              <a:ext uri="{FF2B5EF4-FFF2-40B4-BE49-F238E27FC236}">
                <a16:creationId xmlns:a16="http://schemas.microsoft.com/office/drawing/2014/main" id="{DD3DD4D1-60AE-701D-9272-C1B525540F30}"/>
              </a:ext>
            </a:extLst>
          </p:cNvPr>
          <p:cNvGrpSpPr/>
          <p:nvPr/>
        </p:nvGrpSpPr>
        <p:grpSpPr>
          <a:xfrm rot="20381538">
            <a:off x="4027842" y="3745619"/>
            <a:ext cx="1088317" cy="866935"/>
            <a:chOff x="5784050" y="1584700"/>
            <a:chExt cx="294100" cy="234275"/>
          </a:xfrm>
        </p:grpSpPr>
        <p:sp>
          <p:nvSpPr>
            <p:cNvPr id="29" name="Google Shape;762;p32">
              <a:extLst>
                <a:ext uri="{FF2B5EF4-FFF2-40B4-BE49-F238E27FC236}">
                  <a16:creationId xmlns:a16="http://schemas.microsoft.com/office/drawing/2014/main" id="{944721A8-EE21-DDA6-0AE6-510EBB2FC1C0}"/>
                </a:ext>
              </a:extLst>
            </p:cNvPr>
            <p:cNvSpPr/>
            <p:nvPr/>
          </p:nvSpPr>
          <p:spPr>
            <a:xfrm>
              <a:off x="5784050" y="1584850"/>
              <a:ext cx="294100" cy="233975"/>
            </a:xfrm>
            <a:custGeom>
              <a:avLst/>
              <a:gdLst/>
              <a:ahLst/>
              <a:cxnLst/>
              <a:rect l="l" t="t" r="r" b="b"/>
              <a:pathLst>
                <a:path w="11764" h="9359" extrusionOk="0">
                  <a:moveTo>
                    <a:pt x="3941" y="0"/>
                  </a:moveTo>
                  <a:lnTo>
                    <a:pt x="1203" y="2739"/>
                  </a:lnTo>
                  <a:lnTo>
                    <a:pt x="1203" y="3536"/>
                  </a:lnTo>
                  <a:lnTo>
                    <a:pt x="1143" y="3536"/>
                  </a:lnTo>
                  <a:cubicBezTo>
                    <a:pt x="512" y="3536"/>
                    <a:pt x="0" y="4048"/>
                    <a:pt x="0" y="4679"/>
                  </a:cubicBezTo>
                  <a:cubicBezTo>
                    <a:pt x="0" y="5310"/>
                    <a:pt x="512" y="5822"/>
                    <a:pt x="1143" y="5822"/>
                  </a:cubicBezTo>
                  <a:lnTo>
                    <a:pt x="1203" y="5822"/>
                  </a:lnTo>
                  <a:lnTo>
                    <a:pt x="1203" y="6620"/>
                  </a:lnTo>
                  <a:lnTo>
                    <a:pt x="3941" y="9359"/>
                  </a:lnTo>
                  <a:lnTo>
                    <a:pt x="7823" y="9359"/>
                  </a:lnTo>
                  <a:lnTo>
                    <a:pt x="10561" y="6620"/>
                  </a:lnTo>
                  <a:lnTo>
                    <a:pt x="10561" y="5822"/>
                  </a:lnTo>
                  <a:lnTo>
                    <a:pt x="10621" y="5822"/>
                  </a:lnTo>
                  <a:cubicBezTo>
                    <a:pt x="11252" y="5822"/>
                    <a:pt x="11764" y="5310"/>
                    <a:pt x="11764" y="4679"/>
                  </a:cubicBezTo>
                  <a:cubicBezTo>
                    <a:pt x="11764" y="4048"/>
                    <a:pt x="11252" y="3536"/>
                    <a:pt x="10621" y="3536"/>
                  </a:cubicBezTo>
                  <a:lnTo>
                    <a:pt x="10561" y="3536"/>
                  </a:lnTo>
                  <a:lnTo>
                    <a:pt x="10561" y="2739"/>
                  </a:lnTo>
                  <a:lnTo>
                    <a:pt x="7823" y="0"/>
                  </a:ln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" name="Google Shape;763;p32">
              <a:extLst>
                <a:ext uri="{FF2B5EF4-FFF2-40B4-BE49-F238E27FC236}">
                  <a16:creationId xmlns:a16="http://schemas.microsoft.com/office/drawing/2014/main" id="{D17AE0B3-B3BE-E999-20ED-C3EAC5C7E5E5}"/>
                </a:ext>
              </a:extLst>
            </p:cNvPr>
            <p:cNvGrpSpPr/>
            <p:nvPr/>
          </p:nvGrpSpPr>
          <p:grpSpPr>
            <a:xfrm>
              <a:off x="5784050" y="1584700"/>
              <a:ext cx="294100" cy="234275"/>
              <a:chOff x="5784050" y="-104950"/>
              <a:chExt cx="294100" cy="234275"/>
            </a:xfrm>
          </p:grpSpPr>
          <p:sp>
            <p:nvSpPr>
              <p:cNvPr id="31" name="Google Shape;764;p32">
                <a:extLst>
                  <a:ext uri="{FF2B5EF4-FFF2-40B4-BE49-F238E27FC236}">
                    <a16:creationId xmlns:a16="http://schemas.microsoft.com/office/drawing/2014/main" id="{D51FCC43-18A9-DAAF-D7A3-5A6EF489F918}"/>
                  </a:ext>
                </a:extLst>
              </p:cNvPr>
              <p:cNvSpPr/>
              <p:nvPr/>
            </p:nvSpPr>
            <p:spPr>
              <a:xfrm>
                <a:off x="5784050" y="-16550"/>
                <a:ext cx="5717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2287" extrusionOk="0">
                    <a:moveTo>
                      <a:pt x="1143" y="1"/>
                    </a:moveTo>
                    <a:cubicBezTo>
                      <a:pt x="512" y="1"/>
                      <a:pt x="0" y="513"/>
                      <a:pt x="0" y="1144"/>
                    </a:cubicBezTo>
                    <a:cubicBezTo>
                      <a:pt x="0" y="1775"/>
                      <a:pt x="512" y="2287"/>
                      <a:pt x="1143" y="2287"/>
                    </a:cubicBezTo>
                    <a:cubicBezTo>
                      <a:pt x="1774" y="2287"/>
                      <a:pt x="2286" y="1775"/>
                      <a:pt x="2286" y="1144"/>
                    </a:cubicBezTo>
                    <a:cubicBezTo>
                      <a:pt x="2286" y="513"/>
                      <a:pt x="1774" y="1"/>
                      <a:pt x="1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765;p32">
                <a:extLst>
                  <a:ext uri="{FF2B5EF4-FFF2-40B4-BE49-F238E27FC236}">
                    <a16:creationId xmlns:a16="http://schemas.microsoft.com/office/drawing/2014/main" id="{5DF949ED-A1E8-5CBF-ADB4-A0A96A76FC56}"/>
                  </a:ext>
                </a:extLst>
              </p:cNvPr>
              <p:cNvSpPr/>
              <p:nvPr/>
            </p:nvSpPr>
            <p:spPr>
              <a:xfrm>
                <a:off x="6020675" y="-16550"/>
                <a:ext cx="5747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2287" extrusionOk="0">
                    <a:moveTo>
                      <a:pt x="1156" y="1"/>
                    </a:moveTo>
                    <a:cubicBezTo>
                      <a:pt x="525" y="1"/>
                      <a:pt x="1" y="513"/>
                      <a:pt x="1" y="1144"/>
                    </a:cubicBezTo>
                    <a:cubicBezTo>
                      <a:pt x="1" y="1775"/>
                      <a:pt x="525" y="2287"/>
                      <a:pt x="1156" y="2287"/>
                    </a:cubicBezTo>
                    <a:cubicBezTo>
                      <a:pt x="1787" y="2287"/>
                      <a:pt x="2299" y="1775"/>
                      <a:pt x="2299" y="1144"/>
                    </a:cubicBezTo>
                    <a:cubicBezTo>
                      <a:pt x="2299" y="513"/>
                      <a:pt x="1787" y="1"/>
                      <a:pt x="11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766;p32">
                <a:extLst>
                  <a:ext uri="{FF2B5EF4-FFF2-40B4-BE49-F238E27FC236}">
                    <a16:creationId xmlns:a16="http://schemas.microsoft.com/office/drawing/2014/main" id="{A85EE9A0-C00F-7E72-EBB0-E5023A9097EC}"/>
                  </a:ext>
                </a:extLst>
              </p:cNvPr>
              <p:cNvSpPr/>
              <p:nvPr/>
            </p:nvSpPr>
            <p:spPr>
              <a:xfrm>
                <a:off x="5814100" y="-104950"/>
                <a:ext cx="234000" cy="234275"/>
              </a:xfrm>
              <a:custGeom>
                <a:avLst/>
                <a:gdLst/>
                <a:ahLst/>
                <a:cxnLst/>
                <a:rect l="l" t="t" r="r" b="b"/>
                <a:pathLst>
                  <a:path w="9360" h="9371" extrusionOk="0">
                    <a:moveTo>
                      <a:pt x="2739" y="1"/>
                    </a:moveTo>
                    <a:lnTo>
                      <a:pt x="1" y="2751"/>
                    </a:lnTo>
                    <a:lnTo>
                      <a:pt x="1" y="6621"/>
                    </a:lnTo>
                    <a:lnTo>
                      <a:pt x="2739" y="9371"/>
                    </a:lnTo>
                    <a:lnTo>
                      <a:pt x="6609" y="9371"/>
                    </a:lnTo>
                    <a:lnTo>
                      <a:pt x="9359" y="6621"/>
                    </a:lnTo>
                    <a:lnTo>
                      <a:pt x="9359" y="2751"/>
                    </a:lnTo>
                    <a:lnTo>
                      <a:pt x="660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767;p32">
                <a:extLst>
                  <a:ext uri="{FF2B5EF4-FFF2-40B4-BE49-F238E27FC236}">
                    <a16:creationId xmlns:a16="http://schemas.microsoft.com/office/drawing/2014/main" id="{9A122347-4ED1-4D81-39AC-B5775728D782}"/>
                  </a:ext>
                </a:extLst>
              </p:cNvPr>
              <p:cNvSpPr/>
              <p:nvPr/>
            </p:nvSpPr>
            <p:spPr>
              <a:xfrm>
                <a:off x="5862025" y="-47800"/>
                <a:ext cx="137850" cy="1381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5526" extrusionOk="0">
                    <a:moveTo>
                      <a:pt x="2763" y="1"/>
                    </a:moveTo>
                    <a:cubicBezTo>
                      <a:pt x="1227" y="1"/>
                      <a:pt x="1" y="1239"/>
                      <a:pt x="1" y="2763"/>
                    </a:cubicBezTo>
                    <a:cubicBezTo>
                      <a:pt x="1" y="4287"/>
                      <a:pt x="1239" y="5525"/>
                      <a:pt x="2763" y="5525"/>
                    </a:cubicBezTo>
                    <a:cubicBezTo>
                      <a:pt x="4287" y="5525"/>
                      <a:pt x="5513" y="4287"/>
                      <a:pt x="5513" y="2763"/>
                    </a:cubicBezTo>
                    <a:cubicBezTo>
                      <a:pt x="5513" y="1239"/>
                      <a:pt x="4287" y="1"/>
                      <a:pt x="27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768;p32">
                <a:extLst>
                  <a:ext uri="{FF2B5EF4-FFF2-40B4-BE49-F238E27FC236}">
                    <a16:creationId xmlns:a16="http://schemas.microsoft.com/office/drawing/2014/main" id="{22BF3210-C828-5F02-A877-026D7F0C58F6}"/>
                  </a:ext>
                </a:extLst>
              </p:cNvPr>
              <p:cNvSpPr/>
              <p:nvPr/>
            </p:nvSpPr>
            <p:spPr>
              <a:xfrm>
                <a:off x="5877800" y="-31725"/>
                <a:ext cx="106300" cy="1063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4252" extrusionOk="0">
                    <a:moveTo>
                      <a:pt x="2132" y="1"/>
                    </a:moveTo>
                    <a:cubicBezTo>
                      <a:pt x="953" y="1"/>
                      <a:pt x="1" y="953"/>
                      <a:pt x="1" y="2120"/>
                    </a:cubicBezTo>
                    <a:cubicBezTo>
                      <a:pt x="1" y="3299"/>
                      <a:pt x="953" y="4251"/>
                      <a:pt x="2132" y="4251"/>
                    </a:cubicBezTo>
                    <a:cubicBezTo>
                      <a:pt x="3299" y="4251"/>
                      <a:pt x="4251" y="3299"/>
                      <a:pt x="4251" y="2120"/>
                    </a:cubicBezTo>
                    <a:cubicBezTo>
                      <a:pt x="4251" y="953"/>
                      <a:pt x="3299" y="1"/>
                      <a:pt x="21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769;p32">
                <a:extLst>
                  <a:ext uri="{FF2B5EF4-FFF2-40B4-BE49-F238E27FC236}">
                    <a16:creationId xmlns:a16="http://schemas.microsoft.com/office/drawing/2014/main" id="{C6CB534B-FE30-1E4D-8C04-A09B0BC9FBA2}"/>
                  </a:ext>
                </a:extLst>
              </p:cNvPr>
              <p:cNvSpPr/>
              <p:nvPr/>
            </p:nvSpPr>
            <p:spPr>
              <a:xfrm>
                <a:off x="5877800" y="6075"/>
                <a:ext cx="106300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2740" extrusionOk="0">
                    <a:moveTo>
                      <a:pt x="96" y="1"/>
                    </a:moveTo>
                    <a:cubicBezTo>
                      <a:pt x="36" y="203"/>
                      <a:pt x="1" y="394"/>
                      <a:pt x="1" y="608"/>
                    </a:cubicBezTo>
                    <a:cubicBezTo>
                      <a:pt x="1" y="1787"/>
                      <a:pt x="953" y="2739"/>
                      <a:pt x="2132" y="2739"/>
                    </a:cubicBezTo>
                    <a:cubicBezTo>
                      <a:pt x="3299" y="2739"/>
                      <a:pt x="4251" y="1787"/>
                      <a:pt x="4251" y="608"/>
                    </a:cubicBezTo>
                    <a:cubicBezTo>
                      <a:pt x="4251" y="406"/>
                      <a:pt x="4227" y="203"/>
                      <a:pt x="4168" y="1"/>
                    </a:cubicBezTo>
                    <a:cubicBezTo>
                      <a:pt x="3906" y="882"/>
                      <a:pt x="3096" y="1525"/>
                      <a:pt x="2132" y="1525"/>
                    </a:cubicBezTo>
                    <a:cubicBezTo>
                      <a:pt x="1168" y="1525"/>
                      <a:pt x="346" y="882"/>
                      <a:pt x="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FB976E8-A5C6-040B-1A3D-7DDDA545AF91}"/>
              </a:ext>
            </a:extLst>
          </p:cNvPr>
          <p:cNvSpPr txBox="1"/>
          <p:nvPr/>
        </p:nvSpPr>
        <p:spPr>
          <a:xfrm>
            <a:off x="5302164" y="545232"/>
            <a:ext cx="38171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1600"/>
              </a:spcAft>
            </a:pPr>
            <a:r>
              <a:rPr lang="en" dirty="0">
                <a:latin typeface="Inter" panose="020B0604020202020204" charset="0"/>
                <a:ea typeface="Inter" panose="020B0604020202020204" charset="0"/>
              </a:rPr>
              <a:t>Subscribes to /scan topic to get lidar data</a:t>
            </a:r>
          </a:p>
          <a:p>
            <a:pPr algn="l">
              <a:spcAft>
                <a:spcPts val="1600"/>
              </a:spcAft>
            </a:pPr>
            <a:r>
              <a:rPr lang="en" dirty="0">
                <a:latin typeface="Inter" panose="020B0604020202020204" charset="0"/>
                <a:ea typeface="Inter" panose="020B0604020202020204" charset="0"/>
              </a:rPr>
              <a:t>Publishes Twist messages into /cmd_vel topic to control the robot.</a:t>
            </a:r>
          </a:p>
          <a:p>
            <a:pPr lvl="0" algn="l" rtl="0">
              <a:spcBef>
                <a:spcPts val="0"/>
              </a:spcBef>
              <a:spcAft>
                <a:spcPts val="1600"/>
              </a:spcAft>
            </a:pPr>
            <a:r>
              <a:rPr lang="en-US" dirty="0">
                <a:latin typeface="Inter" panose="020B0604020202020204" charset="0"/>
                <a:ea typeface="Inter" panose="020B0604020202020204" charset="0"/>
              </a:rPr>
              <a:t>Creates service /</a:t>
            </a:r>
            <a:r>
              <a:rPr lang="en-US" dirty="0" err="1">
                <a:latin typeface="Inter" panose="020B0604020202020204" charset="0"/>
                <a:ea typeface="Inter" panose="020B0604020202020204" charset="0"/>
              </a:rPr>
              <a:t>find_wall</a:t>
            </a:r>
            <a:endParaRPr lang="en-US" dirty="0">
              <a:latin typeface="Inter" panose="020B0604020202020204" charset="0"/>
              <a:ea typeface="Inter" panose="020B0604020202020204" charset="0"/>
            </a:endParaRPr>
          </a:p>
          <a:p>
            <a:pPr lvl="0" algn="l" rtl="0">
              <a:spcBef>
                <a:spcPts val="0"/>
              </a:spcBef>
              <a:spcAft>
                <a:spcPts val="1600"/>
              </a:spcAft>
            </a:pPr>
            <a:r>
              <a:rPr lang="en-US" dirty="0">
                <a:latin typeface="Inter" panose="020B0604020202020204" charset="0"/>
                <a:ea typeface="Inter" panose="020B0604020202020204" charset="0"/>
              </a:rPr>
              <a:t>Turns the robot till the lowest value is for the front facing lidar ray</a:t>
            </a:r>
          </a:p>
          <a:p>
            <a:pPr lvl="0" algn="l" rtl="0">
              <a:spcBef>
                <a:spcPts val="0"/>
              </a:spcBef>
              <a:spcAft>
                <a:spcPts val="1600"/>
              </a:spcAft>
            </a:pPr>
            <a:r>
              <a:rPr lang="en-US" dirty="0">
                <a:latin typeface="Inter" panose="020B0604020202020204" charset="0"/>
                <a:ea typeface="Inter" panose="020B0604020202020204" charset="0"/>
              </a:rPr>
              <a:t>Moves to the wall till the distance of the front ray is 0.3cm</a:t>
            </a:r>
          </a:p>
          <a:p>
            <a:pPr algn="l">
              <a:spcAft>
                <a:spcPts val="1600"/>
              </a:spcAft>
            </a:pPr>
            <a:r>
              <a:rPr lang="en-US" dirty="0">
                <a:latin typeface="Inter" panose="020B0604020202020204" charset="0"/>
                <a:ea typeface="Inter" panose="020B0604020202020204" charset="0"/>
              </a:rPr>
              <a:t>Turns the robot till the lowest value is for the right facing lidar ray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2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30A9-1E03-5BE7-CA92-1AFBC671C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914" y="1298750"/>
            <a:ext cx="4093200" cy="1662300"/>
          </a:xfrm>
        </p:spPr>
        <p:txBody>
          <a:bodyPr/>
          <a:lstStyle/>
          <a:p>
            <a:r>
              <a:rPr lang="en" dirty="0"/>
              <a:t>Odometry Recorder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0F7A8D-1DFE-BF00-1521-6B76B110FF67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590A82A-90D6-F871-FBE0-8BCE53D770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grpSp>
        <p:nvGrpSpPr>
          <p:cNvPr id="5" name="Google Shape;615;p32">
            <a:extLst>
              <a:ext uri="{FF2B5EF4-FFF2-40B4-BE49-F238E27FC236}">
                <a16:creationId xmlns:a16="http://schemas.microsoft.com/office/drawing/2014/main" id="{AE1CC53B-708B-A2A8-5F8A-28A1EB3E93C2}"/>
              </a:ext>
            </a:extLst>
          </p:cNvPr>
          <p:cNvGrpSpPr/>
          <p:nvPr/>
        </p:nvGrpSpPr>
        <p:grpSpPr>
          <a:xfrm>
            <a:off x="3301781" y="2313628"/>
            <a:ext cx="1827052" cy="2304120"/>
            <a:chOff x="8922625" y="3320713"/>
            <a:chExt cx="512900" cy="646825"/>
          </a:xfrm>
        </p:grpSpPr>
        <p:sp>
          <p:nvSpPr>
            <p:cNvPr id="6" name="Google Shape;616;p32">
              <a:extLst>
                <a:ext uri="{FF2B5EF4-FFF2-40B4-BE49-F238E27FC236}">
                  <a16:creationId xmlns:a16="http://schemas.microsoft.com/office/drawing/2014/main" id="{F1289F37-0D08-61B1-417C-9FA221916336}"/>
                </a:ext>
              </a:extLst>
            </p:cNvPr>
            <p:cNvSpPr/>
            <p:nvPr/>
          </p:nvSpPr>
          <p:spPr>
            <a:xfrm>
              <a:off x="8922625" y="3320713"/>
              <a:ext cx="512900" cy="646825"/>
            </a:xfrm>
            <a:custGeom>
              <a:avLst/>
              <a:gdLst/>
              <a:ahLst/>
              <a:cxnLst/>
              <a:rect l="l" t="t" r="r" b="b"/>
              <a:pathLst>
                <a:path w="20516" h="25873" extrusionOk="0">
                  <a:moveTo>
                    <a:pt x="10264" y="1"/>
                  </a:moveTo>
                  <a:cubicBezTo>
                    <a:pt x="7811" y="1"/>
                    <a:pt x="5823" y="1989"/>
                    <a:pt x="5823" y="4442"/>
                  </a:cubicBezTo>
                  <a:lnTo>
                    <a:pt x="5823" y="4942"/>
                  </a:lnTo>
                  <a:cubicBezTo>
                    <a:pt x="5097" y="4942"/>
                    <a:pt x="4513" y="5525"/>
                    <a:pt x="4513" y="6240"/>
                  </a:cubicBezTo>
                  <a:cubicBezTo>
                    <a:pt x="4513" y="6966"/>
                    <a:pt x="5097" y="7549"/>
                    <a:pt x="5823" y="7549"/>
                  </a:cubicBezTo>
                  <a:lnTo>
                    <a:pt x="5823" y="9133"/>
                  </a:lnTo>
                  <a:lnTo>
                    <a:pt x="5073" y="9133"/>
                  </a:lnTo>
                  <a:cubicBezTo>
                    <a:pt x="4704" y="9133"/>
                    <a:pt x="4406" y="9430"/>
                    <a:pt x="4406" y="9800"/>
                  </a:cubicBezTo>
                  <a:cubicBezTo>
                    <a:pt x="4406" y="10169"/>
                    <a:pt x="4704" y="10478"/>
                    <a:pt x="5073" y="10478"/>
                  </a:cubicBezTo>
                  <a:lnTo>
                    <a:pt x="6406" y="10478"/>
                  </a:lnTo>
                  <a:lnTo>
                    <a:pt x="6311" y="11121"/>
                  </a:lnTo>
                  <a:cubicBezTo>
                    <a:pt x="6240" y="11109"/>
                    <a:pt x="6156" y="11109"/>
                    <a:pt x="6085" y="11109"/>
                  </a:cubicBezTo>
                  <a:cubicBezTo>
                    <a:pt x="5418" y="11109"/>
                    <a:pt x="4859" y="11490"/>
                    <a:pt x="4609" y="12050"/>
                  </a:cubicBezTo>
                  <a:lnTo>
                    <a:pt x="3537" y="12050"/>
                  </a:lnTo>
                  <a:lnTo>
                    <a:pt x="1311" y="14479"/>
                  </a:lnTo>
                  <a:lnTo>
                    <a:pt x="1311" y="17455"/>
                  </a:lnTo>
                  <a:lnTo>
                    <a:pt x="1156" y="17455"/>
                  </a:lnTo>
                  <a:cubicBezTo>
                    <a:pt x="941" y="17455"/>
                    <a:pt x="775" y="17622"/>
                    <a:pt x="775" y="17836"/>
                  </a:cubicBezTo>
                  <a:cubicBezTo>
                    <a:pt x="775" y="18039"/>
                    <a:pt x="953" y="18217"/>
                    <a:pt x="1156" y="18217"/>
                  </a:cubicBezTo>
                  <a:lnTo>
                    <a:pt x="1346" y="18217"/>
                  </a:lnTo>
                  <a:cubicBezTo>
                    <a:pt x="1382" y="18420"/>
                    <a:pt x="1501" y="18598"/>
                    <a:pt x="1680" y="18705"/>
                  </a:cubicBezTo>
                  <a:cubicBezTo>
                    <a:pt x="727" y="18884"/>
                    <a:pt x="1" y="19717"/>
                    <a:pt x="1" y="20718"/>
                  </a:cubicBezTo>
                  <a:lnTo>
                    <a:pt x="1144" y="20718"/>
                  </a:lnTo>
                  <a:cubicBezTo>
                    <a:pt x="1144" y="20217"/>
                    <a:pt x="1549" y="19813"/>
                    <a:pt x="2049" y="19813"/>
                  </a:cubicBezTo>
                  <a:cubicBezTo>
                    <a:pt x="2549" y="19813"/>
                    <a:pt x="2966" y="20217"/>
                    <a:pt x="2966" y="20718"/>
                  </a:cubicBezTo>
                  <a:lnTo>
                    <a:pt x="4097" y="20718"/>
                  </a:lnTo>
                  <a:cubicBezTo>
                    <a:pt x="4097" y="19717"/>
                    <a:pt x="3370" y="18884"/>
                    <a:pt x="2418" y="18705"/>
                  </a:cubicBezTo>
                  <a:cubicBezTo>
                    <a:pt x="2596" y="18598"/>
                    <a:pt x="2727" y="18420"/>
                    <a:pt x="2751" y="18217"/>
                  </a:cubicBezTo>
                  <a:lnTo>
                    <a:pt x="2942" y="18217"/>
                  </a:lnTo>
                  <a:cubicBezTo>
                    <a:pt x="3156" y="18217"/>
                    <a:pt x="3323" y="18039"/>
                    <a:pt x="3323" y="17836"/>
                  </a:cubicBezTo>
                  <a:cubicBezTo>
                    <a:pt x="3323" y="17622"/>
                    <a:pt x="3156" y="17455"/>
                    <a:pt x="2942" y="17455"/>
                  </a:cubicBezTo>
                  <a:lnTo>
                    <a:pt x="2727" y="17455"/>
                  </a:lnTo>
                  <a:lnTo>
                    <a:pt x="2727" y="15026"/>
                  </a:lnTo>
                  <a:lnTo>
                    <a:pt x="4156" y="13467"/>
                  </a:lnTo>
                  <a:lnTo>
                    <a:pt x="4632" y="13467"/>
                  </a:lnTo>
                  <a:cubicBezTo>
                    <a:pt x="4871" y="13919"/>
                    <a:pt x="5299" y="14252"/>
                    <a:pt x="5823" y="14336"/>
                  </a:cubicBezTo>
                  <a:lnTo>
                    <a:pt x="5061" y="19313"/>
                  </a:lnTo>
                  <a:lnTo>
                    <a:pt x="6442" y="19313"/>
                  </a:lnTo>
                  <a:lnTo>
                    <a:pt x="6442" y="20908"/>
                  </a:lnTo>
                  <a:cubicBezTo>
                    <a:pt x="6252" y="21063"/>
                    <a:pt x="6121" y="21301"/>
                    <a:pt x="6121" y="21563"/>
                  </a:cubicBezTo>
                  <a:lnTo>
                    <a:pt x="6121" y="21622"/>
                  </a:lnTo>
                  <a:lnTo>
                    <a:pt x="5359" y="21622"/>
                  </a:lnTo>
                  <a:lnTo>
                    <a:pt x="4359" y="23277"/>
                  </a:lnTo>
                  <a:lnTo>
                    <a:pt x="4359" y="25111"/>
                  </a:lnTo>
                  <a:lnTo>
                    <a:pt x="4359" y="25873"/>
                  </a:lnTo>
                  <a:lnTo>
                    <a:pt x="9562" y="25873"/>
                  </a:lnTo>
                  <a:lnTo>
                    <a:pt x="9562" y="25111"/>
                  </a:lnTo>
                  <a:lnTo>
                    <a:pt x="9562" y="23277"/>
                  </a:lnTo>
                  <a:lnTo>
                    <a:pt x="8573" y="21622"/>
                  </a:lnTo>
                  <a:lnTo>
                    <a:pt x="7799" y="21622"/>
                  </a:lnTo>
                  <a:lnTo>
                    <a:pt x="7799" y="21563"/>
                  </a:lnTo>
                  <a:cubicBezTo>
                    <a:pt x="7799" y="21301"/>
                    <a:pt x="7680" y="21063"/>
                    <a:pt x="7478" y="20908"/>
                  </a:cubicBezTo>
                  <a:lnTo>
                    <a:pt x="7478" y="19313"/>
                  </a:lnTo>
                  <a:lnTo>
                    <a:pt x="13026" y="19313"/>
                  </a:lnTo>
                  <a:lnTo>
                    <a:pt x="13026" y="20908"/>
                  </a:lnTo>
                  <a:cubicBezTo>
                    <a:pt x="12836" y="21063"/>
                    <a:pt x="12705" y="21301"/>
                    <a:pt x="12705" y="21563"/>
                  </a:cubicBezTo>
                  <a:lnTo>
                    <a:pt x="12705" y="21622"/>
                  </a:lnTo>
                  <a:lnTo>
                    <a:pt x="11943" y="21622"/>
                  </a:lnTo>
                  <a:lnTo>
                    <a:pt x="10955" y="23277"/>
                  </a:lnTo>
                  <a:lnTo>
                    <a:pt x="10955" y="25111"/>
                  </a:lnTo>
                  <a:lnTo>
                    <a:pt x="10955" y="25873"/>
                  </a:lnTo>
                  <a:lnTo>
                    <a:pt x="16158" y="25873"/>
                  </a:lnTo>
                  <a:lnTo>
                    <a:pt x="16158" y="25111"/>
                  </a:lnTo>
                  <a:lnTo>
                    <a:pt x="16158" y="23277"/>
                  </a:lnTo>
                  <a:lnTo>
                    <a:pt x="15158" y="21622"/>
                  </a:lnTo>
                  <a:lnTo>
                    <a:pt x="14396" y="21622"/>
                  </a:lnTo>
                  <a:lnTo>
                    <a:pt x="14396" y="21563"/>
                  </a:lnTo>
                  <a:cubicBezTo>
                    <a:pt x="14396" y="21301"/>
                    <a:pt x="14265" y="21063"/>
                    <a:pt x="14074" y="20908"/>
                  </a:cubicBezTo>
                  <a:lnTo>
                    <a:pt x="14074" y="19313"/>
                  </a:lnTo>
                  <a:lnTo>
                    <a:pt x="15455" y="19313"/>
                  </a:lnTo>
                  <a:lnTo>
                    <a:pt x="15169" y="17491"/>
                  </a:lnTo>
                  <a:lnTo>
                    <a:pt x="14693" y="14336"/>
                  </a:lnTo>
                  <a:cubicBezTo>
                    <a:pt x="15217" y="14252"/>
                    <a:pt x="15646" y="13919"/>
                    <a:pt x="15884" y="13467"/>
                  </a:cubicBezTo>
                  <a:lnTo>
                    <a:pt x="16360" y="13467"/>
                  </a:lnTo>
                  <a:lnTo>
                    <a:pt x="17789" y="15026"/>
                  </a:lnTo>
                  <a:lnTo>
                    <a:pt x="17789" y="17455"/>
                  </a:lnTo>
                  <a:lnTo>
                    <a:pt x="17574" y="17455"/>
                  </a:lnTo>
                  <a:cubicBezTo>
                    <a:pt x="17360" y="17455"/>
                    <a:pt x="17193" y="17622"/>
                    <a:pt x="17193" y="17836"/>
                  </a:cubicBezTo>
                  <a:cubicBezTo>
                    <a:pt x="17193" y="18039"/>
                    <a:pt x="17360" y="18217"/>
                    <a:pt x="17574" y="18217"/>
                  </a:cubicBezTo>
                  <a:lnTo>
                    <a:pt x="17753" y="18217"/>
                  </a:lnTo>
                  <a:cubicBezTo>
                    <a:pt x="17789" y="18420"/>
                    <a:pt x="17920" y="18598"/>
                    <a:pt x="18098" y="18705"/>
                  </a:cubicBezTo>
                  <a:cubicBezTo>
                    <a:pt x="17146" y="18884"/>
                    <a:pt x="16420" y="19717"/>
                    <a:pt x="16420" y="20718"/>
                  </a:cubicBezTo>
                  <a:lnTo>
                    <a:pt x="17551" y="20718"/>
                  </a:lnTo>
                  <a:cubicBezTo>
                    <a:pt x="17551" y="20217"/>
                    <a:pt x="17967" y="19813"/>
                    <a:pt x="18467" y="19813"/>
                  </a:cubicBezTo>
                  <a:cubicBezTo>
                    <a:pt x="18968" y="19813"/>
                    <a:pt x="19372" y="20217"/>
                    <a:pt x="19372" y="20718"/>
                  </a:cubicBezTo>
                  <a:lnTo>
                    <a:pt x="20515" y="20718"/>
                  </a:lnTo>
                  <a:cubicBezTo>
                    <a:pt x="20515" y="19717"/>
                    <a:pt x="19789" y="18884"/>
                    <a:pt x="18837" y="18705"/>
                  </a:cubicBezTo>
                  <a:cubicBezTo>
                    <a:pt x="19015" y="18598"/>
                    <a:pt x="19134" y="18420"/>
                    <a:pt x="19170" y="18217"/>
                  </a:cubicBezTo>
                  <a:lnTo>
                    <a:pt x="19360" y="18217"/>
                  </a:lnTo>
                  <a:cubicBezTo>
                    <a:pt x="19563" y="18217"/>
                    <a:pt x="19741" y="18039"/>
                    <a:pt x="19741" y="17836"/>
                  </a:cubicBezTo>
                  <a:cubicBezTo>
                    <a:pt x="19741" y="17622"/>
                    <a:pt x="19575" y="17455"/>
                    <a:pt x="19360" y="17455"/>
                  </a:cubicBezTo>
                  <a:lnTo>
                    <a:pt x="19206" y="17455"/>
                  </a:lnTo>
                  <a:lnTo>
                    <a:pt x="19206" y="14479"/>
                  </a:lnTo>
                  <a:lnTo>
                    <a:pt x="16979" y="12050"/>
                  </a:lnTo>
                  <a:lnTo>
                    <a:pt x="15908" y="12050"/>
                  </a:lnTo>
                  <a:cubicBezTo>
                    <a:pt x="15658" y="11490"/>
                    <a:pt x="15086" y="11109"/>
                    <a:pt x="14431" y="11109"/>
                  </a:cubicBezTo>
                  <a:cubicBezTo>
                    <a:pt x="14360" y="11109"/>
                    <a:pt x="14276" y="11109"/>
                    <a:pt x="14205" y="11121"/>
                  </a:cubicBezTo>
                  <a:lnTo>
                    <a:pt x="14110" y="10478"/>
                  </a:lnTo>
                  <a:lnTo>
                    <a:pt x="15443" y="10478"/>
                  </a:lnTo>
                  <a:cubicBezTo>
                    <a:pt x="15812" y="10478"/>
                    <a:pt x="16110" y="10169"/>
                    <a:pt x="16110" y="9800"/>
                  </a:cubicBezTo>
                  <a:cubicBezTo>
                    <a:pt x="16110" y="9430"/>
                    <a:pt x="15812" y="9133"/>
                    <a:pt x="15443" y="9133"/>
                  </a:cubicBezTo>
                  <a:lnTo>
                    <a:pt x="14693" y="9133"/>
                  </a:lnTo>
                  <a:lnTo>
                    <a:pt x="14693" y="7549"/>
                  </a:lnTo>
                  <a:cubicBezTo>
                    <a:pt x="15419" y="7549"/>
                    <a:pt x="16003" y="6966"/>
                    <a:pt x="16003" y="6240"/>
                  </a:cubicBezTo>
                  <a:cubicBezTo>
                    <a:pt x="16003" y="5525"/>
                    <a:pt x="15419" y="4942"/>
                    <a:pt x="14693" y="4942"/>
                  </a:cubicBezTo>
                  <a:lnTo>
                    <a:pt x="14693" y="4442"/>
                  </a:lnTo>
                  <a:cubicBezTo>
                    <a:pt x="14693" y="1989"/>
                    <a:pt x="12705" y="1"/>
                    <a:pt x="10264" y="1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617;p32">
              <a:extLst>
                <a:ext uri="{FF2B5EF4-FFF2-40B4-BE49-F238E27FC236}">
                  <a16:creationId xmlns:a16="http://schemas.microsoft.com/office/drawing/2014/main" id="{0973318B-F3E8-399A-261F-3D2C82A90937}"/>
                </a:ext>
              </a:extLst>
            </p:cNvPr>
            <p:cNvGrpSpPr/>
            <p:nvPr/>
          </p:nvGrpSpPr>
          <p:grpSpPr>
            <a:xfrm>
              <a:off x="8922925" y="3320713"/>
              <a:ext cx="512300" cy="646825"/>
              <a:chOff x="4779150" y="1079725"/>
              <a:chExt cx="512300" cy="646825"/>
            </a:xfrm>
          </p:grpSpPr>
          <p:sp>
            <p:nvSpPr>
              <p:cNvPr id="8" name="Google Shape;618;p32">
                <a:extLst>
                  <a:ext uri="{FF2B5EF4-FFF2-40B4-BE49-F238E27FC236}">
                    <a16:creationId xmlns:a16="http://schemas.microsoft.com/office/drawing/2014/main" id="{FEE32266-8DF3-4B18-8C94-3263C686A761}"/>
                  </a:ext>
                </a:extLst>
              </p:cNvPr>
              <p:cNvSpPr/>
              <p:nvPr/>
            </p:nvSpPr>
            <p:spPr>
              <a:xfrm>
                <a:off x="4939900" y="1522650"/>
                <a:ext cx="25900" cy="113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4525" extrusionOk="0">
                    <a:moveTo>
                      <a:pt x="524" y="0"/>
                    </a:moveTo>
                    <a:cubicBezTo>
                      <a:pt x="238" y="0"/>
                      <a:pt x="0" y="226"/>
                      <a:pt x="0" y="512"/>
                    </a:cubicBezTo>
                    <a:lnTo>
                      <a:pt x="0" y="4001"/>
                    </a:lnTo>
                    <a:cubicBezTo>
                      <a:pt x="0" y="4286"/>
                      <a:pt x="238" y="4524"/>
                      <a:pt x="524" y="4524"/>
                    </a:cubicBezTo>
                    <a:cubicBezTo>
                      <a:pt x="810" y="4524"/>
                      <a:pt x="1036" y="4286"/>
                      <a:pt x="1036" y="4001"/>
                    </a:cubicBezTo>
                    <a:lnTo>
                      <a:pt x="1036" y="512"/>
                    </a:lnTo>
                    <a:cubicBezTo>
                      <a:pt x="1036" y="226"/>
                      <a:pt x="810" y="0"/>
                      <a:pt x="5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619;p32">
                <a:extLst>
                  <a:ext uri="{FF2B5EF4-FFF2-40B4-BE49-F238E27FC236}">
                    <a16:creationId xmlns:a16="http://schemas.microsoft.com/office/drawing/2014/main" id="{89E00F7F-F859-DD97-7905-7301DE38D59B}"/>
                  </a:ext>
                </a:extLst>
              </p:cNvPr>
              <p:cNvSpPr/>
              <p:nvPr/>
            </p:nvSpPr>
            <p:spPr>
              <a:xfrm>
                <a:off x="4931850" y="1597950"/>
                <a:ext cx="42000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3025" extrusionOk="0">
                    <a:moveTo>
                      <a:pt x="846" y="0"/>
                    </a:moveTo>
                    <a:cubicBezTo>
                      <a:pt x="382" y="0"/>
                      <a:pt x="1" y="369"/>
                      <a:pt x="1" y="834"/>
                    </a:cubicBezTo>
                    <a:lnTo>
                      <a:pt x="1" y="2179"/>
                    </a:lnTo>
                    <a:cubicBezTo>
                      <a:pt x="1" y="2643"/>
                      <a:pt x="382" y="3024"/>
                      <a:pt x="846" y="3024"/>
                    </a:cubicBezTo>
                    <a:cubicBezTo>
                      <a:pt x="1310" y="3024"/>
                      <a:pt x="1679" y="2643"/>
                      <a:pt x="1679" y="2179"/>
                    </a:cubicBezTo>
                    <a:lnTo>
                      <a:pt x="1679" y="834"/>
                    </a:lnTo>
                    <a:cubicBezTo>
                      <a:pt x="1679" y="369"/>
                      <a:pt x="1310" y="0"/>
                      <a:pt x="8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620;p32">
                <a:extLst>
                  <a:ext uri="{FF2B5EF4-FFF2-40B4-BE49-F238E27FC236}">
                    <a16:creationId xmlns:a16="http://schemas.microsoft.com/office/drawing/2014/main" id="{830CF5A2-AAC1-BB48-91B8-CC1AC6DFACB4}"/>
                  </a:ext>
                </a:extLst>
              </p:cNvPr>
              <p:cNvSpPr/>
              <p:nvPr/>
            </p:nvSpPr>
            <p:spPr>
              <a:xfrm>
                <a:off x="4887800" y="1620275"/>
                <a:ext cx="130100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4251" extrusionOk="0">
                    <a:moveTo>
                      <a:pt x="1001" y="0"/>
                    </a:moveTo>
                    <a:lnTo>
                      <a:pt x="1" y="1655"/>
                    </a:lnTo>
                    <a:lnTo>
                      <a:pt x="1" y="4251"/>
                    </a:lnTo>
                    <a:lnTo>
                      <a:pt x="5204" y="4251"/>
                    </a:lnTo>
                    <a:lnTo>
                      <a:pt x="5204" y="1655"/>
                    </a:lnTo>
                    <a:lnTo>
                      <a:pt x="42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621;p32">
                <a:extLst>
                  <a:ext uri="{FF2B5EF4-FFF2-40B4-BE49-F238E27FC236}">
                    <a16:creationId xmlns:a16="http://schemas.microsoft.com/office/drawing/2014/main" id="{AF7BE4F0-B35E-8762-4FA8-6D5E497D9478}"/>
                  </a:ext>
                </a:extLst>
              </p:cNvPr>
              <p:cNvSpPr/>
              <p:nvPr/>
            </p:nvSpPr>
            <p:spPr>
              <a:xfrm>
                <a:off x="4910725" y="1658975"/>
                <a:ext cx="84550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3382" h="2703" extrusionOk="0">
                    <a:moveTo>
                      <a:pt x="1691" y="0"/>
                    </a:moveTo>
                    <a:cubicBezTo>
                      <a:pt x="750" y="0"/>
                      <a:pt x="0" y="750"/>
                      <a:pt x="0" y="1691"/>
                    </a:cubicBezTo>
                    <a:lnTo>
                      <a:pt x="0" y="2703"/>
                    </a:lnTo>
                    <a:lnTo>
                      <a:pt x="3382" y="2703"/>
                    </a:lnTo>
                    <a:lnTo>
                      <a:pt x="3382" y="1691"/>
                    </a:lnTo>
                    <a:cubicBezTo>
                      <a:pt x="3382" y="750"/>
                      <a:pt x="2620" y="0"/>
                      <a:pt x="16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622;p32">
                <a:extLst>
                  <a:ext uri="{FF2B5EF4-FFF2-40B4-BE49-F238E27FC236}">
                    <a16:creationId xmlns:a16="http://schemas.microsoft.com/office/drawing/2014/main" id="{5A04B153-9A78-3A04-E0C9-290ABDE7665D}"/>
                  </a:ext>
                </a:extLst>
              </p:cNvPr>
              <p:cNvSpPr/>
              <p:nvPr/>
            </p:nvSpPr>
            <p:spPr>
              <a:xfrm>
                <a:off x="4887800" y="1707475"/>
                <a:ext cx="13010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763" extrusionOk="0">
                    <a:moveTo>
                      <a:pt x="1" y="1"/>
                    </a:moveTo>
                    <a:lnTo>
                      <a:pt x="1" y="763"/>
                    </a:lnTo>
                    <a:lnTo>
                      <a:pt x="5204" y="763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623;p32">
                <a:extLst>
                  <a:ext uri="{FF2B5EF4-FFF2-40B4-BE49-F238E27FC236}">
                    <a16:creationId xmlns:a16="http://schemas.microsoft.com/office/drawing/2014/main" id="{9B083E3C-8B3E-5C38-39A7-6296BC521831}"/>
                  </a:ext>
                </a:extLst>
              </p:cNvPr>
              <p:cNvSpPr/>
              <p:nvPr/>
            </p:nvSpPr>
            <p:spPr>
              <a:xfrm>
                <a:off x="4911025" y="1636350"/>
                <a:ext cx="140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286" y="0"/>
                    </a:moveTo>
                    <a:cubicBezTo>
                      <a:pt x="119" y="0"/>
                      <a:pt x="0" y="119"/>
                      <a:pt x="0" y="286"/>
                    </a:cubicBezTo>
                    <a:cubicBezTo>
                      <a:pt x="0" y="441"/>
                      <a:pt x="119" y="560"/>
                      <a:pt x="286" y="560"/>
                    </a:cubicBezTo>
                    <a:cubicBezTo>
                      <a:pt x="441" y="560"/>
                      <a:pt x="560" y="441"/>
                      <a:pt x="560" y="286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624;p32">
                <a:extLst>
                  <a:ext uri="{FF2B5EF4-FFF2-40B4-BE49-F238E27FC236}">
                    <a16:creationId xmlns:a16="http://schemas.microsoft.com/office/drawing/2014/main" id="{EE1877C9-378D-5751-F18A-30C3AAEABCA4}"/>
                  </a:ext>
                </a:extLst>
              </p:cNvPr>
              <p:cNvSpPr/>
              <p:nvPr/>
            </p:nvSpPr>
            <p:spPr>
              <a:xfrm>
                <a:off x="4934225" y="1636350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87" y="0"/>
                    </a:moveTo>
                    <a:cubicBezTo>
                      <a:pt x="120" y="0"/>
                      <a:pt x="1" y="119"/>
                      <a:pt x="1" y="286"/>
                    </a:cubicBezTo>
                    <a:cubicBezTo>
                      <a:pt x="1" y="441"/>
                      <a:pt x="132" y="560"/>
                      <a:pt x="287" y="560"/>
                    </a:cubicBezTo>
                    <a:cubicBezTo>
                      <a:pt x="441" y="560"/>
                      <a:pt x="561" y="441"/>
                      <a:pt x="561" y="286"/>
                    </a:cubicBezTo>
                    <a:cubicBezTo>
                      <a:pt x="561" y="131"/>
                      <a:pt x="441" y="0"/>
                      <a:pt x="2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625;p32">
                <a:extLst>
                  <a:ext uri="{FF2B5EF4-FFF2-40B4-BE49-F238E27FC236}">
                    <a16:creationId xmlns:a16="http://schemas.microsoft.com/office/drawing/2014/main" id="{1001A138-1D1A-B2B0-6CB5-B8A334A48413}"/>
                  </a:ext>
                </a:extLst>
              </p:cNvPr>
              <p:cNvSpPr/>
              <p:nvPr/>
            </p:nvSpPr>
            <p:spPr>
              <a:xfrm>
                <a:off x="4957450" y="1636350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86" y="0"/>
                    </a:moveTo>
                    <a:cubicBezTo>
                      <a:pt x="132" y="0"/>
                      <a:pt x="1" y="119"/>
                      <a:pt x="1" y="286"/>
                    </a:cubicBezTo>
                    <a:cubicBezTo>
                      <a:pt x="1" y="441"/>
                      <a:pt x="132" y="560"/>
                      <a:pt x="286" y="560"/>
                    </a:cubicBezTo>
                    <a:cubicBezTo>
                      <a:pt x="441" y="560"/>
                      <a:pt x="560" y="441"/>
                      <a:pt x="560" y="286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626;p32">
                <a:extLst>
                  <a:ext uri="{FF2B5EF4-FFF2-40B4-BE49-F238E27FC236}">
                    <a16:creationId xmlns:a16="http://schemas.microsoft.com/office/drawing/2014/main" id="{0C24C212-D3ED-7AEC-0B5B-8DAE0E988EA5}"/>
                  </a:ext>
                </a:extLst>
              </p:cNvPr>
              <p:cNvSpPr/>
              <p:nvPr/>
            </p:nvSpPr>
            <p:spPr>
              <a:xfrm>
                <a:off x="4980675" y="1636350"/>
                <a:ext cx="143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60" extrusionOk="0">
                    <a:moveTo>
                      <a:pt x="286" y="0"/>
                    </a:moveTo>
                    <a:cubicBezTo>
                      <a:pt x="131" y="0"/>
                      <a:pt x="0" y="119"/>
                      <a:pt x="0" y="286"/>
                    </a:cubicBezTo>
                    <a:cubicBezTo>
                      <a:pt x="0" y="441"/>
                      <a:pt x="131" y="560"/>
                      <a:pt x="286" y="560"/>
                    </a:cubicBezTo>
                    <a:cubicBezTo>
                      <a:pt x="441" y="560"/>
                      <a:pt x="572" y="441"/>
                      <a:pt x="572" y="286"/>
                    </a:cubicBezTo>
                    <a:cubicBezTo>
                      <a:pt x="572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627;p32">
                <a:extLst>
                  <a:ext uri="{FF2B5EF4-FFF2-40B4-BE49-F238E27FC236}">
                    <a16:creationId xmlns:a16="http://schemas.microsoft.com/office/drawing/2014/main" id="{EB16A17D-24AF-E896-854C-C6357EEF95B8}"/>
                  </a:ext>
                </a:extLst>
              </p:cNvPr>
              <p:cNvSpPr/>
              <p:nvPr/>
            </p:nvSpPr>
            <p:spPr>
              <a:xfrm>
                <a:off x="5104800" y="1522650"/>
                <a:ext cx="25925" cy="113125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4525" extrusionOk="0">
                    <a:moveTo>
                      <a:pt x="512" y="0"/>
                    </a:moveTo>
                    <a:cubicBezTo>
                      <a:pt x="226" y="0"/>
                      <a:pt x="0" y="226"/>
                      <a:pt x="0" y="512"/>
                    </a:cubicBezTo>
                    <a:lnTo>
                      <a:pt x="0" y="4001"/>
                    </a:lnTo>
                    <a:cubicBezTo>
                      <a:pt x="0" y="4286"/>
                      <a:pt x="226" y="4524"/>
                      <a:pt x="512" y="4524"/>
                    </a:cubicBezTo>
                    <a:cubicBezTo>
                      <a:pt x="798" y="4524"/>
                      <a:pt x="1036" y="4286"/>
                      <a:pt x="1036" y="4001"/>
                    </a:cubicBezTo>
                    <a:lnTo>
                      <a:pt x="1036" y="512"/>
                    </a:lnTo>
                    <a:cubicBezTo>
                      <a:pt x="1036" y="226"/>
                      <a:pt x="798" y="0"/>
                      <a:pt x="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628;p32">
                <a:extLst>
                  <a:ext uri="{FF2B5EF4-FFF2-40B4-BE49-F238E27FC236}">
                    <a16:creationId xmlns:a16="http://schemas.microsoft.com/office/drawing/2014/main" id="{D6693783-42D3-F332-9CF5-875A1ECA4159}"/>
                  </a:ext>
                </a:extLst>
              </p:cNvPr>
              <p:cNvSpPr/>
              <p:nvPr/>
            </p:nvSpPr>
            <p:spPr>
              <a:xfrm>
                <a:off x="5096750" y="1597950"/>
                <a:ext cx="42000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3025" extrusionOk="0">
                    <a:moveTo>
                      <a:pt x="834" y="0"/>
                    </a:moveTo>
                    <a:cubicBezTo>
                      <a:pt x="370" y="0"/>
                      <a:pt x="1" y="369"/>
                      <a:pt x="1" y="834"/>
                    </a:cubicBezTo>
                    <a:lnTo>
                      <a:pt x="1" y="2179"/>
                    </a:lnTo>
                    <a:cubicBezTo>
                      <a:pt x="1" y="2643"/>
                      <a:pt x="370" y="3024"/>
                      <a:pt x="834" y="3024"/>
                    </a:cubicBezTo>
                    <a:cubicBezTo>
                      <a:pt x="1299" y="3024"/>
                      <a:pt x="1680" y="2643"/>
                      <a:pt x="1680" y="2179"/>
                    </a:cubicBezTo>
                    <a:lnTo>
                      <a:pt x="1680" y="834"/>
                    </a:lnTo>
                    <a:cubicBezTo>
                      <a:pt x="1680" y="369"/>
                      <a:pt x="1299" y="0"/>
                      <a:pt x="8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629;p32">
                <a:extLst>
                  <a:ext uri="{FF2B5EF4-FFF2-40B4-BE49-F238E27FC236}">
                    <a16:creationId xmlns:a16="http://schemas.microsoft.com/office/drawing/2014/main" id="{FD99A073-BF37-B803-11C0-D1FFE3C43A54}"/>
                  </a:ext>
                </a:extLst>
              </p:cNvPr>
              <p:cNvSpPr/>
              <p:nvPr/>
            </p:nvSpPr>
            <p:spPr>
              <a:xfrm>
                <a:off x="5052700" y="1620275"/>
                <a:ext cx="130100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4251" extrusionOk="0">
                    <a:moveTo>
                      <a:pt x="989" y="0"/>
                    </a:moveTo>
                    <a:lnTo>
                      <a:pt x="1" y="1655"/>
                    </a:lnTo>
                    <a:lnTo>
                      <a:pt x="1" y="4251"/>
                    </a:lnTo>
                    <a:lnTo>
                      <a:pt x="5204" y="4251"/>
                    </a:lnTo>
                    <a:lnTo>
                      <a:pt x="5204" y="1655"/>
                    </a:lnTo>
                    <a:lnTo>
                      <a:pt x="42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630;p32">
                <a:extLst>
                  <a:ext uri="{FF2B5EF4-FFF2-40B4-BE49-F238E27FC236}">
                    <a16:creationId xmlns:a16="http://schemas.microsoft.com/office/drawing/2014/main" id="{1AFCEED4-B501-2C6E-0402-8C48FAE437EF}"/>
                  </a:ext>
                </a:extLst>
              </p:cNvPr>
              <p:cNvSpPr/>
              <p:nvPr/>
            </p:nvSpPr>
            <p:spPr>
              <a:xfrm>
                <a:off x="5075325" y="1658975"/>
                <a:ext cx="84850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2703" extrusionOk="0">
                    <a:moveTo>
                      <a:pt x="1691" y="0"/>
                    </a:moveTo>
                    <a:cubicBezTo>
                      <a:pt x="762" y="0"/>
                      <a:pt x="0" y="750"/>
                      <a:pt x="0" y="1691"/>
                    </a:cubicBezTo>
                    <a:lnTo>
                      <a:pt x="0" y="2703"/>
                    </a:lnTo>
                    <a:lnTo>
                      <a:pt x="3394" y="2703"/>
                    </a:lnTo>
                    <a:lnTo>
                      <a:pt x="3394" y="1691"/>
                    </a:lnTo>
                    <a:cubicBezTo>
                      <a:pt x="3394" y="750"/>
                      <a:pt x="2632" y="0"/>
                      <a:pt x="16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631;p32">
                <a:extLst>
                  <a:ext uri="{FF2B5EF4-FFF2-40B4-BE49-F238E27FC236}">
                    <a16:creationId xmlns:a16="http://schemas.microsoft.com/office/drawing/2014/main" id="{505AFB22-AA8E-6E5F-28FC-205DE6463071}"/>
                  </a:ext>
                </a:extLst>
              </p:cNvPr>
              <p:cNvSpPr/>
              <p:nvPr/>
            </p:nvSpPr>
            <p:spPr>
              <a:xfrm>
                <a:off x="5052700" y="1707475"/>
                <a:ext cx="130100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763" extrusionOk="0">
                    <a:moveTo>
                      <a:pt x="1" y="1"/>
                    </a:moveTo>
                    <a:lnTo>
                      <a:pt x="1" y="763"/>
                    </a:lnTo>
                    <a:lnTo>
                      <a:pt x="5204" y="763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632;p32">
                <a:extLst>
                  <a:ext uri="{FF2B5EF4-FFF2-40B4-BE49-F238E27FC236}">
                    <a16:creationId xmlns:a16="http://schemas.microsoft.com/office/drawing/2014/main" id="{97358C1F-BE39-E7AD-4EC5-8D2C67FE20EA}"/>
                  </a:ext>
                </a:extLst>
              </p:cNvPr>
              <p:cNvSpPr/>
              <p:nvPr/>
            </p:nvSpPr>
            <p:spPr>
              <a:xfrm>
                <a:off x="5075625" y="1636350"/>
                <a:ext cx="143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60" extrusionOk="0">
                    <a:moveTo>
                      <a:pt x="286" y="0"/>
                    </a:moveTo>
                    <a:cubicBezTo>
                      <a:pt x="131" y="0"/>
                      <a:pt x="0" y="119"/>
                      <a:pt x="0" y="286"/>
                    </a:cubicBezTo>
                    <a:cubicBezTo>
                      <a:pt x="0" y="441"/>
                      <a:pt x="131" y="560"/>
                      <a:pt x="286" y="560"/>
                    </a:cubicBezTo>
                    <a:cubicBezTo>
                      <a:pt x="441" y="560"/>
                      <a:pt x="572" y="441"/>
                      <a:pt x="572" y="286"/>
                    </a:cubicBezTo>
                    <a:cubicBezTo>
                      <a:pt x="572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633;p32">
                <a:extLst>
                  <a:ext uri="{FF2B5EF4-FFF2-40B4-BE49-F238E27FC236}">
                    <a16:creationId xmlns:a16="http://schemas.microsoft.com/office/drawing/2014/main" id="{3846B62B-A2EE-A292-52F1-8EEBA8B698FA}"/>
                  </a:ext>
                </a:extLst>
              </p:cNvPr>
              <p:cNvSpPr/>
              <p:nvPr/>
            </p:nvSpPr>
            <p:spPr>
              <a:xfrm>
                <a:off x="5099125" y="1636350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75" y="0"/>
                    </a:moveTo>
                    <a:cubicBezTo>
                      <a:pt x="120" y="0"/>
                      <a:pt x="1" y="119"/>
                      <a:pt x="1" y="286"/>
                    </a:cubicBezTo>
                    <a:cubicBezTo>
                      <a:pt x="1" y="441"/>
                      <a:pt x="120" y="560"/>
                      <a:pt x="275" y="560"/>
                    </a:cubicBezTo>
                    <a:cubicBezTo>
                      <a:pt x="430" y="560"/>
                      <a:pt x="561" y="441"/>
                      <a:pt x="561" y="286"/>
                    </a:cubicBezTo>
                    <a:cubicBezTo>
                      <a:pt x="561" y="131"/>
                      <a:pt x="430" y="0"/>
                      <a:pt x="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634;p32">
                <a:extLst>
                  <a:ext uri="{FF2B5EF4-FFF2-40B4-BE49-F238E27FC236}">
                    <a16:creationId xmlns:a16="http://schemas.microsoft.com/office/drawing/2014/main" id="{5D870240-89A9-9683-804F-8B051E8CAB66}"/>
                  </a:ext>
                </a:extLst>
              </p:cNvPr>
              <p:cNvSpPr/>
              <p:nvPr/>
            </p:nvSpPr>
            <p:spPr>
              <a:xfrm>
                <a:off x="5122350" y="1636350"/>
                <a:ext cx="1402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0" extrusionOk="0">
                    <a:moveTo>
                      <a:pt x="275" y="0"/>
                    </a:moveTo>
                    <a:cubicBezTo>
                      <a:pt x="120" y="0"/>
                      <a:pt x="1" y="119"/>
                      <a:pt x="1" y="286"/>
                    </a:cubicBezTo>
                    <a:cubicBezTo>
                      <a:pt x="1" y="441"/>
                      <a:pt x="120" y="560"/>
                      <a:pt x="275" y="560"/>
                    </a:cubicBezTo>
                    <a:cubicBezTo>
                      <a:pt x="429" y="560"/>
                      <a:pt x="560" y="441"/>
                      <a:pt x="560" y="286"/>
                    </a:cubicBezTo>
                    <a:cubicBezTo>
                      <a:pt x="560" y="131"/>
                      <a:pt x="429" y="0"/>
                      <a:pt x="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635;p32">
                <a:extLst>
                  <a:ext uri="{FF2B5EF4-FFF2-40B4-BE49-F238E27FC236}">
                    <a16:creationId xmlns:a16="http://schemas.microsoft.com/office/drawing/2014/main" id="{EA1F5965-66BD-5502-047B-34AC5254E7CE}"/>
                  </a:ext>
                </a:extLst>
              </p:cNvPr>
              <p:cNvSpPr/>
              <p:nvPr/>
            </p:nvSpPr>
            <p:spPr>
              <a:xfrm>
                <a:off x="5145575" y="1636350"/>
                <a:ext cx="14000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286" y="0"/>
                    </a:moveTo>
                    <a:cubicBezTo>
                      <a:pt x="119" y="0"/>
                      <a:pt x="0" y="119"/>
                      <a:pt x="0" y="286"/>
                    </a:cubicBezTo>
                    <a:cubicBezTo>
                      <a:pt x="0" y="441"/>
                      <a:pt x="131" y="560"/>
                      <a:pt x="286" y="560"/>
                    </a:cubicBezTo>
                    <a:cubicBezTo>
                      <a:pt x="441" y="560"/>
                      <a:pt x="560" y="441"/>
                      <a:pt x="560" y="286"/>
                    </a:cubicBezTo>
                    <a:cubicBezTo>
                      <a:pt x="560" y="131"/>
                      <a:pt x="441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36;p32">
                <a:extLst>
                  <a:ext uri="{FF2B5EF4-FFF2-40B4-BE49-F238E27FC236}">
                    <a16:creationId xmlns:a16="http://schemas.microsoft.com/office/drawing/2014/main" id="{D0023EDD-A2B5-AB61-9BB9-4CCE3069367E}"/>
                  </a:ext>
                </a:extLst>
              </p:cNvPr>
              <p:cNvSpPr/>
              <p:nvPr/>
            </p:nvSpPr>
            <p:spPr>
              <a:xfrm>
                <a:off x="4891675" y="1203250"/>
                <a:ext cx="65200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609" extrusionOk="0">
                    <a:moveTo>
                      <a:pt x="1310" y="1"/>
                    </a:moveTo>
                    <a:cubicBezTo>
                      <a:pt x="584" y="1"/>
                      <a:pt x="0" y="584"/>
                      <a:pt x="0" y="1310"/>
                    </a:cubicBezTo>
                    <a:cubicBezTo>
                      <a:pt x="0" y="2025"/>
                      <a:pt x="584" y="2608"/>
                      <a:pt x="1310" y="2608"/>
                    </a:cubicBezTo>
                    <a:cubicBezTo>
                      <a:pt x="2024" y="2608"/>
                      <a:pt x="2608" y="2025"/>
                      <a:pt x="2608" y="1310"/>
                    </a:cubicBezTo>
                    <a:cubicBezTo>
                      <a:pt x="2608" y="584"/>
                      <a:pt x="2024" y="1"/>
                      <a:pt x="13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637;p32">
                <a:extLst>
                  <a:ext uri="{FF2B5EF4-FFF2-40B4-BE49-F238E27FC236}">
                    <a16:creationId xmlns:a16="http://schemas.microsoft.com/office/drawing/2014/main" id="{C2DF6CD0-0201-53EF-EE91-9D0423FC2BC0}"/>
                  </a:ext>
                </a:extLst>
              </p:cNvPr>
              <p:cNvSpPr/>
              <p:nvPr/>
            </p:nvSpPr>
            <p:spPr>
              <a:xfrm>
                <a:off x="5113725" y="1203250"/>
                <a:ext cx="65200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609" extrusionOk="0">
                    <a:moveTo>
                      <a:pt x="1298" y="1"/>
                    </a:moveTo>
                    <a:cubicBezTo>
                      <a:pt x="584" y="1"/>
                      <a:pt x="0" y="584"/>
                      <a:pt x="0" y="1310"/>
                    </a:cubicBezTo>
                    <a:cubicBezTo>
                      <a:pt x="0" y="2025"/>
                      <a:pt x="584" y="2608"/>
                      <a:pt x="1298" y="2608"/>
                    </a:cubicBezTo>
                    <a:cubicBezTo>
                      <a:pt x="2024" y="2608"/>
                      <a:pt x="2608" y="2025"/>
                      <a:pt x="2608" y="1310"/>
                    </a:cubicBezTo>
                    <a:cubicBezTo>
                      <a:pt x="2608" y="584"/>
                      <a:pt x="2024" y="1"/>
                      <a:pt x="12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38;p32">
                <a:extLst>
                  <a:ext uri="{FF2B5EF4-FFF2-40B4-BE49-F238E27FC236}">
                    <a16:creationId xmlns:a16="http://schemas.microsoft.com/office/drawing/2014/main" id="{22EB1446-BB51-34B7-16C7-330BDB4AC4B7}"/>
                  </a:ext>
                </a:extLst>
              </p:cNvPr>
              <p:cNvSpPr/>
              <p:nvPr/>
            </p:nvSpPr>
            <p:spPr>
              <a:xfrm>
                <a:off x="4812200" y="1514300"/>
                <a:ext cx="35750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430" extrusionOk="0">
                    <a:moveTo>
                      <a:pt x="715" y="1"/>
                    </a:moveTo>
                    <a:cubicBezTo>
                      <a:pt x="322" y="1"/>
                      <a:pt x="0" y="322"/>
                      <a:pt x="0" y="715"/>
                    </a:cubicBezTo>
                    <a:cubicBezTo>
                      <a:pt x="0" y="1108"/>
                      <a:pt x="322" y="1429"/>
                      <a:pt x="715" y="1429"/>
                    </a:cubicBezTo>
                    <a:cubicBezTo>
                      <a:pt x="1108" y="1429"/>
                      <a:pt x="1429" y="1108"/>
                      <a:pt x="1429" y="715"/>
                    </a:cubicBezTo>
                    <a:cubicBezTo>
                      <a:pt x="1429" y="322"/>
                      <a:pt x="1108" y="1"/>
                      <a:pt x="7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39;p32">
                <a:extLst>
                  <a:ext uri="{FF2B5EF4-FFF2-40B4-BE49-F238E27FC236}">
                    <a16:creationId xmlns:a16="http://schemas.microsoft.com/office/drawing/2014/main" id="{6E28B424-79A8-8E79-49E9-9B5EC8290CE2}"/>
                  </a:ext>
                </a:extLst>
              </p:cNvPr>
              <p:cNvSpPr/>
              <p:nvPr/>
            </p:nvSpPr>
            <p:spPr>
              <a:xfrm>
                <a:off x="4811600" y="1380950"/>
                <a:ext cx="135150" cy="135175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5407" extrusionOk="0">
                    <a:moveTo>
                      <a:pt x="2227" y="1"/>
                    </a:moveTo>
                    <a:lnTo>
                      <a:pt x="1" y="2430"/>
                    </a:lnTo>
                    <a:lnTo>
                      <a:pt x="1" y="5406"/>
                    </a:lnTo>
                    <a:lnTo>
                      <a:pt x="1417" y="5406"/>
                    </a:lnTo>
                    <a:lnTo>
                      <a:pt x="1417" y="2977"/>
                    </a:lnTo>
                    <a:lnTo>
                      <a:pt x="2846" y="1418"/>
                    </a:lnTo>
                    <a:lnTo>
                      <a:pt x="5406" y="1418"/>
                    </a:lnTo>
                    <a:lnTo>
                      <a:pt x="54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640;p32">
                <a:extLst>
                  <a:ext uri="{FF2B5EF4-FFF2-40B4-BE49-F238E27FC236}">
                    <a16:creationId xmlns:a16="http://schemas.microsoft.com/office/drawing/2014/main" id="{B38BB550-95D8-0DDD-276A-A827BF6DE7E4}"/>
                  </a:ext>
                </a:extLst>
              </p:cNvPr>
              <p:cNvSpPr/>
              <p:nvPr/>
            </p:nvSpPr>
            <p:spPr>
              <a:xfrm>
                <a:off x="4890175" y="1357450"/>
                <a:ext cx="81300" cy="81275"/>
              </a:xfrm>
              <a:custGeom>
                <a:avLst/>
                <a:gdLst/>
                <a:ahLst/>
                <a:cxnLst/>
                <a:rect l="l" t="t" r="r" b="b"/>
                <a:pathLst>
                  <a:path w="3252" h="3251" extrusionOk="0">
                    <a:moveTo>
                      <a:pt x="1632" y="0"/>
                    </a:moveTo>
                    <a:cubicBezTo>
                      <a:pt x="727" y="0"/>
                      <a:pt x="1" y="726"/>
                      <a:pt x="1" y="1619"/>
                    </a:cubicBezTo>
                    <a:cubicBezTo>
                      <a:pt x="1" y="2524"/>
                      <a:pt x="727" y="3250"/>
                      <a:pt x="1632" y="3250"/>
                    </a:cubicBezTo>
                    <a:cubicBezTo>
                      <a:pt x="2525" y="3250"/>
                      <a:pt x="3251" y="2524"/>
                      <a:pt x="3251" y="1619"/>
                    </a:cubicBezTo>
                    <a:cubicBezTo>
                      <a:pt x="3251" y="726"/>
                      <a:pt x="2525" y="0"/>
                      <a:pt x="16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641;p32">
                <a:extLst>
                  <a:ext uri="{FF2B5EF4-FFF2-40B4-BE49-F238E27FC236}">
                    <a16:creationId xmlns:a16="http://schemas.microsoft.com/office/drawing/2014/main" id="{055F774D-A4E3-3508-86C6-2446B79ABC8C}"/>
                  </a:ext>
                </a:extLst>
              </p:cNvPr>
              <p:cNvSpPr/>
              <p:nvPr/>
            </p:nvSpPr>
            <p:spPr>
              <a:xfrm>
                <a:off x="4798200" y="1516100"/>
                <a:ext cx="6372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763" extrusionOk="0">
                    <a:moveTo>
                      <a:pt x="382" y="0"/>
                    </a:moveTo>
                    <a:cubicBezTo>
                      <a:pt x="179" y="0"/>
                      <a:pt x="1" y="167"/>
                      <a:pt x="1" y="381"/>
                    </a:cubicBezTo>
                    <a:cubicBezTo>
                      <a:pt x="1" y="584"/>
                      <a:pt x="179" y="762"/>
                      <a:pt x="382" y="762"/>
                    </a:cubicBezTo>
                    <a:lnTo>
                      <a:pt x="2168" y="762"/>
                    </a:lnTo>
                    <a:cubicBezTo>
                      <a:pt x="2382" y="762"/>
                      <a:pt x="2549" y="584"/>
                      <a:pt x="2549" y="381"/>
                    </a:cubicBezTo>
                    <a:cubicBezTo>
                      <a:pt x="2549" y="167"/>
                      <a:pt x="2382" y="0"/>
                      <a:pt x="21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642;p32">
                <a:extLst>
                  <a:ext uri="{FF2B5EF4-FFF2-40B4-BE49-F238E27FC236}">
                    <a16:creationId xmlns:a16="http://schemas.microsoft.com/office/drawing/2014/main" id="{029C51A1-086D-3988-5A56-633FFCE04873}"/>
                  </a:ext>
                </a:extLst>
              </p:cNvPr>
              <p:cNvSpPr/>
              <p:nvPr/>
            </p:nvSpPr>
            <p:spPr>
              <a:xfrm>
                <a:off x="4779150" y="1546450"/>
                <a:ext cx="1021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2049" extrusionOk="0">
                    <a:moveTo>
                      <a:pt x="2037" y="1"/>
                    </a:moveTo>
                    <a:cubicBezTo>
                      <a:pt x="918" y="1"/>
                      <a:pt x="1" y="917"/>
                      <a:pt x="1" y="2048"/>
                    </a:cubicBezTo>
                    <a:lnTo>
                      <a:pt x="1132" y="2048"/>
                    </a:lnTo>
                    <a:cubicBezTo>
                      <a:pt x="1132" y="1548"/>
                      <a:pt x="1537" y="1144"/>
                      <a:pt x="2037" y="1144"/>
                    </a:cubicBezTo>
                    <a:cubicBezTo>
                      <a:pt x="2537" y="1144"/>
                      <a:pt x="2954" y="1548"/>
                      <a:pt x="2954" y="2048"/>
                    </a:cubicBezTo>
                    <a:lnTo>
                      <a:pt x="4085" y="2048"/>
                    </a:lnTo>
                    <a:cubicBezTo>
                      <a:pt x="4085" y="917"/>
                      <a:pt x="3168" y="1"/>
                      <a:pt x="20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643;p32">
                <a:extLst>
                  <a:ext uri="{FF2B5EF4-FFF2-40B4-BE49-F238E27FC236}">
                    <a16:creationId xmlns:a16="http://schemas.microsoft.com/office/drawing/2014/main" id="{DD0A1AD2-9DA7-CAB4-ED13-211769BBA51C}"/>
                  </a:ext>
                </a:extLst>
              </p:cNvPr>
              <p:cNvSpPr/>
              <p:nvPr/>
            </p:nvSpPr>
            <p:spPr>
              <a:xfrm>
                <a:off x="4910425" y="1377675"/>
                <a:ext cx="408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1632" extrusionOk="0">
                    <a:moveTo>
                      <a:pt x="822" y="1"/>
                    </a:moveTo>
                    <a:cubicBezTo>
                      <a:pt x="370" y="1"/>
                      <a:pt x="0" y="370"/>
                      <a:pt x="0" y="810"/>
                    </a:cubicBezTo>
                    <a:cubicBezTo>
                      <a:pt x="0" y="1263"/>
                      <a:pt x="370" y="1632"/>
                      <a:pt x="822" y="1632"/>
                    </a:cubicBezTo>
                    <a:cubicBezTo>
                      <a:pt x="1262" y="1632"/>
                      <a:pt x="1632" y="1263"/>
                      <a:pt x="1632" y="810"/>
                    </a:cubicBezTo>
                    <a:cubicBezTo>
                      <a:pt x="1632" y="370"/>
                      <a:pt x="1262" y="1"/>
                      <a:pt x="8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644;p32">
                <a:extLst>
                  <a:ext uri="{FF2B5EF4-FFF2-40B4-BE49-F238E27FC236}">
                    <a16:creationId xmlns:a16="http://schemas.microsoft.com/office/drawing/2014/main" id="{589CCE96-76A6-F126-B6F4-A387C0167CB6}"/>
                  </a:ext>
                </a:extLst>
              </p:cNvPr>
              <p:cNvSpPr/>
              <p:nvPr/>
            </p:nvSpPr>
            <p:spPr>
              <a:xfrm>
                <a:off x="5222375" y="1514300"/>
                <a:ext cx="360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430" extrusionOk="0">
                    <a:moveTo>
                      <a:pt x="726" y="1"/>
                    </a:moveTo>
                    <a:cubicBezTo>
                      <a:pt x="322" y="1"/>
                      <a:pt x="0" y="322"/>
                      <a:pt x="0" y="715"/>
                    </a:cubicBezTo>
                    <a:cubicBezTo>
                      <a:pt x="0" y="1108"/>
                      <a:pt x="322" y="1429"/>
                      <a:pt x="726" y="1429"/>
                    </a:cubicBezTo>
                    <a:cubicBezTo>
                      <a:pt x="1119" y="1429"/>
                      <a:pt x="1441" y="1108"/>
                      <a:pt x="1441" y="715"/>
                    </a:cubicBezTo>
                    <a:cubicBezTo>
                      <a:pt x="1441" y="322"/>
                      <a:pt x="1119" y="1"/>
                      <a:pt x="7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645;p32">
                <a:extLst>
                  <a:ext uri="{FF2B5EF4-FFF2-40B4-BE49-F238E27FC236}">
                    <a16:creationId xmlns:a16="http://schemas.microsoft.com/office/drawing/2014/main" id="{92CE8345-C962-8BAA-5B19-01C6592C8517}"/>
                  </a:ext>
                </a:extLst>
              </p:cNvPr>
              <p:cNvSpPr/>
              <p:nvPr/>
            </p:nvSpPr>
            <p:spPr>
              <a:xfrm>
                <a:off x="5123850" y="1380950"/>
                <a:ext cx="135150" cy="135175"/>
              </a:xfrm>
              <a:custGeom>
                <a:avLst/>
                <a:gdLst/>
                <a:ahLst/>
                <a:cxnLst/>
                <a:rect l="l" t="t" r="r" b="b"/>
                <a:pathLst>
                  <a:path w="5406" h="5407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60" y="1418"/>
                    </a:lnTo>
                    <a:lnTo>
                      <a:pt x="3989" y="2977"/>
                    </a:lnTo>
                    <a:lnTo>
                      <a:pt x="3989" y="5406"/>
                    </a:lnTo>
                    <a:lnTo>
                      <a:pt x="5406" y="5406"/>
                    </a:lnTo>
                    <a:lnTo>
                      <a:pt x="5406" y="2430"/>
                    </a:lnTo>
                    <a:lnTo>
                      <a:pt x="31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646;p32">
                <a:extLst>
                  <a:ext uri="{FF2B5EF4-FFF2-40B4-BE49-F238E27FC236}">
                    <a16:creationId xmlns:a16="http://schemas.microsoft.com/office/drawing/2014/main" id="{5D0423B5-8402-A55D-70C8-F17FCACA0284}"/>
                  </a:ext>
                </a:extLst>
              </p:cNvPr>
              <p:cNvSpPr/>
              <p:nvPr/>
            </p:nvSpPr>
            <p:spPr>
              <a:xfrm>
                <a:off x="5099125" y="1357450"/>
                <a:ext cx="81300" cy="81275"/>
              </a:xfrm>
              <a:custGeom>
                <a:avLst/>
                <a:gdLst/>
                <a:ahLst/>
                <a:cxnLst/>
                <a:rect l="l" t="t" r="r" b="b"/>
                <a:pathLst>
                  <a:path w="3252" h="3251" extrusionOk="0">
                    <a:moveTo>
                      <a:pt x="1620" y="0"/>
                    </a:moveTo>
                    <a:cubicBezTo>
                      <a:pt x="727" y="0"/>
                      <a:pt x="1" y="726"/>
                      <a:pt x="1" y="1619"/>
                    </a:cubicBezTo>
                    <a:cubicBezTo>
                      <a:pt x="1" y="2524"/>
                      <a:pt x="727" y="3250"/>
                      <a:pt x="1620" y="3250"/>
                    </a:cubicBezTo>
                    <a:cubicBezTo>
                      <a:pt x="2525" y="3250"/>
                      <a:pt x="3251" y="2524"/>
                      <a:pt x="3251" y="1619"/>
                    </a:cubicBezTo>
                    <a:cubicBezTo>
                      <a:pt x="3251" y="726"/>
                      <a:pt x="2525" y="0"/>
                      <a:pt x="16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647;p32">
                <a:extLst>
                  <a:ext uri="{FF2B5EF4-FFF2-40B4-BE49-F238E27FC236}">
                    <a16:creationId xmlns:a16="http://schemas.microsoft.com/office/drawing/2014/main" id="{67B4A867-1F44-9B45-2B5C-675BF87D0201}"/>
                  </a:ext>
                </a:extLst>
              </p:cNvPr>
              <p:cNvSpPr/>
              <p:nvPr/>
            </p:nvSpPr>
            <p:spPr>
              <a:xfrm>
                <a:off x="5208675" y="1516100"/>
                <a:ext cx="63725" cy="19075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763" extrusionOk="0">
                    <a:moveTo>
                      <a:pt x="381" y="0"/>
                    </a:moveTo>
                    <a:cubicBezTo>
                      <a:pt x="167" y="0"/>
                      <a:pt x="0" y="167"/>
                      <a:pt x="0" y="381"/>
                    </a:cubicBezTo>
                    <a:cubicBezTo>
                      <a:pt x="0" y="584"/>
                      <a:pt x="167" y="762"/>
                      <a:pt x="381" y="762"/>
                    </a:cubicBezTo>
                    <a:lnTo>
                      <a:pt x="2167" y="762"/>
                    </a:lnTo>
                    <a:cubicBezTo>
                      <a:pt x="2382" y="762"/>
                      <a:pt x="2548" y="584"/>
                      <a:pt x="2548" y="381"/>
                    </a:cubicBezTo>
                    <a:cubicBezTo>
                      <a:pt x="2548" y="167"/>
                      <a:pt x="2382" y="0"/>
                      <a:pt x="21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648;p32">
                <a:extLst>
                  <a:ext uri="{FF2B5EF4-FFF2-40B4-BE49-F238E27FC236}">
                    <a16:creationId xmlns:a16="http://schemas.microsoft.com/office/drawing/2014/main" id="{714F649A-569C-836A-8BD6-9C2D61D69236}"/>
                  </a:ext>
                </a:extLst>
              </p:cNvPr>
              <p:cNvSpPr/>
              <p:nvPr/>
            </p:nvSpPr>
            <p:spPr>
              <a:xfrm>
                <a:off x="5189325" y="1546450"/>
                <a:ext cx="1021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2049" extrusionOk="0">
                    <a:moveTo>
                      <a:pt x="2048" y="1"/>
                    </a:moveTo>
                    <a:cubicBezTo>
                      <a:pt x="917" y="1"/>
                      <a:pt x="1" y="917"/>
                      <a:pt x="1" y="2048"/>
                    </a:cubicBezTo>
                    <a:lnTo>
                      <a:pt x="1132" y="2048"/>
                    </a:lnTo>
                    <a:cubicBezTo>
                      <a:pt x="1132" y="1548"/>
                      <a:pt x="1548" y="1144"/>
                      <a:pt x="2048" y="1144"/>
                    </a:cubicBezTo>
                    <a:cubicBezTo>
                      <a:pt x="2549" y="1144"/>
                      <a:pt x="2953" y="1548"/>
                      <a:pt x="2953" y="2048"/>
                    </a:cubicBezTo>
                    <a:lnTo>
                      <a:pt x="4084" y="2048"/>
                    </a:lnTo>
                    <a:cubicBezTo>
                      <a:pt x="4084" y="917"/>
                      <a:pt x="3168" y="1"/>
                      <a:pt x="20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649;p32">
                <a:extLst>
                  <a:ext uri="{FF2B5EF4-FFF2-40B4-BE49-F238E27FC236}">
                    <a16:creationId xmlns:a16="http://schemas.microsoft.com/office/drawing/2014/main" id="{6F7C7949-04FE-824A-F224-EA6AE7FC070C}"/>
                  </a:ext>
                </a:extLst>
              </p:cNvPr>
              <p:cNvSpPr/>
              <p:nvPr/>
            </p:nvSpPr>
            <p:spPr>
              <a:xfrm>
                <a:off x="5119375" y="1377675"/>
                <a:ext cx="40800" cy="40800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1632" extrusionOk="0">
                    <a:moveTo>
                      <a:pt x="810" y="1"/>
                    </a:moveTo>
                    <a:cubicBezTo>
                      <a:pt x="370" y="1"/>
                      <a:pt x="1" y="370"/>
                      <a:pt x="1" y="810"/>
                    </a:cubicBezTo>
                    <a:cubicBezTo>
                      <a:pt x="1" y="1263"/>
                      <a:pt x="370" y="1632"/>
                      <a:pt x="810" y="1632"/>
                    </a:cubicBezTo>
                    <a:cubicBezTo>
                      <a:pt x="1263" y="1632"/>
                      <a:pt x="1632" y="1263"/>
                      <a:pt x="1632" y="810"/>
                    </a:cubicBezTo>
                    <a:cubicBezTo>
                      <a:pt x="1632" y="370"/>
                      <a:pt x="1263" y="1"/>
                      <a:pt x="8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650;p32">
                <a:extLst>
                  <a:ext uri="{FF2B5EF4-FFF2-40B4-BE49-F238E27FC236}">
                    <a16:creationId xmlns:a16="http://schemas.microsoft.com/office/drawing/2014/main" id="{1C8E937F-BCEA-72DA-BA3B-01BE6B6F63F6}"/>
                  </a:ext>
                </a:extLst>
              </p:cNvPr>
              <p:cNvSpPr/>
              <p:nvPr/>
            </p:nvSpPr>
            <p:spPr>
              <a:xfrm>
                <a:off x="4905375" y="1324700"/>
                <a:ext cx="259875" cy="237850"/>
              </a:xfrm>
              <a:custGeom>
                <a:avLst/>
                <a:gdLst/>
                <a:ahLst/>
                <a:cxnLst/>
                <a:rect l="l" t="t" r="r" b="b"/>
                <a:pathLst>
                  <a:path w="10395" h="9514" extrusionOk="0">
                    <a:moveTo>
                      <a:pt x="1453" y="0"/>
                    </a:moveTo>
                    <a:lnTo>
                      <a:pt x="0" y="9513"/>
                    </a:lnTo>
                    <a:lnTo>
                      <a:pt x="10394" y="9513"/>
                    </a:lnTo>
                    <a:lnTo>
                      <a:pt x="894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651;p32">
                <a:extLst>
                  <a:ext uri="{FF2B5EF4-FFF2-40B4-BE49-F238E27FC236}">
                    <a16:creationId xmlns:a16="http://schemas.microsoft.com/office/drawing/2014/main" id="{4FF2EE35-51CA-1A15-3211-2EE8A20E34A9}"/>
                  </a:ext>
                </a:extLst>
              </p:cNvPr>
              <p:cNvSpPr/>
              <p:nvPr/>
            </p:nvSpPr>
            <p:spPr>
              <a:xfrm>
                <a:off x="4970250" y="1278850"/>
                <a:ext cx="130100" cy="124150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4966" extrusionOk="0">
                    <a:moveTo>
                      <a:pt x="596" y="1"/>
                    </a:moveTo>
                    <a:cubicBezTo>
                      <a:pt x="263" y="1"/>
                      <a:pt x="1" y="275"/>
                      <a:pt x="1" y="596"/>
                    </a:cubicBezTo>
                    <a:lnTo>
                      <a:pt x="1" y="4370"/>
                    </a:lnTo>
                    <a:cubicBezTo>
                      <a:pt x="1" y="4704"/>
                      <a:pt x="263" y="4966"/>
                      <a:pt x="596" y="4966"/>
                    </a:cubicBezTo>
                    <a:lnTo>
                      <a:pt x="4608" y="4966"/>
                    </a:lnTo>
                    <a:cubicBezTo>
                      <a:pt x="4942" y="4966"/>
                      <a:pt x="5204" y="4704"/>
                      <a:pt x="5204" y="4370"/>
                    </a:cubicBezTo>
                    <a:lnTo>
                      <a:pt x="5204" y="596"/>
                    </a:lnTo>
                    <a:cubicBezTo>
                      <a:pt x="5204" y="275"/>
                      <a:pt x="4942" y="1"/>
                      <a:pt x="46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652;p32">
                <a:extLst>
                  <a:ext uri="{FF2B5EF4-FFF2-40B4-BE49-F238E27FC236}">
                    <a16:creationId xmlns:a16="http://schemas.microsoft.com/office/drawing/2014/main" id="{55B7513F-FBF8-8B83-EFFF-2AB997D31007}"/>
                  </a:ext>
                </a:extLst>
              </p:cNvPr>
              <p:cNvSpPr/>
              <p:nvPr/>
            </p:nvSpPr>
            <p:spPr>
              <a:xfrm>
                <a:off x="4905375" y="1516975"/>
                <a:ext cx="259875" cy="45575"/>
              </a:xfrm>
              <a:custGeom>
                <a:avLst/>
                <a:gdLst/>
                <a:ahLst/>
                <a:cxnLst/>
                <a:rect l="l" t="t" r="r" b="b"/>
                <a:pathLst>
                  <a:path w="10395" h="1823" extrusionOk="0">
                    <a:moveTo>
                      <a:pt x="286" y="1"/>
                    </a:moveTo>
                    <a:lnTo>
                      <a:pt x="0" y="1822"/>
                    </a:lnTo>
                    <a:lnTo>
                      <a:pt x="10394" y="1822"/>
                    </a:lnTo>
                    <a:lnTo>
                      <a:pt x="1010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653;p32">
                <a:extLst>
                  <a:ext uri="{FF2B5EF4-FFF2-40B4-BE49-F238E27FC236}">
                    <a16:creationId xmlns:a16="http://schemas.microsoft.com/office/drawing/2014/main" id="{A62CF3C9-D6E0-B7B3-6EC2-85029F68B477}"/>
                  </a:ext>
                </a:extLst>
              </p:cNvPr>
              <p:cNvSpPr/>
              <p:nvPr/>
            </p:nvSpPr>
            <p:spPr>
              <a:xfrm>
                <a:off x="4924425" y="1079725"/>
                <a:ext cx="221775" cy="229225"/>
              </a:xfrm>
              <a:custGeom>
                <a:avLst/>
                <a:gdLst/>
                <a:ahLst/>
                <a:cxnLst/>
                <a:rect l="l" t="t" r="r" b="b"/>
                <a:pathLst>
                  <a:path w="8871" h="9169" extrusionOk="0">
                    <a:moveTo>
                      <a:pt x="4441" y="1"/>
                    </a:moveTo>
                    <a:cubicBezTo>
                      <a:pt x="1988" y="1"/>
                      <a:pt x="0" y="1989"/>
                      <a:pt x="0" y="4442"/>
                    </a:cubicBezTo>
                    <a:lnTo>
                      <a:pt x="0" y="9168"/>
                    </a:lnTo>
                    <a:lnTo>
                      <a:pt x="8870" y="9168"/>
                    </a:lnTo>
                    <a:lnTo>
                      <a:pt x="8870" y="4442"/>
                    </a:lnTo>
                    <a:cubicBezTo>
                      <a:pt x="8870" y="1989"/>
                      <a:pt x="6882" y="1"/>
                      <a:pt x="4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654;p32">
                <a:extLst>
                  <a:ext uri="{FF2B5EF4-FFF2-40B4-BE49-F238E27FC236}">
                    <a16:creationId xmlns:a16="http://schemas.microsoft.com/office/drawing/2014/main" id="{B801EFBA-99E4-2995-D24A-CA5FA0ECFE85}"/>
                  </a:ext>
                </a:extLst>
              </p:cNvPr>
              <p:cNvSpPr/>
              <p:nvPr/>
            </p:nvSpPr>
            <p:spPr>
              <a:xfrm>
                <a:off x="4958350" y="1113350"/>
                <a:ext cx="153900" cy="195600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7824" extrusionOk="0">
                    <a:moveTo>
                      <a:pt x="3084" y="1"/>
                    </a:moveTo>
                    <a:cubicBezTo>
                      <a:pt x="1381" y="1"/>
                      <a:pt x="0" y="1370"/>
                      <a:pt x="0" y="3073"/>
                    </a:cubicBezTo>
                    <a:lnTo>
                      <a:pt x="0" y="7823"/>
                    </a:lnTo>
                    <a:lnTo>
                      <a:pt x="6156" y="7823"/>
                    </a:lnTo>
                    <a:lnTo>
                      <a:pt x="6156" y="3073"/>
                    </a:lnTo>
                    <a:cubicBezTo>
                      <a:pt x="6156" y="1370"/>
                      <a:pt x="4775" y="1"/>
                      <a:pt x="30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655;p32">
                <a:extLst>
                  <a:ext uri="{FF2B5EF4-FFF2-40B4-BE49-F238E27FC236}">
                    <a16:creationId xmlns:a16="http://schemas.microsoft.com/office/drawing/2014/main" id="{FE2A9587-BFB5-F1BD-9A1F-9CB549A6F24A}"/>
                  </a:ext>
                </a:extLst>
              </p:cNvPr>
              <p:cNvSpPr/>
              <p:nvPr/>
            </p:nvSpPr>
            <p:spPr>
              <a:xfrm>
                <a:off x="4977700" y="12235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988"/>
                      <a:pt x="500" y="988"/>
                    </a:cubicBezTo>
                    <a:cubicBezTo>
                      <a:pt x="774" y="988"/>
                      <a:pt x="988" y="774"/>
                      <a:pt x="988" y="500"/>
                    </a:cubicBezTo>
                    <a:cubicBezTo>
                      <a:pt x="988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656;p32">
                <a:extLst>
                  <a:ext uri="{FF2B5EF4-FFF2-40B4-BE49-F238E27FC236}">
                    <a16:creationId xmlns:a16="http://schemas.microsoft.com/office/drawing/2014/main" id="{8F4F0659-7F0B-498E-58B0-2F3A8F90DA02}"/>
                  </a:ext>
                </a:extLst>
              </p:cNvPr>
              <p:cNvSpPr/>
              <p:nvPr/>
            </p:nvSpPr>
            <p:spPr>
              <a:xfrm>
                <a:off x="5068175" y="12235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489" y="0"/>
                    </a:moveTo>
                    <a:cubicBezTo>
                      <a:pt x="215" y="0"/>
                      <a:pt x="1" y="227"/>
                      <a:pt x="1" y="500"/>
                    </a:cubicBezTo>
                    <a:cubicBezTo>
                      <a:pt x="1" y="774"/>
                      <a:pt x="215" y="988"/>
                      <a:pt x="489" y="988"/>
                    </a:cubicBezTo>
                    <a:cubicBezTo>
                      <a:pt x="763" y="988"/>
                      <a:pt x="989" y="774"/>
                      <a:pt x="989" y="500"/>
                    </a:cubicBezTo>
                    <a:cubicBezTo>
                      <a:pt x="989" y="227"/>
                      <a:pt x="763" y="0"/>
                      <a:pt x="4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657;p32">
                <a:extLst>
                  <a:ext uri="{FF2B5EF4-FFF2-40B4-BE49-F238E27FC236}">
                    <a16:creationId xmlns:a16="http://schemas.microsoft.com/office/drawing/2014/main" id="{7F0FC8C3-EA77-A158-2B87-F0C2E610A827}"/>
                  </a:ext>
                </a:extLst>
              </p:cNvPr>
              <p:cNvSpPr/>
              <p:nvPr/>
            </p:nvSpPr>
            <p:spPr>
              <a:xfrm>
                <a:off x="4977700" y="1270525"/>
                <a:ext cx="115200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727" extrusionOk="0">
                    <a:moveTo>
                      <a:pt x="369" y="0"/>
                    </a:moveTo>
                    <a:cubicBezTo>
                      <a:pt x="167" y="0"/>
                      <a:pt x="0" y="155"/>
                      <a:pt x="0" y="358"/>
                    </a:cubicBezTo>
                    <a:cubicBezTo>
                      <a:pt x="0" y="560"/>
                      <a:pt x="167" y="727"/>
                      <a:pt x="369" y="727"/>
                    </a:cubicBezTo>
                    <a:lnTo>
                      <a:pt x="4239" y="727"/>
                    </a:lnTo>
                    <a:cubicBezTo>
                      <a:pt x="4441" y="727"/>
                      <a:pt x="4608" y="560"/>
                      <a:pt x="4608" y="358"/>
                    </a:cubicBezTo>
                    <a:cubicBezTo>
                      <a:pt x="4608" y="155"/>
                      <a:pt x="4441" y="0"/>
                      <a:pt x="4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658;p32">
                <a:extLst>
                  <a:ext uri="{FF2B5EF4-FFF2-40B4-BE49-F238E27FC236}">
                    <a16:creationId xmlns:a16="http://schemas.microsoft.com/office/drawing/2014/main" id="{7AA7FB2D-A705-52E8-FF64-AA56259663E6}"/>
                  </a:ext>
                </a:extLst>
              </p:cNvPr>
              <p:cNvSpPr/>
              <p:nvPr/>
            </p:nvSpPr>
            <p:spPr>
              <a:xfrm>
                <a:off x="4889000" y="1308025"/>
                <a:ext cx="292600" cy="33675"/>
              </a:xfrm>
              <a:custGeom>
                <a:avLst/>
                <a:gdLst/>
                <a:ahLst/>
                <a:cxnLst/>
                <a:rect l="l" t="t" r="r" b="b"/>
                <a:pathLst>
                  <a:path w="11704" h="1347" extrusionOk="0">
                    <a:moveTo>
                      <a:pt x="667" y="1"/>
                    </a:moveTo>
                    <a:cubicBezTo>
                      <a:pt x="298" y="1"/>
                      <a:pt x="0" y="298"/>
                      <a:pt x="0" y="667"/>
                    </a:cubicBezTo>
                    <a:cubicBezTo>
                      <a:pt x="0" y="1036"/>
                      <a:pt x="298" y="1346"/>
                      <a:pt x="667" y="1346"/>
                    </a:cubicBezTo>
                    <a:lnTo>
                      <a:pt x="11037" y="1346"/>
                    </a:lnTo>
                    <a:cubicBezTo>
                      <a:pt x="11406" y="1346"/>
                      <a:pt x="11704" y="1036"/>
                      <a:pt x="11704" y="667"/>
                    </a:cubicBezTo>
                    <a:cubicBezTo>
                      <a:pt x="11704" y="298"/>
                      <a:pt x="11406" y="1"/>
                      <a:pt x="110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659;p32">
                <a:extLst>
                  <a:ext uri="{FF2B5EF4-FFF2-40B4-BE49-F238E27FC236}">
                    <a16:creationId xmlns:a16="http://schemas.microsoft.com/office/drawing/2014/main" id="{6AF9EECC-8079-1BBB-58BA-0B903ED3C1B2}"/>
                  </a:ext>
                </a:extLst>
              </p:cNvPr>
              <p:cNvSpPr/>
              <p:nvPr/>
            </p:nvSpPr>
            <p:spPr>
              <a:xfrm>
                <a:off x="4930375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50" y="1"/>
                    </a:moveTo>
                    <a:cubicBezTo>
                      <a:pt x="119" y="1"/>
                      <a:pt x="0" y="108"/>
                      <a:pt x="0" y="251"/>
                    </a:cubicBezTo>
                    <a:cubicBezTo>
                      <a:pt x="0" y="394"/>
                      <a:pt x="119" y="513"/>
                      <a:pt x="250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08"/>
                      <a:pt x="393" y="1"/>
                      <a:pt x="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660;p32">
                <a:extLst>
                  <a:ext uri="{FF2B5EF4-FFF2-40B4-BE49-F238E27FC236}">
                    <a16:creationId xmlns:a16="http://schemas.microsoft.com/office/drawing/2014/main" id="{5FCC8338-2FCC-807B-93A1-235E152613BC}"/>
                  </a:ext>
                </a:extLst>
              </p:cNvPr>
              <p:cNvSpPr/>
              <p:nvPr/>
            </p:nvSpPr>
            <p:spPr>
              <a:xfrm>
                <a:off x="4955075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70" y="0"/>
                    </a:moveTo>
                    <a:cubicBezTo>
                      <a:pt x="264" y="0"/>
                      <a:pt x="257" y="0"/>
                      <a:pt x="250" y="1"/>
                    </a:cubicBezTo>
                    <a:cubicBezTo>
                      <a:pt x="108" y="1"/>
                      <a:pt x="0" y="108"/>
                      <a:pt x="0" y="251"/>
                    </a:cubicBezTo>
                    <a:cubicBezTo>
                      <a:pt x="0" y="394"/>
                      <a:pt x="108" y="513"/>
                      <a:pt x="250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15"/>
                      <a:pt x="404" y="0"/>
                      <a:pt x="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661;p32">
                <a:extLst>
                  <a:ext uri="{FF2B5EF4-FFF2-40B4-BE49-F238E27FC236}">
                    <a16:creationId xmlns:a16="http://schemas.microsoft.com/office/drawing/2014/main" id="{6B9F8D0F-F03F-7F52-5FCD-308560EA62CF}"/>
                  </a:ext>
                </a:extLst>
              </p:cNvPr>
              <p:cNvSpPr/>
              <p:nvPr/>
            </p:nvSpPr>
            <p:spPr>
              <a:xfrm>
                <a:off x="4979475" y="1418450"/>
                <a:ext cx="131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513" extrusionOk="0">
                    <a:moveTo>
                      <a:pt x="282" y="0"/>
                    </a:moveTo>
                    <a:cubicBezTo>
                      <a:pt x="276" y="0"/>
                      <a:pt x="269" y="0"/>
                      <a:pt x="263" y="1"/>
                    </a:cubicBezTo>
                    <a:cubicBezTo>
                      <a:pt x="120" y="1"/>
                      <a:pt x="1" y="108"/>
                      <a:pt x="1" y="251"/>
                    </a:cubicBezTo>
                    <a:cubicBezTo>
                      <a:pt x="1" y="394"/>
                      <a:pt x="120" y="513"/>
                      <a:pt x="263" y="513"/>
                    </a:cubicBezTo>
                    <a:cubicBezTo>
                      <a:pt x="405" y="513"/>
                      <a:pt x="525" y="394"/>
                      <a:pt x="525" y="251"/>
                    </a:cubicBezTo>
                    <a:cubicBezTo>
                      <a:pt x="525" y="115"/>
                      <a:pt x="416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662;p32">
                <a:extLst>
                  <a:ext uri="{FF2B5EF4-FFF2-40B4-BE49-F238E27FC236}">
                    <a16:creationId xmlns:a16="http://schemas.microsoft.com/office/drawing/2014/main" id="{CCC11A2B-C609-387E-74B2-1BA3A68F9FFC}"/>
                  </a:ext>
                </a:extLst>
              </p:cNvPr>
              <p:cNvSpPr/>
              <p:nvPr/>
            </p:nvSpPr>
            <p:spPr>
              <a:xfrm>
                <a:off x="5004175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82" y="0"/>
                    </a:moveTo>
                    <a:cubicBezTo>
                      <a:pt x="276" y="0"/>
                      <a:pt x="269" y="0"/>
                      <a:pt x="263" y="1"/>
                    </a:cubicBezTo>
                    <a:cubicBezTo>
                      <a:pt x="120" y="1"/>
                      <a:pt x="1" y="108"/>
                      <a:pt x="1" y="251"/>
                    </a:cubicBezTo>
                    <a:cubicBezTo>
                      <a:pt x="1" y="394"/>
                      <a:pt x="120" y="513"/>
                      <a:pt x="263" y="513"/>
                    </a:cubicBezTo>
                    <a:cubicBezTo>
                      <a:pt x="406" y="513"/>
                      <a:pt x="513" y="394"/>
                      <a:pt x="513" y="251"/>
                    </a:cubicBezTo>
                    <a:cubicBezTo>
                      <a:pt x="513" y="115"/>
                      <a:pt x="415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663;p32">
                <a:extLst>
                  <a:ext uri="{FF2B5EF4-FFF2-40B4-BE49-F238E27FC236}">
                    <a16:creationId xmlns:a16="http://schemas.microsoft.com/office/drawing/2014/main" id="{2789EEEF-6136-20DD-F466-25D6830EE1FB}"/>
                  </a:ext>
                </a:extLst>
              </p:cNvPr>
              <p:cNvSpPr/>
              <p:nvPr/>
            </p:nvSpPr>
            <p:spPr>
              <a:xfrm>
                <a:off x="5028900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62" y="1"/>
                    </a:moveTo>
                    <a:cubicBezTo>
                      <a:pt x="119" y="1"/>
                      <a:pt x="0" y="108"/>
                      <a:pt x="0" y="251"/>
                    </a:cubicBezTo>
                    <a:cubicBezTo>
                      <a:pt x="0" y="394"/>
                      <a:pt x="119" y="513"/>
                      <a:pt x="262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08"/>
                      <a:pt x="393" y="1"/>
                      <a:pt x="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664;p32">
                <a:extLst>
                  <a:ext uri="{FF2B5EF4-FFF2-40B4-BE49-F238E27FC236}">
                    <a16:creationId xmlns:a16="http://schemas.microsoft.com/office/drawing/2014/main" id="{9401189A-05A8-761B-F0C5-1FBC2269B53C}"/>
                  </a:ext>
                </a:extLst>
              </p:cNvPr>
              <p:cNvSpPr/>
              <p:nvPr/>
            </p:nvSpPr>
            <p:spPr>
              <a:xfrm>
                <a:off x="5053600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50" y="1"/>
                    </a:moveTo>
                    <a:cubicBezTo>
                      <a:pt x="107" y="1"/>
                      <a:pt x="0" y="108"/>
                      <a:pt x="0" y="251"/>
                    </a:cubicBezTo>
                    <a:cubicBezTo>
                      <a:pt x="0" y="394"/>
                      <a:pt x="107" y="513"/>
                      <a:pt x="250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08"/>
                      <a:pt x="393" y="1"/>
                      <a:pt x="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665;p32">
                <a:extLst>
                  <a:ext uri="{FF2B5EF4-FFF2-40B4-BE49-F238E27FC236}">
                    <a16:creationId xmlns:a16="http://schemas.microsoft.com/office/drawing/2014/main" id="{7A2D162C-74F9-7717-A05F-ECB9D44E0ECB}"/>
                  </a:ext>
                </a:extLst>
              </p:cNvPr>
              <p:cNvSpPr/>
              <p:nvPr/>
            </p:nvSpPr>
            <p:spPr>
              <a:xfrm>
                <a:off x="5078000" y="1418450"/>
                <a:ext cx="131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513" extrusionOk="0">
                    <a:moveTo>
                      <a:pt x="282" y="0"/>
                    </a:moveTo>
                    <a:cubicBezTo>
                      <a:pt x="276" y="0"/>
                      <a:pt x="269" y="0"/>
                      <a:pt x="263" y="1"/>
                    </a:cubicBezTo>
                    <a:cubicBezTo>
                      <a:pt x="120" y="1"/>
                      <a:pt x="1" y="108"/>
                      <a:pt x="1" y="251"/>
                    </a:cubicBezTo>
                    <a:cubicBezTo>
                      <a:pt x="1" y="394"/>
                      <a:pt x="120" y="513"/>
                      <a:pt x="263" y="513"/>
                    </a:cubicBezTo>
                    <a:cubicBezTo>
                      <a:pt x="405" y="513"/>
                      <a:pt x="525" y="394"/>
                      <a:pt x="525" y="251"/>
                    </a:cubicBezTo>
                    <a:cubicBezTo>
                      <a:pt x="525" y="115"/>
                      <a:pt x="416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666;p32">
                <a:extLst>
                  <a:ext uri="{FF2B5EF4-FFF2-40B4-BE49-F238E27FC236}">
                    <a16:creationId xmlns:a16="http://schemas.microsoft.com/office/drawing/2014/main" id="{857D0A89-0574-C765-1FEB-BB3A13CD2FAD}"/>
                  </a:ext>
                </a:extLst>
              </p:cNvPr>
              <p:cNvSpPr/>
              <p:nvPr/>
            </p:nvSpPr>
            <p:spPr>
              <a:xfrm>
                <a:off x="5102700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82" y="0"/>
                    </a:moveTo>
                    <a:cubicBezTo>
                      <a:pt x="276" y="0"/>
                      <a:pt x="269" y="0"/>
                      <a:pt x="263" y="1"/>
                    </a:cubicBezTo>
                    <a:cubicBezTo>
                      <a:pt x="120" y="1"/>
                      <a:pt x="1" y="108"/>
                      <a:pt x="1" y="251"/>
                    </a:cubicBezTo>
                    <a:cubicBezTo>
                      <a:pt x="1" y="394"/>
                      <a:pt x="120" y="513"/>
                      <a:pt x="263" y="513"/>
                    </a:cubicBezTo>
                    <a:cubicBezTo>
                      <a:pt x="406" y="513"/>
                      <a:pt x="513" y="394"/>
                      <a:pt x="513" y="251"/>
                    </a:cubicBezTo>
                    <a:cubicBezTo>
                      <a:pt x="513" y="115"/>
                      <a:pt x="415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667;p32">
                <a:extLst>
                  <a:ext uri="{FF2B5EF4-FFF2-40B4-BE49-F238E27FC236}">
                    <a16:creationId xmlns:a16="http://schemas.microsoft.com/office/drawing/2014/main" id="{39815667-4DED-6E90-429C-F9005962C94D}"/>
                  </a:ext>
                </a:extLst>
              </p:cNvPr>
              <p:cNvSpPr/>
              <p:nvPr/>
            </p:nvSpPr>
            <p:spPr>
              <a:xfrm>
                <a:off x="5127425" y="1418450"/>
                <a:ext cx="1282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80" y="0"/>
                    </a:moveTo>
                    <a:cubicBezTo>
                      <a:pt x="274" y="0"/>
                      <a:pt x="268" y="0"/>
                      <a:pt x="262" y="1"/>
                    </a:cubicBezTo>
                    <a:cubicBezTo>
                      <a:pt x="119" y="1"/>
                      <a:pt x="0" y="108"/>
                      <a:pt x="0" y="251"/>
                    </a:cubicBezTo>
                    <a:cubicBezTo>
                      <a:pt x="0" y="394"/>
                      <a:pt x="119" y="513"/>
                      <a:pt x="262" y="513"/>
                    </a:cubicBezTo>
                    <a:cubicBezTo>
                      <a:pt x="393" y="513"/>
                      <a:pt x="512" y="394"/>
                      <a:pt x="512" y="251"/>
                    </a:cubicBezTo>
                    <a:cubicBezTo>
                      <a:pt x="512" y="115"/>
                      <a:pt x="404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668;p32">
                <a:extLst>
                  <a:ext uri="{FF2B5EF4-FFF2-40B4-BE49-F238E27FC236}">
                    <a16:creationId xmlns:a16="http://schemas.microsoft.com/office/drawing/2014/main" id="{79C0DFA4-1F59-94DE-B541-CD003F711709}"/>
                  </a:ext>
                </a:extLst>
              </p:cNvPr>
              <p:cNvSpPr/>
              <p:nvPr/>
            </p:nvSpPr>
            <p:spPr>
              <a:xfrm>
                <a:off x="4916075" y="1478575"/>
                <a:ext cx="23845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9538" h="537" extrusionOk="0">
                    <a:moveTo>
                      <a:pt x="84" y="1"/>
                    </a:moveTo>
                    <a:lnTo>
                      <a:pt x="1" y="537"/>
                    </a:lnTo>
                    <a:lnTo>
                      <a:pt x="9538" y="537"/>
                    </a:lnTo>
                    <a:lnTo>
                      <a:pt x="94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36E73B85-7822-3CF0-D4CA-E5FC1501D231}"/>
              </a:ext>
            </a:extLst>
          </p:cNvPr>
          <p:cNvSpPr txBox="1"/>
          <p:nvPr/>
        </p:nvSpPr>
        <p:spPr>
          <a:xfrm>
            <a:off x="5260428" y="654492"/>
            <a:ext cx="3910091" cy="3929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1600"/>
              </a:spcAft>
            </a:pPr>
            <a:r>
              <a:rPr lang="en" dirty="0">
                <a:latin typeface="Inter" panose="020B0604020202020204" charset="0"/>
                <a:ea typeface="Inter" panose="020B0604020202020204" charset="0"/>
              </a:rPr>
              <a:t>Subscribes to /odom topic to get odometry data</a:t>
            </a:r>
          </a:p>
          <a:p>
            <a:pPr lvl="0" algn="l" rtl="0">
              <a:spcBef>
                <a:spcPts val="0"/>
              </a:spcBef>
              <a:spcAft>
                <a:spcPts val="1600"/>
              </a:spcAft>
            </a:pPr>
            <a:r>
              <a:rPr lang="en" dirty="0">
                <a:latin typeface="Inter" panose="020B0604020202020204" charset="0"/>
                <a:ea typeface="Inter" panose="020B0604020202020204" charset="0"/>
              </a:rPr>
              <a:t>Calculates the distance from the start point till the position of the robot based on the data from /odom. </a:t>
            </a:r>
          </a:p>
          <a:p>
            <a:pPr lvl="0" algn="l" rtl="0">
              <a:spcBef>
                <a:spcPts val="0"/>
              </a:spcBef>
              <a:spcAft>
                <a:spcPts val="1600"/>
              </a:spcAft>
            </a:pPr>
            <a:r>
              <a:rPr lang="en-GB" dirty="0">
                <a:latin typeface="Inter" panose="020B0604020202020204" charset="0"/>
                <a:ea typeface="Inter" panose="020B0604020202020204" charset="0"/>
              </a:rPr>
              <a:t>I</a:t>
            </a:r>
            <a:r>
              <a:rPr lang="en" dirty="0">
                <a:latin typeface="Inter" panose="020B0604020202020204" charset="0"/>
                <a:ea typeface="Inter" panose="020B0604020202020204" charset="0"/>
              </a:rPr>
              <a:t>f the distance from the start is lower than 0.2 it means that the robot completed a lap and sends the odometry data recorded</a:t>
            </a:r>
          </a:p>
          <a:p>
            <a:pPr lvl="0" algn="l" rtl="0">
              <a:spcBef>
                <a:spcPts val="0"/>
              </a:spcBef>
              <a:spcAft>
                <a:spcPts val="1600"/>
              </a:spcAft>
            </a:pPr>
            <a:r>
              <a:rPr lang="en" dirty="0">
                <a:latin typeface="Inter" panose="020B0604020202020204" charset="0"/>
                <a:ea typeface="Inter" panose="020B0604020202020204" charset="0"/>
              </a:rPr>
              <a:t>Every one second the distance between the past and present positions is calculated and all point are appended to a list. This distance is added to the current_distance on each step.</a:t>
            </a:r>
          </a:p>
          <a:p>
            <a:endParaRPr lang="en-US" dirty="0">
              <a:latin typeface="Inter" panose="020B0604020202020204" charset="0"/>
              <a:ea typeface="Int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753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39"/>
          <p:cNvSpPr txBox="1">
            <a:spLocks noGrp="1"/>
          </p:cNvSpPr>
          <p:nvPr>
            <p:ph type="title"/>
          </p:nvPr>
        </p:nvSpPr>
        <p:spPr>
          <a:xfrm>
            <a:off x="2477522" y="2231473"/>
            <a:ext cx="42411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grpSp>
        <p:nvGrpSpPr>
          <p:cNvPr id="1665" name="Google Shape;1665;p39"/>
          <p:cNvGrpSpPr/>
          <p:nvPr/>
        </p:nvGrpSpPr>
        <p:grpSpPr>
          <a:xfrm rot="10800000">
            <a:off x="1846616" y="1146450"/>
            <a:ext cx="234762" cy="218290"/>
            <a:chOff x="8652775" y="883650"/>
            <a:chExt cx="38125" cy="35450"/>
          </a:xfrm>
        </p:grpSpPr>
        <p:sp>
          <p:nvSpPr>
            <p:cNvPr id="1666" name="Google Shape;1666;p39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9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9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9" name="Google Shape;1669;p39"/>
          <p:cNvGrpSpPr/>
          <p:nvPr/>
        </p:nvGrpSpPr>
        <p:grpSpPr>
          <a:xfrm>
            <a:off x="7124241" y="3824282"/>
            <a:ext cx="234762" cy="218290"/>
            <a:chOff x="8652775" y="883650"/>
            <a:chExt cx="38125" cy="35450"/>
          </a:xfrm>
        </p:grpSpPr>
        <p:sp>
          <p:nvSpPr>
            <p:cNvPr id="1670" name="Google Shape;1670;p39"/>
            <p:cNvSpPr/>
            <p:nvPr/>
          </p:nvSpPr>
          <p:spPr>
            <a:xfrm>
              <a:off x="8676900" y="883650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0"/>
                  </a:moveTo>
                  <a:cubicBezTo>
                    <a:pt x="119" y="0"/>
                    <a:pt x="0" y="131"/>
                    <a:pt x="0" y="286"/>
                  </a:cubicBezTo>
                  <a:cubicBezTo>
                    <a:pt x="0" y="441"/>
                    <a:pt x="119" y="560"/>
                    <a:pt x="274" y="560"/>
                  </a:cubicBezTo>
                  <a:cubicBezTo>
                    <a:pt x="429" y="560"/>
                    <a:pt x="560" y="441"/>
                    <a:pt x="560" y="286"/>
                  </a:cubicBezTo>
                  <a:cubicBezTo>
                    <a:pt x="560" y="131"/>
                    <a:pt x="429" y="0"/>
                    <a:pt x="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9"/>
            <p:cNvSpPr/>
            <p:nvPr/>
          </p:nvSpPr>
          <p:spPr>
            <a:xfrm>
              <a:off x="8676900" y="905075"/>
              <a:ext cx="14000" cy="14025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74" y="1"/>
                  </a:moveTo>
                  <a:cubicBezTo>
                    <a:pt x="119" y="1"/>
                    <a:pt x="0" y="120"/>
                    <a:pt x="0" y="275"/>
                  </a:cubicBezTo>
                  <a:cubicBezTo>
                    <a:pt x="0" y="429"/>
                    <a:pt x="119" y="560"/>
                    <a:pt x="274" y="560"/>
                  </a:cubicBezTo>
                  <a:cubicBezTo>
                    <a:pt x="429" y="560"/>
                    <a:pt x="560" y="429"/>
                    <a:pt x="560" y="275"/>
                  </a:cubicBezTo>
                  <a:cubicBezTo>
                    <a:pt x="560" y="120"/>
                    <a:pt x="429" y="1"/>
                    <a:pt x="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9"/>
            <p:cNvSpPr/>
            <p:nvPr/>
          </p:nvSpPr>
          <p:spPr>
            <a:xfrm>
              <a:off x="8652775" y="883650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0"/>
                  </a:moveTo>
                  <a:cubicBezTo>
                    <a:pt x="132" y="0"/>
                    <a:pt x="1" y="131"/>
                    <a:pt x="1" y="286"/>
                  </a:cubicBezTo>
                  <a:cubicBezTo>
                    <a:pt x="1" y="441"/>
                    <a:pt x="132" y="560"/>
                    <a:pt x="286" y="560"/>
                  </a:cubicBezTo>
                  <a:cubicBezTo>
                    <a:pt x="441" y="560"/>
                    <a:pt x="560" y="441"/>
                    <a:pt x="560" y="286"/>
                  </a:cubicBezTo>
                  <a:cubicBezTo>
                    <a:pt x="560" y="131"/>
                    <a:pt x="441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9"/>
            <p:cNvSpPr/>
            <p:nvPr/>
          </p:nvSpPr>
          <p:spPr>
            <a:xfrm>
              <a:off x="8652775" y="905075"/>
              <a:ext cx="14025" cy="14025"/>
            </a:xfrm>
            <a:custGeom>
              <a:avLst/>
              <a:gdLst/>
              <a:ahLst/>
              <a:cxnLst/>
              <a:rect l="l" t="t" r="r" b="b"/>
              <a:pathLst>
                <a:path w="561" h="561" extrusionOk="0">
                  <a:moveTo>
                    <a:pt x="286" y="1"/>
                  </a:moveTo>
                  <a:cubicBezTo>
                    <a:pt x="132" y="1"/>
                    <a:pt x="1" y="120"/>
                    <a:pt x="1" y="275"/>
                  </a:cubicBezTo>
                  <a:cubicBezTo>
                    <a:pt x="1" y="429"/>
                    <a:pt x="132" y="560"/>
                    <a:pt x="286" y="560"/>
                  </a:cubicBezTo>
                  <a:cubicBezTo>
                    <a:pt x="441" y="560"/>
                    <a:pt x="560" y="429"/>
                    <a:pt x="560" y="275"/>
                  </a:cubicBezTo>
                  <a:cubicBezTo>
                    <a:pt x="560" y="120"/>
                    <a:pt x="441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4" name="Google Shape;1674;p39"/>
          <p:cNvGrpSpPr/>
          <p:nvPr/>
        </p:nvGrpSpPr>
        <p:grpSpPr>
          <a:xfrm rot="461313">
            <a:off x="7066456" y="543729"/>
            <a:ext cx="1374880" cy="2436445"/>
            <a:chOff x="2225575" y="3305850"/>
            <a:chExt cx="380125" cy="673625"/>
          </a:xfrm>
        </p:grpSpPr>
        <p:sp>
          <p:nvSpPr>
            <p:cNvPr id="1675" name="Google Shape;1675;p39"/>
            <p:cNvSpPr/>
            <p:nvPr/>
          </p:nvSpPr>
          <p:spPr>
            <a:xfrm>
              <a:off x="2225850" y="3306013"/>
              <a:ext cx="379850" cy="673300"/>
            </a:xfrm>
            <a:custGeom>
              <a:avLst/>
              <a:gdLst/>
              <a:ahLst/>
              <a:cxnLst/>
              <a:rect l="l" t="t" r="r" b="b"/>
              <a:pathLst>
                <a:path w="15194" h="26932" extrusionOk="0">
                  <a:moveTo>
                    <a:pt x="8978" y="16395"/>
                  </a:moveTo>
                  <a:lnTo>
                    <a:pt x="8978" y="17097"/>
                  </a:lnTo>
                  <a:lnTo>
                    <a:pt x="8835" y="17097"/>
                  </a:lnTo>
                  <a:cubicBezTo>
                    <a:pt x="8573" y="17097"/>
                    <a:pt x="8359" y="17312"/>
                    <a:pt x="8359" y="17574"/>
                  </a:cubicBezTo>
                  <a:lnTo>
                    <a:pt x="8359" y="17967"/>
                  </a:lnTo>
                  <a:lnTo>
                    <a:pt x="8252" y="17967"/>
                  </a:lnTo>
                  <a:cubicBezTo>
                    <a:pt x="8121" y="17967"/>
                    <a:pt x="8002" y="18074"/>
                    <a:pt x="8002" y="18217"/>
                  </a:cubicBezTo>
                  <a:cubicBezTo>
                    <a:pt x="8002" y="18348"/>
                    <a:pt x="8121" y="18467"/>
                    <a:pt x="8252" y="18467"/>
                  </a:cubicBezTo>
                  <a:lnTo>
                    <a:pt x="8359" y="18467"/>
                  </a:lnTo>
                  <a:lnTo>
                    <a:pt x="8359" y="21634"/>
                  </a:lnTo>
                  <a:lnTo>
                    <a:pt x="8252" y="21634"/>
                  </a:lnTo>
                  <a:cubicBezTo>
                    <a:pt x="8121" y="21634"/>
                    <a:pt x="8002" y="21741"/>
                    <a:pt x="8002" y="21884"/>
                  </a:cubicBezTo>
                  <a:cubicBezTo>
                    <a:pt x="8002" y="22015"/>
                    <a:pt x="8121" y="22134"/>
                    <a:pt x="8252" y="22134"/>
                  </a:cubicBezTo>
                  <a:lnTo>
                    <a:pt x="8359" y="22134"/>
                  </a:lnTo>
                  <a:lnTo>
                    <a:pt x="8359" y="22527"/>
                  </a:lnTo>
                  <a:cubicBezTo>
                    <a:pt x="8359" y="22789"/>
                    <a:pt x="8573" y="22991"/>
                    <a:pt x="8835" y="22991"/>
                  </a:cubicBezTo>
                  <a:lnTo>
                    <a:pt x="8966" y="22991"/>
                  </a:lnTo>
                  <a:lnTo>
                    <a:pt x="8966" y="24086"/>
                  </a:lnTo>
                  <a:cubicBezTo>
                    <a:pt x="8966" y="24086"/>
                    <a:pt x="8978" y="24098"/>
                    <a:pt x="8978" y="24098"/>
                  </a:cubicBezTo>
                  <a:lnTo>
                    <a:pt x="6216" y="24098"/>
                  </a:lnTo>
                  <a:cubicBezTo>
                    <a:pt x="6216" y="24098"/>
                    <a:pt x="6216" y="24086"/>
                    <a:pt x="6216" y="24086"/>
                  </a:cubicBezTo>
                  <a:lnTo>
                    <a:pt x="6216" y="22991"/>
                  </a:lnTo>
                  <a:lnTo>
                    <a:pt x="6359" y="22991"/>
                  </a:lnTo>
                  <a:cubicBezTo>
                    <a:pt x="6621" y="22991"/>
                    <a:pt x="6835" y="22789"/>
                    <a:pt x="6835" y="22527"/>
                  </a:cubicBezTo>
                  <a:lnTo>
                    <a:pt x="6835" y="22134"/>
                  </a:lnTo>
                  <a:lnTo>
                    <a:pt x="6930" y="22134"/>
                  </a:lnTo>
                  <a:cubicBezTo>
                    <a:pt x="7073" y="22134"/>
                    <a:pt x="7180" y="22015"/>
                    <a:pt x="7180" y="21884"/>
                  </a:cubicBezTo>
                  <a:cubicBezTo>
                    <a:pt x="7180" y="21741"/>
                    <a:pt x="7073" y="21634"/>
                    <a:pt x="6930" y="21634"/>
                  </a:cubicBezTo>
                  <a:lnTo>
                    <a:pt x="6835" y="21634"/>
                  </a:lnTo>
                  <a:lnTo>
                    <a:pt x="6835" y="18467"/>
                  </a:lnTo>
                  <a:lnTo>
                    <a:pt x="6930" y="18467"/>
                  </a:lnTo>
                  <a:cubicBezTo>
                    <a:pt x="7073" y="18467"/>
                    <a:pt x="7180" y="18348"/>
                    <a:pt x="7180" y="18217"/>
                  </a:cubicBezTo>
                  <a:cubicBezTo>
                    <a:pt x="7180" y="18074"/>
                    <a:pt x="7073" y="17967"/>
                    <a:pt x="6930" y="17967"/>
                  </a:cubicBezTo>
                  <a:lnTo>
                    <a:pt x="6835" y="17967"/>
                  </a:lnTo>
                  <a:lnTo>
                    <a:pt x="6835" y="17574"/>
                  </a:lnTo>
                  <a:cubicBezTo>
                    <a:pt x="6835" y="17312"/>
                    <a:pt x="6621" y="17097"/>
                    <a:pt x="6359" y="17097"/>
                  </a:cubicBezTo>
                  <a:lnTo>
                    <a:pt x="6216" y="17097"/>
                  </a:lnTo>
                  <a:lnTo>
                    <a:pt x="6216" y="16395"/>
                  </a:lnTo>
                  <a:close/>
                  <a:moveTo>
                    <a:pt x="7597" y="0"/>
                  </a:moveTo>
                  <a:cubicBezTo>
                    <a:pt x="7204" y="0"/>
                    <a:pt x="6895" y="322"/>
                    <a:pt x="6895" y="703"/>
                  </a:cubicBezTo>
                  <a:lnTo>
                    <a:pt x="4811" y="703"/>
                  </a:lnTo>
                  <a:cubicBezTo>
                    <a:pt x="4561" y="703"/>
                    <a:pt x="4359" y="905"/>
                    <a:pt x="4359" y="1167"/>
                  </a:cubicBezTo>
                  <a:lnTo>
                    <a:pt x="4359" y="3203"/>
                  </a:lnTo>
                  <a:cubicBezTo>
                    <a:pt x="4359" y="3119"/>
                    <a:pt x="4287" y="3048"/>
                    <a:pt x="4204" y="3048"/>
                  </a:cubicBezTo>
                  <a:cubicBezTo>
                    <a:pt x="4121" y="3048"/>
                    <a:pt x="4049" y="3119"/>
                    <a:pt x="4049" y="3203"/>
                  </a:cubicBezTo>
                  <a:lnTo>
                    <a:pt x="4049" y="3322"/>
                  </a:lnTo>
                  <a:cubicBezTo>
                    <a:pt x="3775" y="3441"/>
                    <a:pt x="3573" y="3715"/>
                    <a:pt x="3573" y="4036"/>
                  </a:cubicBezTo>
                  <a:cubicBezTo>
                    <a:pt x="3573" y="4358"/>
                    <a:pt x="3775" y="4632"/>
                    <a:pt x="4049" y="4751"/>
                  </a:cubicBezTo>
                  <a:lnTo>
                    <a:pt x="4049" y="4870"/>
                  </a:lnTo>
                  <a:cubicBezTo>
                    <a:pt x="4049" y="4953"/>
                    <a:pt x="4121" y="5013"/>
                    <a:pt x="4204" y="5013"/>
                  </a:cubicBezTo>
                  <a:cubicBezTo>
                    <a:pt x="4287" y="5013"/>
                    <a:pt x="4359" y="4953"/>
                    <a:pt x="4359" y="4870"/>
                  </a:cubicBezTo>
                  <a:lnTo>
                    <a:pt x="4359" y="6906"/>
                  </a:lnTo>
                  <a:cubicBezTo>
                    <a:pt x="4359" y="7156"/>
                    <a:pt x="4561" y="7358"/>
                    <a:pt x="4811" y="7358"/>
                  </a:cubicBezTo>
                  <a:lnTo>
                    <a:pt x="6609" y="7358"/>
                  </a:lnTo>
                  <a:lnTo>
                    <a:pt x="6609" y="7477"/>
                  </a:lnTo>
                  <a:cubicBezTo>
                    <a:pt x="6537" y="7489"/>
                    <a:pt x="6478" y="7549"/>
                    <a:pt x="6478" y="7620"/>
                  </a:cubicBezTo>
                  <a:cubicBezTo>
                    <a:pt x="6478" y="7691"/>
                    <a:pt x="6537" y="7751"/>
                    <a:pt x="6609" y="7763"/>
                  </a:cubicBezTo>
                  <a:lnTo>
                    <a:pt x="6609" y="7906"/>
                  </a:lnTo>
                  <a:cubicBezTo>
                    <a:pt x="6537" y="7906"/>
                    <a:pt x="6478" y="7965"/>
                    <a:pt x="6478" y="8037"/>
                  </a:cubicBezTo>
                  <a:cubicBezTo>
                    <a:pt x="6478" y="8120"/>
                    <a:pt x="6537" y="8180"/>
                    <a:pt x="6609" y="8180"/>
                  </a:cubicBezTo>
                  <a:lnTo>
                    <a:pt x="6609" y="8311"/>
                  </a:lnTo>
                  <a:lnTo>
                    <a:pt x="4537" y="8311"/>
                  </a:lnTo>
                  <a:cubicBezTo>
                    <a:pt x="4323" y="8311"/>
                    <a:pt x="4144" y="8489"/>
                    <a:pt x="4144" y="8703"/>
                  </a:cubicBezTo>
                  <a:lnTo>
                    <a:pt x="4144" y="8799"/>
                  </a:lnTo>
                  <a:lnTo>
                    <a:pt x="3930" y="8799"/>
                  </a:lnTo>
                  <a:lnTo>
                    <a:pt x="3930" y="8763"/>
                  </a:lnTo>
                  <a:cubicBezTo>
                    <a:pt x="3930" y="8692"/>
                    <a:pt x="3870" y="8632"/>
                    <a:pt x="3799" y="8632"/>
                  </a:cubicBezTo>
                  <a:cubicBezTo>
                    <a:pt x="3728" y="8632"/>
                    <a:pt x="3668" y="8692"/>
                    <a:pt x="3668" y="8763"/>
                  </a:cubicBezTo>
                  <a:lnTo>
                    <a:pt x="3668" y="8799"/>
                  </a:lnTo>
                  <a:lnTo>
                    <a:pt x="3466" y="8799"/>
                  </a:lnTo>
                  <a:lnTo>
                    <a:pt x="3466" y="8763"/>
                  </a:lnTo>
                  <a:cubicBezTo>
                    <a:pt x="3466" y="8692"/>
                    <a:pt x="3406" y="8632"/>
                    <a:pt x="3335" y="8632"/>
                  </a:cubicBezTo>
                  <a:cubicBezTo>
                    <a:pt x="3263" y="8632"/>
                    <a:pt x="3204" y="8692"/>
                    <a:pt x="3204" y="8763"/>
                  </a:cubicBezTo>
                  <a:lnTo>
                    <a:pt x="3204" y="8894"/>
                  </a:lnTo>
                  <a:cubicBezTo>
                    <a:pt x="3192" y="8906"/>
                    <a:pt x="3180" y="8918"/>
                    <a:pt x="3168" y="8930"/>
                  </a:cubicBezTo>
                  <a:lnTo>
                    <a:pt x="2501" y="8930"/>
                  </a:lnTo>
                  <a:cubicBezTo>
                    <a:pt x="1477" y="8930"/>
                    <a:pt x="644" y="9751"/>
                    <a:pt x="644" y="10775"/>
                  </a:cubicBezTo>
                  <a:lnTo>
                    <a:pt x="644" y="10966"/>
                  </a:lnTo>
                  <a:lnTo>
                    <a:pt x="572" y="10966"/>
                  </a:lnTo>
                  <a:cubicBezTo>
                    <a:pt x="489" y="10966"/>
                    <a:pt x="430" y="11025"/>
                    <a:pt x="430" y="11109"/>
                  </a:cubicBezTo>
                  <a:cubicBezTo>
                    <a:pt x="430" y="11180"/>
                    <a:pt x="489" y="11251"/>
                    <a:pt x="572" y="11251"/>
                  </a:cubicBezTo>
                  <a:lnTo>
                    <a:pt x="644" y="11251"/>
                  </a:lnTo>
                  <a:lnTo>
                    <a:pt x="644" y="11799"/>
                  </a:lnTo>
                  <a:lnTo>
                    <a:pt x="572" y="11799"/>
                  </a:lnTo>
                  <a:cubicBezTo>
                    <a:pt x="489" y="11799"/>
                    <a:pt x="430" y="11859"/>
                    <a:pt x="430" y="11942"/>
                  </a:cubicBezTo>
                  <a:cubicBezTo>
                    <a:pt x="430" y="12013"/>
                    <a:pt x="489" y="12085"/>
                    <a:pt x="572" y="12085"/>
                  </a:cubicBezTo>
                  <a:lnTo>
                    <a:pt x="644" y="12085"/>
                  </a:lnTo>
                  <a:lnTo>
                    <a:pt x="644" y="12633"/>
                  </a:lnTo>
                  <a:lnTo>
                    <a:pt x="572" y="12633"/>
                  </a:lnTo>
                  <a:cubicBezTo>
                    <a:pt x="489" y="12633"/>
                    <a:pt x="430" y="12692"/>
                    <a:pt x="430" y="12775"/>
                  </a:cubicBezTo>
                  <a:cubicBezTo>
                    <a:pt x="430" y="12847"/>
                    <a:pt x="489" y="12918"/>
                    <a:pt x="572" y="12918"/>
                  </a:cubicBezTo>
                  <a:lnTo>
                    <a:pt x="644" y="12918"/>
                  </a:lnTo>
                  <a:lnTo>
                    <a:pt x="644" y="13466"/>
                  </a:lnTo>
                  <a:lnTo>
                    <a:pt x="572" y="13466"/>
                  </a:lnTo>
                  <a:cubicBezTo>
                    <a:pt x="489" y="13466"/>
                    <a:pt x="430" y="13526"/>
                    <a:pt x="430" y="13609"/>
                  </a:cubicBezTo>
                  <a:cubicBezTo>
                    <a:pt x="430" y="13680"/>
                    <a:pt x="489" y="13752"/>
                    <a:pt x="572" y="13752"/>
                  </a:cubicBezTo>
                  <a:lnTo>
                    <a:pt x="644" y="13752"/>
                  </a:lnTo>
                  <a:lnTo>
                    <a:pt x="644" y="14002"/>
                  </a:lnTo>
                  <a:lnTo>
                    <a:pt x="906" y="14002"/>
                  </a:lnTo>
                  <a:lnTo>
                    <a:pt x="906" y="14395"/>
                  </a:lnTo>
                  <a:lnTo>
                    <a:pt x="739" y="14395"/>
                  </a:lnTo>
                  <a:cubicBezTo>
                    <a:pt x="561" y="14395"/>
                    <a:pt x="430" y="14526"/>
                    <a:pt x="430" y="14704"/>
                  </a:cubicBezTo>
                  <a:cubicBezTo>
                    <a:pt x="430" y="14871"/>
                    <a:pt x="561" y="15014"/>
                    <a:pt x="739" y="15014"/>
                  </a:cubicBezTo>
                  <a:lnTo>
                    <a:pt x="906" y="15014"/>
                  </a:lnTo>
                  <a:lnTo>
                    <a:pt x="906" y="16145"/>
                  </a:lnTo>
                  <a:cubicBezTo>
                    <a:pt x="382" y="16264"/>
                    <a:pt x="1" y="16728"/>
                    <a:pt x="1" y="17288"/>
                  </a:cubicBezTo>
                  <a:lnTo>
                    <a:pt x="477" y="17288"/>
                  </a:lnTo>
                  <a:cubicBezTo>
                    <a:pt x="477" y="16895"/>
                    <a:pt x="787" y="16585"/>
                    <a:pt x="1180" y="16585"/>
                  </a:cubicBezTo>
                  <a:cubicBezTo>
                    <a:pt x="1561" y="16585"/>
                    <a:pt x="1882" y="16895"/>
                    <a:pt x="1882" y="17288"/>
                  </a:cubicBezTo>
                  <a:lnTo>
                    <a:pt x="2358" y="17288"/>
                  </a:lnTo>
                  <a:cubicBezTo>
                    <a:pt x="2358" y="16728"/>
                    <a:pt x="1965" y="16264"/>
                    <a:pt x="1442" y="16145"/>
                  </a:cubicBezTo>
                  <a:lnTo>
                    <a:pt x="1442" y="15014"/>
                  </a:lnTo>
                  <a:lnTo>
                    <a:pt x="1620" y="15014"/>
                  </a:lnTo>
                  <a:cubicBezTo>
                    <a:pt x="1787" y="15014"/>
                    <a:pt x="1930" y="14871"/>
                    <a:pt x="1930" y="14704"/>
                  </a:cubicBezTo>
                  <a:cubicBezTo>
                    <a:pt x="1930" y="14526"/>
                    <a:pt x="1787" y="14395"/>
                    <a:pt x="1620" y="14395"/>
                  </a:cubicBezTo>
                  <a:lnTo>
                    <a:pt x="1442" y="14395"/>
                  </a:lnTo>
                  <a:lnTo>
                    <a:pt x="1442" y="14002"/>
                  </a:lnTo>
                  <a:lnTo>
                    <a:pt x="1704" y="14002"/>
                  </a:lnTo>
                  <a:lnTo>
                    <a:pt x="1704" y="13752"/>
                  </a:lnTo>
                  <a:lnTo>
                    <a:pt x="1787" y="13752"/>
                  </a:lnTo>
                  <a:cubicBezTo>
                    <a:pt x="1858" y="13752"/>
                    <a:pt x="1930" y="13680"/>
                    <a:pt x="1930" y="13609"/>
                  </a:cubicBezTo>
                  <a:cubicBezTo>
                    <a:pt x="1930" y="13526"/>
                    <a:pt x="1870" y="13466"/>
                    <a:pt x="1787" y="13466"/>
                  </a:cubicBezTo>
                  <a:lnTo>
                    <a:pt x="1704" y="13466"/>
                  </a:lnTo>
                  <a:lnTo>
                    <a:pt x="1704" y="12918"/>
                  </a:lnTo>
                  <a:lnTo>
                    <a:pt x="1787" y="12918"/>
                  </a:lnTo>
                  <a:cubicBezTo>
                    <a:pt x="1858" y="12918"/>
                    <a:pt x="1930" y="12847"/>
                    <a:pt x="1930" y="12775"/>
                  </a:cubicBezTo>
                  <a:cubicBezTo>
                    <a:pt x="1930" y="12692"/>
                    <a:pt x="1870" y="12633"/>
                    <a:pt x="1787" y="12633"/>
                  </a:cubicBezTo>
                  <a:lnTo>
                    <a:pt x="1704" y="12633"/>
                  </a:lnTo>
                  <a:lnTo>
                    <a:pt x="1704" y="12085"/>
                  </a:lnTo>
                  <a:lnTo>
                    <a:pt x="1787" y="12085"/>
                  </a:lnTo>
                  <a:cubicBezTo>
                    <a:pt x="1858" y="12085"/>
                    <a:pt x="1930" y="12013"/>
                    <a:pt x="1930" y="11942"/>
                  </a:cubicBezTo>
                  <a:cubicBezTo>
                    <a:pt x="1930" y="11859"/>
                    <a:pt x="1870" y="11799"/>
                    <a:pt x="1787" y="11799"/>
                  </a:cubicBezTo>
                  <a:lnTo>
                    <a:pt x="1704" y="11799"/>
                  </a:lnTo>
                  <a:lnTo>
                    <a:pt x="1704" y="11251"/>
                  </a:lnTo>
                  <a:lnTo>
                    <a:pt x="1787" y="11251"/>
                  </a:lnTo>
                  <a:cubicBezTo>
                    <a:pt x="1858" y="11251"/>
                    <a:pt x="1930" y="11180"/>
                    <a:pt x="1930" y="11109"/>
                  </a:cubicBezTo>
                  <a:cubicBezTo>
                    <a:pt x="1930" y="11025"/>
                    <a:pt x="1870" y="10966"/>
                    <a:pt x="1787" y="10966"/>
                  </a:cubicBezTo>
                  <a:lnTo>
                    <a:pt x="1704" y="10966"/>
                  </a:lnTo>
                  <a:lnTo>
                    <a:pt x="1704" y="10775"/>
                  </a:lnTo>
                  <a:cubicBezTo>
                    <a:pt x="1704" y="10335"/>
                    <a:pt x="2061" y="9977"/>
                    <a:pt x="2501" y="9977"/>
                  </a:cubicBezTo>
                  <a:lnTo>
                    <a:pt x="3168" y="9977"/>
                  </a:lnTo>
                  <a:cubicBezTo>
                    <a:pt x="3180" y="9989"/>
                    <a:pt x="3192" y="10001"/>
                    <a:pt x="3204" y="10013"/>
                  </a:cubicBezTo>
                  <a:lnTo>
                    <a:pt x="3204" y="10144"/>
                  </a:lnTo>
                  <a:cubicBezTo>
                    <a:pt x="3204" y="10216"/>
                    <a:pt x="3263" y="10275"/>
                    <a:pt x="3335" y="10275"/>
                  </a:cubicBezTo>
                  <a:cubicBezTo>
                    <a:pt x="3418" y="10275"/>
                    <a:pt x="3478" y="10216"/>
                    <a:pt x="3478" y="10144"/>
                  </a:cubicBezTo>
                  <a:lnTo>
                    <a:pt x="3478" y="10108"/>
                  </a:lnTo>
                  <a:lnTo>
                    <a:pt x="3668" y="10108"/>
                  </a:lnTo>
                  <a:lnTo>
                    <a:pt x="3668" y="10144"/>
                  </a:lnTo>
                  <a:cubicBezTo>
                    <a:pt x="3668" y="10216"/>
                    <a:pt x="3728" y="10275"/>
                    <a:pt x="3799" y="10275"/>
                  </a:cubicBezTo>
                  <a:cubicBezTo>
                    <a:pt x="3870" y="10275"/>
                    <a:pt x="3930" y="10216"/>
                    <a:pt x="3930" y="10144"/>
                  </a:cubicBezTo>
                  <a:lnTo>
                    <a:pt x="3930" y="10108"/>
                  </a:lnTo>
                  <a:lnTo>
                    <a:pt x="4144" y="10108"/>
                  </a:lnTo>
                  <a:lnTo>
                    <a:pt x="4144" y="13966"/>
                  </a:lnTo>
                  <a:lnTo>
                    <a:pt x="4144" y="14454"/>
                  </a:lnTo>
                  <a:lnTo>
                    <a:pt x="4144" y="14788"/>
                  </a:lnTo>
                  <a:cubicBezTo>
                    <a:pt x="4144" y="15014"/>
                    <a:pt x="4323" y="15180"/>
                    <a:pt x="4537" y="15180"/>
                  </a:cubicBezTo>
                  <a:lnTo>
                    <a:pt x="4799" y="15180"/>
                  </a:lnTo>
                  <a:lnTo>
                    <a:pt x="4799" y="15990"/>
                  </a:lnTo>
                  <a:cubicBezTo>
                    <a:pt x="4799" y="16204"/>
                    <a:pt x="4978" y="16383"/>
                    <a:pt x="5192" y="16383"/>
                  </a:cubicBezTo>
                  <a:lnTo>
                    <a:pt x="5240" y="16383"/>
                  </a:lnTo>
                  <a:lnTo>
                    <a:pt x="5240" y="17097"/>
                  </a:lnTo>
                  <a:lnTo>
                    <a:pt x="5097" y="17097"/>
                  </a:lnTo>
                  <a:cubicBezTo>
                    <a:pt x="4847" y="17097"/>
                    <a:pt x="4632" y="17300"/>
                    <a:pt x="4632" y="17562"/>
                  </a:cubicBezTo>
                  <a:lnTo>
                    <a:pt x="4632" y="17955"/>
                  </a:lnTo>
                  <a:lnTo>
                    <a:pt x="4502" y="17955"/>
                  </a:lnTo>
                  <a:cubicBezTo>
                    <a:pt x="4359" y="17955"/>
                    <a:pt x="4251" y="18074"/>
                    <a:pt x="4251" y="18205"/>
                  </a:cubicBezTo>
                  <a:cubicBezTo>
                    <a:pt x="4251" y="18348"/>
                    <a:pt x="4359" y="18455"/>
                    <a:pt x="4502" y="18455"/>
                  </a:cubicBezTo>
                  <a:lnTo>
                    <a:pt x="4632" y="18455"/>
                  </a:lnTo>
                  <a:lnTo>
                    <a:pt x="4632" y="21622"/>
                  </a:lnTo>
                  <a:lnTo>
                    <a:pt x="4502" y="21622"/>
                  </a:lnTo>
                  <a:cubicBezTo>
                    <a:pt x="4359" y="21622"/>
                    <a:pt x="4251" y="21741"/>
                    <a:pt x="4251" y="21872"/>
                  </a:cubicBezTo>
                  <a:cubicBezTo>
                    <a:pt x="4251" y="22015"/>
                    <a:pt x="4359" y="22122"/>
                    <a:pt x="4502" y="22122"/>
                  </a:cubicBezTo>
                  <a:lnTo>
                    <a:pt x="4632" y="22122"/>
                  </a:lnTo>
                  <a:lnTo>
                    <a:pt x="4632" y="22515"/>
                  </a:lnTo>
                  <a:cubicBezTo>
                    <a:pt x="4632" y="22777"/>
                    <a:pt x="4835" y="22991"/>
                    <a:pt x="5097" y="22991"/>
                  </a:cubicBezTo>
                  <a:lnTo>
                    <a:pt x="5240" y="22991"/>
                  </a:lnTo>
                  <a:lnTo>
                    <a:pt x="5240" y="24074"/>
                  </a:lnTo>
                  <a:cubicBezTo>
                    <a:pt x="5240" y="24086"/>
                    <a:pt x="5240" y="24086"/>
                    <a:pt x="5240" y="24098"/>
                  </a:cubicBezTo>
                  <a:lnTo>
                    <a:pt x="4406" y="24098"/>
                  </a:lnTo>
                  <a:cubicBezTo>
                    <a:pt x="4275" y="24098"/>
                    <a:pt x="4156" y="24182"/>
                    <a:pt x="4097" y="24289"/>
                  </a:cubicBezTo>
                  <a:lnTo>
                    <a:pt x="3370" y="24289"/>
                  </a:lnTo>
                  <a:lnTo>
                    <a:pt x="3370" y="23229"/>
                  </a:lnTo>
                  <a:cubicBezTo>
                    <a:pt x="3549" y="23170"/>
                    <a:pt x="3680" y="22991"/>
                    <a:pt x="3680" y="22777"/>
                  </a:cubicBezTo>
                  <a:lnTo>
                    <a:pt x="3680" y="21515"/>
                  </a:lnTo>
                  <a:lnTo>
                    <a:pt x="3680" y="20645"/>
                  </a:lnTo>
                  <a:cubicBezTo>
                    <a:pt x="3680" y="20384"/>
                    <a:pt x="3466" y="20157"/>
                    <a:pt x="3192" y="20157"/>
                  </a:cubicBezTo>
                  <a:lnTo>
                    <a:pt x="1311" y="20157"/>
                  </a:lnTo>
                  <a:cubicBezTo>
                    <a:pt x="1049" y="20157"/>
                    <a:pt x="822" y="20384"/>
                    <a:pt x="822" y="20645"/>
                  </a:cubicBezTo>
                  <a:lnTo>
                    <a:pt x="822" y="21515"/>
                  </a:lnTo>
                  <a:lnTo>
                    <a:pt x="822" y="22777"/>
                  </a:lnTo>
                  <a:cubicBezTo>
                    <a:pt x="822" y="22991"/>
                    <a:pt x="953" y="23170"/>
                    <a:pt x="1144" y="23229"/>
                  </a:cubicBezTo>
                  <a:lnTo>
                    <a:pt x="1144" y="25694"/>
                  </a:lnTo>
                  <a:lnTo>
                    <a:pt x="1144" y="26444"/>
                  </a:lnTo>
                  <a:cubicBezTo>
                    <a:pt x="1144" y="26718"/>
                    <a:pt x="1358" y="26932"/>
                    <a:pt x="1632" y="26932"/>
                  </a:cubicBezTo>
                  <a:lnTo>
                    <a:pt x="2870" y="26932"/>
                  </a:lnTo>
                  <a:cubicBezTo>
                    <a:pt x="3144" y="26932"/>
                    <a:pt x="3370" y="26718"/>
                    <a:pt x="3370" y="26444"/>
                  </a:cubicBezTo>
                  <a:lnTo>
                    <a:pt x="3370" y="25694"/>
                  </a:lnTo>
                  <a:lnTo>
                    <a:pt x="3370" y="24574"/>
                  </a:lnTo>
                  <a:lnTo>
                    <a:pt x="4097" y="24574"/>
                  </a:lnTo>
                  <a:cubicBezTo>
                    <a:pt x="4156" y="24682"/>
                    <a:pt x="4275" y="24765"/>
                    <a:pt x="4406" y="24765"/>
                  </a:cubicBezTo>
                  <a:lnTo>
                    <a:pt x="4573" y="24765"/>
                  </a:lnTo>
                  <a:lnTo>
                    <a:pt x="4573" y="25241"/>
                  </a:lnTo>
                  <a:cubicBezTo>
                    <a:pt x="4573" y="25456"/>
                    <a:pt x="4752" y="25634"/>
                    <a:pt x="4978" y="25634"/>
                  </a:cubicBezTo>
                  <a:lnTo>
                    <a:pt x="10217" y="25634"/>
                  </a:lnTo>
                  <a:cubicBezTo>
                    <a:pt x="10431" y="25634"/>
                    <a:pt x="10609" y="25456"/>
                    <a:pt x="10609" y="25241"/>
                  </a:cubicBezTo>
                  <a:lnTo>
                    <a:pt x="10609" y="24765"/>
                  </a:lnTo>
                  <a:lnTo>
                    <a:pt x="10788" y="24765"/>
                  </a:lnTo>
                  <a:cubicBezTo>
                    <a:pt x="10919" y="24765"/>
                    <a:pt x="11038" y="24682"/>
                    <a:pt x="11086" y="24574"/>
                  </a:cubicBezTo>
                  <a:lnTo>
                    <a:pt x="11824" y="24574"/>
                  </a:lnTo>
                  <a:lnTo>
                    <a:pt x="11824" y="25694"/>
                  </a:lnTo>
                  <a:lnTo>
                    <a:pt x="11824" y="26444"/>
                  </a:lnTo>
                  <a:cubicBezTo>
                    <a:pt x="11824" y="26718"/>
                    <a:pt x="12050" y="26932"/>
                    <a:pt x="12312" y="26932"/>
                  </a:cubicBezTo>
                  <a:lnTo>
                    <a:pt x="13562" y="26932"/>
                  </a:lnTo>
                  <a:cubicBezTo>
                    <a:pt x="13824" y="26932"/>
                    <a:pt x="14050" y="26718"/>
                    <a:pt x="14050" y="26444"/>
                  </a:cubicBezTo>
                  <a:lnTo>
                    <a:pt x="14050" y="25694"/>
                  </a:lnTo>
                  <a:lnTo>
                    <a:pt x="14050" y="23229"/>
                  </a:lnTo>
                  <a:cubicBezTo>
                    <a:pt x="14229" y="23170"/>
                    <a:pt x="14372" y="22991"/>
                    <a:pt x="14372" y="22777"/>
                  </a:cubicBezTo>
                  <a:lnTo>
                    <a:pt x="14372" y="21515"/>
                  </a:lnTo>
                  <a:lnTo>
                    <a:pt x="14372" y="20645"/>
                  </a:lnTo>
                  <a:cubicBezTo>
                    <a:pt x="14372" y="20384"/>
                    <a:pt x="14146" y="20157"/>
                    <a:pt x="13872" y="20157"/>
                  </a:cubicBezTo>
                  <a:lnTo>
                    <a:pt x="12002" y="20157"/>
                  </a:lnTo>
                  <a:cubicBezTo>
                    <a:pt x="11729" y="20157"/>
                    <a:pt x="11502" y="20384"/>
                    <a:pt x="11502" y="20645"/>
                  </a:cubicBezTo>
                  <a:lnTo>
                    <a:pt x="11502" y="21515"/>
                  </a:lnTo>
                  <a:lnTo>
                    <a:pt x="11502" y="22777"/>
                  </a:lnTo>
                  <a:cubicBezTo>
                    <a:pt x="11502" y="22991"/>
                    <a:pt x="11645" y="23170"/>
                    <a:pt x="11824" y="23229"/>
                  </a:cubicBezTo>
                  <a:lnTo>
                    <a:pt x="11824" y="24289"/>
                  </a:lnTo>
                  <a:lnTo>
                    <a:pt x="11086" y="24289"/>
                  </a:lnTo>
                  <a:cubicBezTo>
                    <a:pt x="11038" y="24182"/>
                    <a:pt x="10919" y="24098"/>
                    <a:pt x="10788" y="24098"/>
                  </a:cubicBezTo>
                  <a:lnTo>
                    <a:pt x="9943" y="24098"/>
                  </a:lnTo>
                  <a:cubicBezTo>
                    <a:pt x="9943" y="24086"/>
                    <a:pt x="9955" y="24086"/>
                    <a:pt x="9955" y="24074"/>
                  </a:cubicBezTo>
                  <a:lnTo>
                    <a:pt x="9955" y="22991"/>
                  </a:lnTo>
                  <a:lnTo>
                    <a:pt x="10086" y="22991"/>
                  </a:lnTo>
                  <a:cubicBezTo>
                    <a:pt x="10347" y="22991"/>
                    <a:pt x="10562" y="22777"/>
                    <a:pt x="10562" y="22515"/>
                  </a:cubicBezTo>
                  <a:lnTo>
                    <a:pt x="10562" y="22122"/>
                  </a:lnTo>
                  <a:lnTo>
                    <a:pt x="10693" y="22122"/>
                  </a:lnTo>
                  <a:cubicBezTo>
                    <a:pt x="10836" y="22122"/>
                    <a:pt x="10943" y="22015"/>
                    <a:pt x="10943" y="21872"/>
                  </a:cubicBezTo>
                  <a:cubicBezTo>
                    <a:pt x="10943" y="21741"/>
                    <a:pt x="10836" y="21622"/>
                    <a:pt x="10693" y="21622"/>
                  </a:cubicBezTo>
                  <a:lnTo>
                    <a:pt x="10562" y="21622"/>
                  </a:lnTo>
                  <a:lnTo>
                    <a:pt x="10562" y="18455"/>
                  </a:lnTo>
                  <a:lnTo>
                    <a:pt x="10693" y="18455"/>
                  </a:lnTo>
                  <a:cubicBezTo>
                    <a:pt x="10836" y="18455"/>
                    <a:pt x="10943" y="18348"/>
                    <a:pt x="10943" y="18205"/>
                  </a:cubicBezTo>
                  <a:cubicBezTo>
                    <a:pt x="10943" y="18074"/>
                    <a:pt x="10836" y="17955"/>
                    <a:pt x="10693" y="17955"/>
                  </a:cubicBezTo>
                  <a:lnTo>
                    <a:pt x="10562" y="17955"/>
                  </a:lnTo>
                  <a:lnTo>
                    <a:pt x="10562" y="17562"/>
                  </a:lnTo>
                  <a:cubicBezTo>
                    <a:pt x="10562" y="17300"/>
                    <a:pt x="10347" y="17097"/>
                    <a:pt x="10086" y="17097"/>
                  </a:cubicBezTo>
                  <a:lnTo>
                    <a:pt x="9955" y="17097"/>
                  </a:lnTo>
                  <a:lnTo>
                    <a:pt x="9955" y="16383"/>
                  </a:lnTo>
                  <a:lnTo>
                    <a:pt x="10002" y="16383"/>
                  </a:lnTo>
                  <a:cubicBezTo>
                    <a:pt x="10217" y="16383"/>
                    <a:pt x="10395" y="16204"/>
                    <a:pt x="10395" y="15990"/>
                  </a:cubicBezTo>
                  <a:lnTo>
                    <a:pt x="10395" y="15180"/>
                  </a:lnTo>
                  <a:lnTo>
                    <a:pt x="10645" y="15180"/>
                  </a:lnTo>
                  <a:cubicBezTo>
                    <a:pt x="10871" y="15180"/>
                    <a:pt x="11050" y="15014"/>
                    <a:pt x="11050" y="14788"/>
                  </a:cubicBezTo>
                  <a:lnTo>
                    <a:pt x="11050" y="14454"/>
                  </a:lnTo>
                  <a:lnTo>
                    <a:pt x="11050" y="13966"/>
                  </a:lnTo>
                  <a:lnTo>
                    <a:pt x="11050" y="10108"/>
                  </a:lnTo>
                  <a:lnTo>
                    <a:pt x="11264" y="10108"/>
                  </a:lnTo>
                  <a:lnTo>
                    <a:pt x="11264" y="10144"/>
                  </a:lnTo>
                  <a:cubicBezTo>
                    <a:pt x="11264" y="10216"/>
                    <a:pt x="11324" y="10275"/>
                    <a:pt x="11395" y="10275"/>
                  </a:cubicBezTo>
                  <a:cubicBezTo>
                    <a:pt x="11467" y="10275"/>
                    <a:pt x="11526" y="10216"/>
                    <a:pt x="11526" y="10144"/>
                  </a:cubicBezTo>
                  <a:lnTo>
                    <a:pt x="11526" y="10108"/>
                  </a:lnTo>
                  <a:lnTo>
                    <a:pt x="11717" y="10108"/>
                  </a:lnTo>
                  <a:lnTo>
                    <a:pt x="11717" y="10144"/>
                  </a:lnTo>
                  <a:cubicBezTo>
                    <a:pt x="11717" y="10216"/>
                    <a:pt x="11776" y="10275"/>
                    <a:pt x="11848" y="10275"/>
                  </a:cubicBezTo>
                  <a:cubicBezTo>
                    <a:pt x="11931" y="10275"/>
                    <a:pt x="11991" y="10216"/>
                    <a:pt x="11991" y="10144"/>
                  </a:cubicBezTo>
                  <a:lnTo>
                    <a:pt x="11991" y="10013"/>
                  </a:lnTo>
                  <a:cubicBezTo>
                    <a:pt x="12002" y="10001"/>
                    <a:pt x="12014" y="9989"/>
                    <a:pt x="12026" y="9977"/>
                  </a:cubicBezTo>
                  <a:lnTo>
                    <a:pt x="12693" y="9977"/>
                  </a:lnTo>
                  <a:cubicBezTo>
                    <a:pt x="13134" y="9977"/>
                    <a:pt x="13479" y="10335"/>
                    <a:pt x="13479" y="10775"/>
                  </a:cubicBezTo>
                  <a:lnTo>
                    <a:pt x="13479" y="10966"/>
                  </a:lnTo>
                  <a:lnTo>
                    <a:pt x="13407" y="10966"/>
                  </a:lnTo>
                  <a:cubicBezTo>
                    <a:pt x="13324" y="10966"/>
                    <a:pt x="13265" y="11025"/>
                    <a:pt x="13265" y="11109"/>
                  </a:cubicBezTo>
                  <a:cubicBezTo>
                    <a:pt x="13265" y="11180"/>
                    <a:pt x="13324" y="11251"/>
                    <a:pt x="13407" y="11251"/>
                  </a:cubicBezTo>
                  <a:lnTo>
                    <a:pt x="13479" y="11251"/>
                  </a:lnTo>
                  <a:lnTo>
                    <a:pt x="13479" y="11799"/>
                  </a:lnTo>
                  <a:lnTo>
                    <a:pt x="13407" y="11799"/>
                  </a:lnTo>
                  <a:cubicBezTo>
                    <a:pt x="13324" y="11799"/>
                    <a:pt x="13265" y="11859"/>
                    <a:pt x="13265" y="11942"/>
                  </a:cubicBezTo>
                  <a:cubicBezTo>
                    <a:pt x="13265" y="12013"/>
                    <a:pt x="13324" y="12085"/>
                    <a:pt x="13407" y="12085"/>
                  </a:cubicBezTo>
                  <a:lnTo>
                    <a:pt x="13479" y="12085"/>
                  </a:lnTo>
                  <a:lnTo>
                    <a:pt x="13479" y="12633"/>
                  </a:lnTo>
                  <a:lnTo>
                    <a:pt x="13407" y="12633"/>
                  </a:lnTo>
                  <a:cubicBezTo>
                    <a:pt x="13324" y="12633"/>
                    <a:pt x="13265" y="12692"/>
                    <a:pt x="13265" y="12775"/>
                  </a:cubicBezTo>
                  <a:cubicBezTo>
                    <a:pt x="13265" y="12847"/>
                    <a:pt x="13324" y="12918"/>
                    <a:pt x="13407" y="12918"/>
                  </a:cubicBezTo>
                  <a:lnTo>
                    <a:pt x="13479" y="12918"/>
                  </a:lnTo>
                  <a:lnTo>
                    <a:pt x="13479" y="13466"/>
                  </a:lnTo>
                  <a:lnTo>
                    <a:pt x="13407" y="13466"/>
                  </a:lnTo>
                  <a:cubicBezTo>
                    <a:pt x="13324" y="13466"/>
                    <a:pt x="13265" y="13526"/>
                    <a:pt x="13265" y="13609"/>
                  </a:cubicBezTo>
                  <a:cubicBezTo>
                    <a:pt x="13265" y="13680"/>
                    <a:pt x="13324" y="13752"/>
                    <a:pt x="13407" y="13752"/>
                  </a:cubicBezTo>
                  <a:lnTo>
                    <a:pt x="13479" y="13752"/>
                  </a:lnTo>
                  <a:lnTo>
                    <a:pt x="13479" y="14002"/>
                  </a:lnTo>
                  <a:lnTo>
                    <a:pt x="13753" y="14002"/>
                  </a:lnTo>
                  <a:lnTo>
                    <a:pt x="13753" y="14395"/>
                  </a:lnTo>
                  <a:lnTo>
                    <a:pt x="13574" y="14395"/>
                  </a:lnTo>
                  <a:cubicBezTo>
                    <a:pt x="13407" y="14395"/>
                    <a:pt x="13265" y="14526"/>
                    <a:pt x="13265" y="14704"/>
                  </a:cubicBezTo>
                  <a:cubicBezTo>
                    <a:pt x="13265" y="14871"/>
                    <a:pt x="13407" y="15014"/>
                    <a:pt x="13574" y="15014"/>
                  </a:cubicBezTo>
                  <a:lnTo>
                    <a:pt x="13753" y="15014"/>
                  </a:lnTo>
                  <a:lnTo>
                    <a:pt x="13753" y="16145"/>
                  </a:lnTo>
                  <a:cubicBezTo>
                    <a:pt x="13229" y="16264"/>
                    <a:pt x="12836" y="16728"/>
                    <a:pt x="12836" y="17288"/>
                  </a:cubicBezTo>
                  <a:lnTo>
                    <a:pt x="13312" y="17288"/>
                  </a:lnTo>
                  <a:cubicBezTo>
                    <a:pt x="13312" y="16895"/>
                    <a:pt x="13622" y="16585"/>
                    <a:pt x="14015" y="16585"/>
                  </a:cubicBezTo>
                  <a:cubicBezTo>
                    <a:pt x="14408" y="16585"/>
                    <a:pt x="14717" y="16895"/>
                    <a:pt x="14717" y="17288"/>
                  </a:cubicBezTo>
                  <a:lnTo>
                    <a:pt x="15193" y="17288"/>
                  </a:lnTo>
                  <a:cubicBezTo>
                    <a:pt x="15193" y="16728"/>
                    <a:pt x="14800" y="16264"/>
                    <a:pt x="14277" y="16145"/>
                  </a:cubicBezTo>
                  <a:lnTo>
                    <a:pt x="14277" y="15014"/>
                  </a:lnTo>
                  <a:lnTo>
                    <a:pt x="14455" y="15014"/>
                  </a:lnTo>
                  <a:cubicBezTo>
                    <a:pt x="14622" y="15014"/>
                    <a:pt x="14765" y="14871"/>
                    <a:pt x="14765" y="14704"/>
                  </a:cubicBezTo>
                  <a:cubicBezTo>
                    <a:pt x="14765" y="14526"/>
                    <a:pt x="14622" y="14395"/>
                    <a:pt x="14455" y="14395"/>
                  </a:cubicBezTo>
                  <a:lnTo>
                    <a:pt x="14277" y="14395"/>
                  </a:lnTo>
                  <a:lnTo>
                    <a:pt x="14277" y="14002"/>
                  </a:lnTo>
                  <a:lnTo>
                    <a:pt x="14538" y="14002"/>
                  </a:lnTo>
                  <a:lnTo>
                    <a:pt x="14538" y="13752"/>
                  </a:lnTo>
                  <a:lnTo>
                    <a:pt x="14622" y="13752"/>
                  </a:lnTo>
                  <a:cubicBezTo>
                    <a:pt x="14693" y="13752"/>
                    <a:pt x="14765" y="13680"/>
                    <a:pt x="14765" y="13609"/>
                  </a:cubicBezTo>
                  <a:cubicBezTo>
                    <a:pt x="14765" y="13526"/>
                    <a:pt x="14705" y="13466"/>
                    <a:pt x="14622" y="13466"/>
                  </a:cubicBezTo>
                  <a:lnTo>
                    <a:pt x="14538" y="13466"/>
                  </a:lnTo>
                  <a:lnTo>
                    <a:pt x="14538" y="12918"/>
                  </a:lnTo>
                  <a:lnTo>
                    <a:pt x="14622" y="12918"/>
                  </a:lnTo>
                  <a:cubicBezTo>
                    <a:pt x="14693" y="12918"/>
                    <a:pt x="14765" y="12847"/>
                    <a:pt x="14765" y="12775"/>
                  </a:cubicBezTo>
                  <a:cubicBezTo>
                    <a:pt x="14765" y="12692"/>
                    <a:pt x="14705" y="12633"/>
                    <a:pt x="14622" y="12633"/>
                  </a:cubicBezTo>
                  <a:lnTo>
                    <a:pt x="14538" y="12633"/>
                  </a:lnTo>
                  <a:lnTo>
                    <a:pt x="14538" y="12085"/>
                  </a:lnTo>
                  <a:lnTo>
                    <a:pt x="14622" y="12085"/>
                  </a:lnTo>
                  <a:cubicBezTo>
                    <a:pt x="14693" y="12085"/>
                    <a:pt x="14765" y="12013"/>
                    <a:pt x="14765" y="11942"/>
                  </a:cubicBezTo>
                  <a:cubicBezTo>
                    <a:pt x="14765" y="11859"/>
                    <a:pt x="14705" y="11799"/>
                    <a:pt x="14622" y="11799"/>
                  </a:cubicBezTo>
                  <a:lnTo>
                    <a:pt x="14538" y="11799"/>
                  </a:lnTo>
                  <a:lnTo>
                    <a:pt x="14538" y="11251"/>
                  </a:lnTo>
                  <a:lnTo>
                    <a:pt x="14622" y="11251"/>
                  </a:lnTo>
                  <a:cubicBezTo>
                    <a:pt x="14693" y="11251"/>
                    <a:pt x="14765" y="11180"/>
                    <a:pt x="14765" y="11109"/>
                  </a:cubicBezTo>
                  <a:cubicBezTo>
                    <a:pt x="14765" y="11025"/>
                    <a:pt x="14705" y="10966"/>
                    <a:pt x="14622" y="10966"/>
                  </a:cubicBezTo>
                  <a:lnTo>
                    <a:pt x="14538" y="10966"/>
                  </a:lnTo>
                  <a:lnTo>
                    <a:pt x="14538" y="10775"/>
                  </a:lnTo>
                  <a:cubicBezTo>
                    <a:pt x="14538" y="9751"/>
                    <a:pt x="13705" y="8930"/>
                    <a:pt x="12693" y="8930"/>
                  </a:cubicBezTo>
                  <a:lnTo>
                    <a:pt x="12026" y="8930"/>
                  </a:lnTo>
                  <a:cubicBezTo>
                    <a:pt x="12014" y="8918"/>
                    <a:pt x="12002" y="8906"/>
                    <a:pt x="11991" y="8894"/>
                  </a:cubicBezTo>
                  <a:lnTo>
                    <a:pt x="11991" y="8763"/>
                  </a:lnTo>
                  <a:cubicBezTo>
                    <a:pt x="11991" y="8692"/>
                    <a:pt x="11931" y="8632"/>
                    <a:pt x="11848" y="8632"/>
                  </a:cubicBezTo>
                  <a:cubicBezTo>
                    <a:pt x="11776" y="8632"/>
                    <a:pt x="11717" y="8692"/>
                    <a:pt x="11717" y="8763"/>
                  </a:cubicBezTo>
                  <a:lnTo>
                    <a:pt x="11717" y="8799"/>
                  </a:lnTo>
                  <a:lnTo>
                    <a:pt x="11526" y="8799"/>
                  </a:lnTo>
                  <a:lnTo>
                    <a:pt x="11526" y="8763"/>
                  </a:lnTo>
                  <a:cubicBezTo>
                    <a:pt x="11526" y="8692"/>
                    <a:pt x="11467" y="8632"/>
                    <a:pt x="11395" y="8632"/>
                  </a:cubicBezTo>
                  <a:cubicBezTo>
                    <a:pt x="11324" y="8632"/>
                    <a:pt x="11264" y="8692"/>
                    <a:pt x="11264" y="8763"/>
                  </a:cubicBezTo>
                  <a:lnTo>
                    <a:pt x="11264" y="8799"/>
                  </a:lnTo>
                  <a:lnTo>
                    <a:pt x="11050" y="8799"/>
                  </a:lnTo>
                  <a:lnTo>
                    <a:pt x="11050" y="8703"/>
                  </a:lnTo>
                  <a:cubicBezTo>
                    <a:pt x="11050" y="8489"/>
                    <a:pt x="10871" y="8311"/>
                    <a:pt x="10645" y="8311"/>
                  </a:cubicBezTo>
                  <a:lnTo>
                    <a:pt x="8573" y="8311"/>
                  </a:lnTo>
                  <a:lnTo>
                    <a:pt x="8573" y="8180"/>
                  </a:lnTo>
                  <a:cubicBezTo>
                    <a:pt x="8645" y="8180"/>
                    <a:pt x="8716" y="8120"/>
                    <a:pt x="8716" y="8037"/>
                  </a:cubicBezTo>
                  <a:cubicBezTo>
                    <a:pt x="8716" y="7965"/>
                    <a:pt x="8657" y="7906"/>
                    <a:pt x="8573" y="7906"/>
                  </a:cubicBezTo>
                  <a:lnTo>
                    <a:pt x="8573" y="7763"/>
                  </a:lnTo>
                  <a:cubicBezTo>
                    <a:pt x="8645" y="7751"/>
                    <a:pt x="8716" y="7691"/>
                    <a:pt x="8716" y="7620"/>
                  </a:cubicBezTo>
                  <a:cubicBezTo>
                    <a:pt x="8716" y="7549"/>
                    <a:pt x="8657" y="7489"/>
                    <a:pt x="8573" y="7477"/>
                  </a:cubicBezTo>
                  <a:lnTo>
                    <a:pt x="8573" y="7358"/>
                  </a:lnTo>
                  <a:lnTo>
                    <a:pt x="10371" y="7358"/>
                  </a:lnTo>
                  <a:cubicBezTo>
                    <a:pt x="10633" y="7358"/>
                    <a:pt x="10836" y="7156"/>
                    <a:pt x="10836" y="6906"/>
                  </a:cubicBezTo>
                  <a:lnTo>
                    <a:pt x="10836" y="4870"/>
                  </a:lnTo>
                  <a:cubicBezTo>
                    <a:pt x="10836" y="4953"/>
                    <a:pt x="10907" y="5013"/>
                    <a:pt x="10990" y="5013"/>
                  </a:cubicBezTo>
                  <a:cubicBezTo>
                    <a:pt x="11074" y="5013"/>
                    <a:pt x="11145" y="4953"/>
                    <a:pt x="11145" y="4870"/>
                  </a:cubicBezTo>
                  <a:lnTo>
                    <a:pt x="11145" y="4751"/>
                  </a:lnTo>
                  <a:cubicBezTo>
                    <a:pt x="11419" y="4632"/>
                    <a:pt x="11610" y="4358"/>
                    <a:pt x="11610" y="4036"/>
                  </a:cubicBezTo>
                  <a:cubicBezTo>
                    <a:pt x="11610" y="3715"/>
                    <a:pt x="11419" y="3441"/>
                    <a:pt x="11145" y="3322"/>
                  </a:cubicBezTo>
                  <a:lnTo>
                    <a:pt x="11145" y="3203"/>
                  </a:lnTo>
                  <a:cubicBezTo>
                    <a:pt x="11145" y="3119"/>
                    <a:pt x="11074" y="3048"/>
                    <a:pt x="10990" y="3048"/>
                  </a:cubicBezTo>
                  <a:cubicBezTo>
                    <a:pt x="10907" y="3048"/>
                    <a:pt x="10836" y="3119"/>
                    <a:pt x="10836" y="3203"/>
                  </a:cubicBezTo>
                  <a:lnTo>
                    <a:pt x="10836" y="1167"/>
                  </a:lnTo>
                  <a:cubicBezTo>
                    <a:pt x="10836" y="905"/>
                    <a:pt x="10633" y="703"/>
                    <a:pt x="10371" y="703"/>
                  </a:cubicBezTo>
                  <a:lnTo>
                    <a:pt x="8300" y="703"/>
                  </a:lnTo>
                  <a:cubicBezTo>
                    <a:pt x="8300" y="322"/>
                    <a:pt x="7978" y="0"/>
                    <a:pt x="759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6" name="Google Shape;1676;p39"/>
            <p:cNvGrpSpPr/>
            <p:nvPr/>
          </p:nvGrpSpPr>
          <p:grpSpPr>
            <a:xfrm>
              <a:off x="2225575" y="3305850"/>
              <a:ext cx="380125" cy="673625"/>
              <a:chOff x="2225575" y="2801950"/>
              <a:chExt cx="380125" cy="673625"/>
            </a:xfrm>
          </p:grpSpPr>
          <p:sp>
            <p:nvSpPr>
              <p:cNvPr id="1677" name="Google Shape;1677;p39"/>
              <p:cNvSpPr/>
              <p:nvPr/>
            </p:nvSpPr>
            <p:spPr>
              <a:xfrm>
                <a:off x="2356825" y="3197850"/>
                <a:ext cx="244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180" extrusionOk="0">
                    <a:moveTo>
                      <a:pt x="465" y="0"/>
                    </a:moveTo>
                    <a:cubicBezTo>
                      <a:pt x="215" y="0"/>
                      <a:pt x="1" y="203"/>
                      <a:pt x="1" y="465"/>
                    </a:cubicBezTo>
                    <a:lnTo>
                      <a:pt x="1" y="1703"/>
                    </a:lnTo>
                    <a:cubicBezTo>
                      <a:pt x="1" y="1965"/>
                      <a:pt x="215" y="2179"/>
                      <a:pt x="465" y="2179"/>
                    </a:cubicBezTo>
                    <a:lnTo>
                      <a:pt x="513" y="2179"/>
                    </a:lnTo>
                    <a:cubicBezTo>
                      <a:pt x="763" y="2179"/>
                      <a:pt x="977" y="1965"/>
                      <a:pt x="977" y="1703"/>
                    </a:cubicBezTo>
                    <a:lnTo>
                      <a:pt x="977" y="465"/>
                    </a:lnTo>
                    <a:cubicBezTo>
                      <a:pt x="977" y="203"/>
                      <a:pt x="763" y="0"/>
                      <a:pt x="5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39"/>
              <p:cNvSpPr/>
              <p:nvPr/>
            </p:nvSpPr>
            <p:spPr>
              <a:xfrm>
                <a:off x="2356825" y="3361250"/>
                <a:ext cx="244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180" extrusionOk="0">
                    <a:moveTo>
                      <a:pt x="465" y="1"/>
                    </a:moveTo>
                    <a:cubicBezTo>
                      <a:pt x="215" y="1"/>
                      <a:pt x="1" y="215"/>
                      <a:pt x="1" y="477"/>
                    </a:cubicBezTo>
                    <a:lnTo>
                      <a:pt x="1" y="1715"/>
                    </a:lnTo>
                    <a:cubicBezTo>
                      <a:pt x="1" y="1977"/>
                      <a:pt x="215" y="2180"/>
                      <a:pt x="465" y="2180"/>
                    </a:cubicBezTo>
                    <a:lnTo>
                      <a:pt x="513" y="2180"/>
                    </a:lnTo>
                    <a:cubicBezTo>
                      <a:pt x="763" y="2180"/>
                      <a:pt x="977" y="1977"/>
                      <a:pt x="977" y="1715"/>
                    </a:cubicBezTo>
                    <a:lnTo>
                      <a:pt x="977" y="477"/>
                    </a:lnTo>
                    <a:cubicBezTo>
                      <a:pt x="977" y="215"/>
                      <a:pt x="763" y="1"/>
                      <a:pt x="5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39"/>
              <p:cNvSpPr/>
              <p:nvPr/>
            </p:nvSpPr>
            <p:spPr>
              <a:xfrm>
                <a:off x="2341650" y="3229400"/>
                <a:ext cx="54800" cy="147350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5894" extrusionOk="0">
                    <a:moveTo>
                      <a:pt x="465" y="0"/>
                    </a:moveTo>
                    <a:cubicBezTo>
                      <a:pt x="203" y="0"/>
                      <a:pt x="0" y="215"/>
                      <a:pt x="0" y="477"/>
                    </a:cubicBezTo>
                    <a:lnTo>
                      <a:pt x="0" y="5430"/>
                    </a:lnTo>
                    <a:cubicBezTo>
                      <a:pt x="0" y="5692"/>
                      <a:pt x="203" y="5894"/>
                      <a:pt x="465" y="5894"/>
                    </a:cubicBezTo>
                    <a:lnTo>
                      <a:pt x="1727" y="5894"/>
                    </a:lnTo>
                    <a:cubicBezTo>
                      <a:pt x="1989" y="5894"/>
                      <a:pt x="2191" y="5692"/>
                      <a:pt x="2191" y="5430"/>
                    </a:cubicBezTo>
                    <a:lnTo>
                      <a:pt x="2191" y="477"/>
                    </a:lnTo>
                    <a:cubicBezTo>
                      <a:pt x="2191" y="215"/>
                      <a:pt x="1989" y="0"/>
                      <a:pt x="1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39"/>
              <p:cNvSpPr/>
              <p:nvPr/>
            </p:nvSpPr>
            <p:spPr>
              <a:xfrm>
                <a:off x="2349100" y="3283275"/>
                <a:ext cx="39900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1596" extrusionOk="0">
                    <a:moveTo>
                      <a:pt x="798" y="0"/>
                    </a:moveTo>
                    <a:cubicBezTo>
                      <a:pt x="357" y="0"/>
                      <a:pt x="0" y="358"/>
                      <a:pt x="0" y="798"/>
                    </a:cubicBezTo>
                    <a:cubicBezTo>
                      <a:pt x="0" y="1239"/>
                      <a:pt x="357" y="1596"/>
                      <a:pt x="798" y="1596"/>
                    </a:cubicBezTo>
                    <a:cubicBezTo>
                      <a:pt x="1238" y="1596"/>
                      <a:pt x="1596" y="1239"/>
                      <a:pt x="1596" y="798"/>
                    </a:cubicBezTo>
                    <a:cubicBezTo>
                      <a:pt x="1596" y="358"/>
                      <a:pt x="1238" y="0"/>
                      <a:pt x="7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39"/>
              <p:cNvSpPr/>
              <p:nvPr/>
            </p:nvSpPr>
            <p:spPr>
              <a:xfrm>
                <a:off x="2332125" y="3250525"/>
                <a:ext cx="732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489" extrusionOk="0">
                    <a:moveTo>
                      <a:pt x="251" y="0"/>
                    </a:moveTo>
                    <a:cubicBezTo>
                      <a:pt x="108" y="0"/>
                      <a:pt x="0" y="108"/>
                      <a:pt x="0" y="251"/>
                    </a:cubicBezTo>
                    <a:cubicBezTo>
                      <a:pt x="0" y="381"/>
                      <a:pt x="108" y="489"/>
                      <a:pt x="251" y="489"/>
                    </a:cubicBezTo>
                    <a:lnTo>
                      <a:pt x="2679" y="489"/>
                    </a:lnTo>
                    <a:cubicBezTo>
                      <a:pt x="2822" y="489"/>
                      <a:pt x="2929" y="381"/>
                      <a:pt x="2929" y="251"/>
                    </a:cubicBezTo>
                    <a:cubicBezTo>
                      <a:pt x="2929" y="108"/>
                      <a:pt x="2822" y="0"/>
                      <a:pt x="26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39"/>
              <p:cNvSpPr/>
              <p:nvPr/>
            </p:nvSpPr>
            <p:spPr>
              <a:xfrm>
                <a:off x="2332125" y="3342200"/>
                <a:ext cx="732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501" extrusionOk="0">
                    <a:moveTo>
                      <a:pt x="251" y="1"/>
                    </a:moveTo>
                    <a:cubicBezTo>
                      <a:pt x="108" y="1"/>
                      <a:pt x="0" y="108"/>
                      <a:pt x="0" y="251"/>
                    </a:cubicBezTo>
                    <a:cubicBezTo>
                      <a:pt x="0" y="382"/>
                      <a:pt x="108" y="501"/>
                      <a:pt x="251" y="501"/>
                    </a:cubicBezTo>
                    <a:lnTo>
                      <a:pt x="2679" y="501"/>
                    </a:lnTo>
                    <a:cubicBezTo>
                      <a:pt x="2822" y="501"/>
                      <a:pt x="2929" y="382"/>
                      <a:pt x="2929" y="251"/>
                    </a:cubicBezTo>
                    <a:cubicBezTo>
                      <a:pt x="2929" y="108"/>
                      <a:pt x="2822" y="1"/>
                      <a:pt x="26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39"/>
              <p:cNvSpPr/>
              <p:nvPr/>
            </p:nvSpPr>
            <p:spPr>
              <a:xfrm>
                <a:off x="2450000" y="3197850"/>
                <a:ext cx="247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180" extrusionOk="0">
                    <a:moveTo>
                      <a:pt x="477" y="0"/>
                    </a:moveTo>
                    <a:cubicBezTo>
                      <a:pt x="215" y="0"/>
                      <a:pt x="0" y="203"/>
                      <a:pt x="0" y="465"/>
                    </a:cubicBezTo>
                    <a:lnTo>
                      <a:pt x="0" y="1703"/>
                    </a:lnTo>
                    <a:cubicBezTo>
                      <a:pt x="0" y="1965"/>
                      <a:pt x="215" y="2179"/>
                      <a:pt x="477" y="2179"/>
                    </a:cubicBezTo>
                    <a:lnTo>
                      <a:pt x="512" y="2179"/>
                    </a:lnTo>
                    <a:cubicBezTo>
                      <a:pt x="774" y="2179"/>
                      <a:pt x="989" y="1965"/>
                      <a:pt x="989" y="1703"/>
                    </a:cubicBezTo>
                    <a:lnTo>
                      <a:pt x="989" y="465"/>
                    </a:lnTo>
                    <a:cubicBezTo>
                      <a:pt x="989" y="203"/>
                      <a:pt x="774" y="0"/>
                      <a:pt x="5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39"/>
              <p:cNvSpPr/>
              <p:nvPr/>
            </p:nvSpPr>
            <p:spPr>
              <a:xfrm>
                <a:off x="2450000" y="3361250"/>
                <a:ext cx="24725" cy="54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2180" extrusionOk="0">
                    <a:moveTo>
                      <a:pt x="477" y="1"/>
                    </a:moveTo>
                    <a:cubicBezTo>
                      <a:pt x="215" y="1"/>
                      <a:pt x="0" y="215"/>
                      <a:pt x="0" y="477"/>
                    </a:cubicBezTo>
                    <a:lnTo>
                      <a:pt x="0" y="1715"/>
                    </a:lnTo>
                    <a:cubicBezTo>
                      <a:pt x="0" y="1977"/>
                      <a:pt x="215" y="2180"/>
                      <a:pt x="477" y="2180"/>
                    </a:cubicBezTo>
                    <a:lnTo>
                      <a:pt x="512" y="2180"/>
                    </a:lnTo>
                    <a:cubicBezTo>
                      <a:pt x="774" y="2180"/>
                      <a:pt x="989" y="1977"/>
                      <a:pt x="989" y="1715"/>
                    </a:cubicBezTo>
                    <a:lnTo>
                      <a:pt x="989" y="477"/>
                    </a:lnTo>
                    <a:cubicBezTo>
                      <a:pt x="989" y="215"/>
                      <a:pt x="774" y="1"/>
                      <a:pt x="5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39"/>
              <p:cNvSpPr/>
              <p:nvPr/>
            </p:nvSpPr>
            <p:spPr>
              <a:xfrm>
                <a:off x="2434825" y="3229400"/>
                <a:ext cx="55075" cy="147350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5894" extrusionOk="0">
                    <a:moveTo>
                      <a:pt x="464" y="0"/>
                    </a:moveTo>
                    <a:cubicBezTo>
                      <a:pt x="214" y="0"/>
                      <a:pt x="0" y="215"/>
                      <a:pt x="0" y="477"/>
                    </a:cubicBezTo>
                    <a:lnTo>
                      <a:pt x="0" y="5430"/>
                    </a:lnTo>
                    <a:cubicBezTo>
                      <a:pt x="0" y="5692"/>
                      <a:pt x="214" y="5894"/>
                      <a:pt x="464" y="5894"/>
                    </a:cubicBezTo>
                    <a:lnTo>
                      <a:pt x="1727" y="5894"/>
                    </a:lnTo>
                    <a:cubicBezTo>
                      <a:pt x="1988" y="5894"/>
                      <a:pt x="2203" y="5692"/>
                      <a:pt x="2203" y="5430"/>
                    </a:cubicBezTo>
                    <a:lnTo>
                      <a:pt x="2203" y="477"/>
                    </a:lnTo>
                    <a:cubicBezTo>
                      <a:pt x="2203" y="215"/>
                      <a:pt x="1988" y="0"/>
                      <a:pt x="1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39"/>
              <p:cNvSpPr/>
              <p:nvPr/>
            </p:nvSpPr>
            <p:spPr>
              <a:xfrm>
                <a:off x="2442250" y="3283275"/>
                <a:ext cx="40225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596" extrusionOk="0">
                    <a:moveTo>
                      <a:pt x="799" y="0"/>
                    </a:moveTo>
                    <a:cubicBezTo>
                      <a:pt x="358" y="0"/>
                      <a:pt x="1" y="358"/>
                      <a:pt x="1" y="798"/>
                    </a:cubicBezTo>
                    <a:cubicBezTo>
                      <a:pt x="1" y="1239"/>
                      <a:pt x="358" y="1596"/>
                      <a:pt x="799" y="1596"/>
                    </a:cubicBezTo>
                    <a:cubicBezTo>
                      <a:pt x="1251" y="1596"/>
                      <a:pt x="1608" y="1239"/>
                      <a:pt x="1608" y="798"/>
                    </a:cubicBezTo>
                    <a:cubicBezTo>
                      <a:pt x="1608" y="358"/>
                      <a:pt x="1239" y="0"/>
                      <a:pt x="7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39"/>
              <p:cNvSpPr/>
              <p:nvPr/>
            </p:nvSpPr>
            <p:spPr>
              <a:xfrm>
                <a:off x="2426175" y="3251125"/>
                <a:ext cx="732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489" extrusionOk="0">
                    <a:moveTo>
                      <a:pt x="251" y="0"/>
                    </a:moveTo>
                    <a:cubicBezTo>
                      <a:pt x="108" y="0"/>
                      <a:pt x="1" y="108"/>
                      <a:pt x="1" y="251"/>
                    </a:cubicBezTo>
                    <a:cubicBezTo>
                      <a:pt x="1" y="381"/>
                      <a:pt x="108" y="489"/>
                      <a:pt x="251" y="489"/>
                    </a:cubicBezTo>
                    <a:lnTo>
                      <a:pt x="2680" y="489"/>
                    </a:lnTo>
                    <a:cubicBezTo>
                      <a:pt x="2811" y="489"/>
                      <a:pt x="2930" y="381"/>
                      <a:pt x="2930" y="251"/>
                    </a:cubicBezTo>
                    <a:cubicBezTo>
                      <a:pt x="2930" y="108"/>
                      <a:pt x="2811" y="0"/>
                      <a:pt x="26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39"/>
              <p:cNvSpPr/>
              <p:nvPr/>
            </p:nvSpPr>
            <p:spPr>
              <a:xfrm>
                <a:off x="2426175" y="3342800"/>
                <a:ext cx="732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501" extrusionOk="0">
                    <a:moveTo>
                      <a:pt x="251" y="1"/>
                    </a:moveTo>
                    <a:cubicBezTo>
                      <a:pt x="108" y="1"/>
                      <a:pt x="1" y="108"/>
                      <a:pt x="1" y="251"/>
                    </a:cubicBezTo>
                    <a:cubicBezTo>
                      <a:pt x="1" y="382"/>
                      <a:pt x="108" y="501"/>
                      <a:pt x="251" y="501"/>
                    </a:cubicBezTo>
                    <a:lnTo>
                      <a:pt x="2680" y="501"/>
                    </a:lnTo>
                    <a:cubicBezTo>
                      <a:pt x="2811" y="501"/>
                      <a:pt x="2930" y="382"/>
                      <a:pt x="2930" y="251"/>
                    </a:cubicBezTo>
                    <a:cubicBezTo>
                      <a:pt x="2930" y="108"/>
                      <a:pt x="2811" y="1"/>
                      <a:pt x="26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39"/>
              <p:cNvSpPr/>
              <p:nvPr/>
            </p:nvSpPr>
            <p:spPr>
              <a:xfrm>
                <a:off x="2340150" y="3415725"/>
                <a:ext cx="150950" cy="27400"/>
              </a:xfrm>
              <a:custGeom>
                <a:avLst/>
                <a:gdLst/>
                <a:ahLst/>
                <a:cxnLst/>
                <a:rect l="l" t="t" r="r" b="b"/>
                <a:pathLst>
                  <a:path w="6038" h="1096" extrusionOk="0">
                    <a:moveTo>
                      <a:pt x="1" y="1"/>
                    </a:moveTo>
                    <a:lnTo>
                      <a:pt x="1" y="691"/>
                    </a:lnTo>
                    <a:cubicBezTo>
                      <a:pt x="1" y="917"/>
                      <a:pt x="180" y="1096"/>
                      <a:pt x="394" y="1096"/>
                    </a:cubicBezTo>
                    <a:lnTo>
                      <a:pt x="5645" y="1096"/>
                    </a:lnTo>
                    <a:cubicBezTo>
                      <a:pt x="5859" y="1096"/>
                      <a:pt x="6037" y="917"/>
                      <a:pt x="6037" y="691"/>
                    </a:cubicBezTo>
                    <a:lnTo>
                      <a:pt x="60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39"/>
              <p:cNvSpPr/>
              <p:nvPr/>
            </p:nvSpPr>
            <p:spPr>
              <a:xfrm>
                <a:off x="2299675" y="3409475"/>
                <a:ext cx="23190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9276" h="275" extrusionOk="0">
                    <a:moveTo>
                      <a:pt x="155" y="1"/>
                    </a:moveTo>
                    <a:cubicBezTo>
                      <a:pt x="72" y="1"/>
                      <a:pt x="1" y="60"/>
                      <a:pt x="1" y="143"/>
                    </a:cubicBezTo>
                    <a:cubicBezTo>
                      <a:pt x="1" y="215"/>
                      <a:pt x="72" y="274"/>
                      <a:pt x="155" y="274"/>
                    </a:cubicBezTo>
                    <a:lnTo>
                      <a:pt x="9121" y="274"/>
                    </a:lnTo>
                    <a:cubicBezTo>
                      <a:pt x="9204" y="274"/>
                      <a:pt x="9276" y="215"/>
                      <a:pt x="9276" y="143"/>
                    </a:cubicBezTo>
                    <a:cubicBezTo>
                      <a:pt x="9276" y="60"/>
                      <a:pt x="9204" y="1"/>
                      <a:pt x="9121" y="1"/>
                    </a:cubicBezTo>
                    <a:close/>
                  </a:path>
                </a:pathLst>
              </a:custGeom>
              <a:solidFill>
                <a:srgbClr val="B0B0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39"/>
              <p:cNvSpPr/>
              <p:nvPr/>
            </p:nvSpPr>
            <p:spPr>
              <a:xfrm>
                <a:off x="2345825" y="3169575"/>
                <a:ext cx="139925" cy="42275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1691" extrusionOk="0">
                    <a:moveTo>
                      <a:pt x="393" y="0"/>
                    </a:moveTo>
                    <a:cubicBezTo>
                      <a:pt x="179" y="0"/>
                      <a:pt x="0" y="179"/>
                      <a:pt x="0" y="393"/>
                    </a:cubicBezTo>
                    <a:lnTo>
                      <a:pt x="0" y="1286"/>
                    </a:lnTo>
                    <a:cubicBezTo>
                      <a:pt x="0" y="1512"/>
                      <a:pt x="179" y="1691"/>
                      <a:pt x="393" y="1691"/>
                    </a:cubicBezTo>
                    <a:lnTo>
                      <a:pt x="5191" y="1691"/>
                    </a:lnTo>
                    <a:cubicBezTo>
                      <a:pt x="5418" y="1691"/>
                      <a:pt x="5596" y="1512"/>
                      <a:pt x="5596" y="1286"/>
                    </a:cubicBezTo>
                    <a:lnTo>
                      <a:pt x="5596" y="393"/>
                    </a:lnTo>
                    <a:cubicBezTo>
                      <a:pt x="5596" y="179"/>
                      <a:pt x="5418" y="0"/>
                      <a:pt x="5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39"/>
              <p:cNvSpPr/>
              <p:nvPr/>
            </p:nvSpPr>
            <p:spPr>
              <a:xfrm>
                <a:off x="2248475" y="3133550"/>
                <a:ext cx="13425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442" extrusionOk="0">
                    <a:moveTo>
                      <a:pt x="1" y="1"/>
                    </a:moveTo>
                    <a:lnTo>
                      <a:pt x="1" y="1441"/>
                    </a:lnTo>
                    <a:lnTo>
                      <a:pt x="537" y="1441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39"/>
              <p:cNvSpPr/>
              <p:nvPr/>
            </p:nvSpPr>
            <p:spPr>
              <a:xfrm>
                <a:off x="2248475" y="3173425"/>
                <a:ext cx="134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430" extrusionOk="0">
                    <a:moveTo>
                      <a:pt x="1" y="1"/>
                    </a:moveTo>
                    <a:lnTo>
                      <a:pt x="1" y="1430"/>
                    </a:lnTo>
                    <a:lnTo>
                      <a:pt x="537" y="1430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39"/>
              <p:cNvSpPr/>
              <p:nvPr/>
            </p:nvSpPr>
            <p:spPr>
              <a:xfrm>
                <a:off x="2225575" y="3204700"/>
                <a:ext cx="59250" cy="2947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1179" extrusionOk="0">
                    <a:moveTo>
                      <a:pt x="1179" y="0"/>
                    </a:moveTo>
                    <a:cubicBezTo>
                      <a:pt x="536" y="0"/>
                      <a:pt x="0" y="524"/>
                      <a:pt x="0" y="1179"/>
                    </a:cubicBezTo>
                    <a:lnTo>
                      <a:pt x="476" y="1179"/>
                    </a:lnTo>
                    <a:cubicBezTo>
                      <a:pt x="476" y="786"/>
                      <a:pt x="798" y="476"/>
                      <a:pt x="1179" y="476"/>
                    </a:cubicBezTo>
                    <a:cubicBezTo>
                      <a:pt x="1572" y="476"/>
                      <a:pt x="1893" y="786"/>
                      <a:pt x="1893" y="1179"/>
                    </a:cubicBezTo>
                    <a:lnTo>
                      <a:pt x="2369" y="1179"/>
                    </a:lnTo>
                    <a:cubicBezTo>
                      <a:pt x="2369" y="524"/>
                      <a:pt x="1834" y="0"/>
                      <a:pt x="11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39"/>
              <p:cNvSpPr/>
              <p:nvPr/>
            </p:nvSpPr>
            <p:spPr>
              <a:xfrm>
                <a:off x="2236575" y="3161825"/>
                <a:ext cx="37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620" extrusionOk="0">
                    <a:moveTo>
                      <a:pt x="310" y="1"/>
                    </a:moveTo>
                    <a:cubicBezTo>
                      <a:pt x="132" y="1"/>
                      <a:pt x="1" y="132"/>
                      <a:pt x="1" y="310"/>
                    </a:cubicBezTo>
                    <a:cubicBezTo>
                      <a:pt x="1" y="477"/>
                      <a:pt x="132" y="620"/>
                      <a:pt x="310" y="620"/>
                    </a:cubicBezTo>
                    <a:lnTo>
                      <a:pt x="1191" y="620"/>
                    </a:lnTo>
                    <a:cubicBezTo>
                      <a:pt x="1358" y="620"/>
                      <a:pt x="1501" y="477"/>
                      <a:pt x="1501" y="310"/>
                    </a:cubicBezTo>
                    <a:cubicBezTo>
                      <a:pt x="1501" y="132"/>
                      <a:pt x="1358" y="1"/>
                      <a:pt x="11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39"/>
              <p:cNvSpPr/>
              <p:nvPr/>
            </p:nvSpPr>
            <p:spPr>
              <a:xfrm>
                <a:off x="2241925" y="3025200"/>
                <a:ext cx="90525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073" extrusionOk="0">
                    <a:moveTo>
                      <a:pt x="1846" y="1"/>
                    </a:moveTo>
                    <a:cubicBezTo>
                      <a:pt x="834" y="1"/>
                      <a:pt x="1" y="834"/>
                      <a:pt x="1" y="1846"/>
                    </a:cubicBezTo>
                    <a:lnTo>
                      <a:pt x="1" y="5073"/>
                    </a:lnTo>
                    <a:lnTo>
                      <a:pt x="1061" y="5073"/>
                    </a:lnTo>
                    <a:lnTo>
                      <a:pt x="1061" y="1846"/>
                    </a:lnTo>
                    <a:cubicBezTo>
                      <a:pt x="1061" y="1418"/>
                      <a:pt x="1418" y="1060"/>
                      <a:pt x="1858" y="1060"/>
                    </a:cubicBezTo>
                    <a:lnTo>
                      <a:pt x="3620" y="1060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39"/>
              <p:cNvSpPr/>
              <p:nvPr/>
            </p:nvSpPr>
            <p:spPr>
              <a:xfrm>
                <a:off x="2302350" y="3022225"/>
                <a:ext cx="4140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299" extrusionOk="0">
                    <a:moveTo>
                      <a:pt x="394" y="1"/>
                    </a:moveTo>
                    <a:cubicBezTo>
                      <a:pt x="179" y="1"/>
                      <a:pt x="1" y="167"/>
                      <a:pt x="1" y="394"/>
                    </a:cubicBezTo>
                    <a:lnTo>
                      <a:pt x="1" y="905"/>
                    </a:lnTo>
                    <a:cubicBezTo>
                      <a:pt x="1" y="1120"/>
                      <a:pt x="179" y="1298"/>
                      <a:pt x="394" y="1298"/>
                    </a:cubicBezTo>
                    <a:lnTo>
                      <a:pt x="1263" y="1298"/>
                    </a:lnTo>
                    <a:cubicBezTo>
                      <a:pt x="1477" y="1298"/>
                      <a:pt x="1656" y="1120"/>
                      <a:pt x="1656" y="905"/>
                    </a:cubicBezTo>
                    <a:lnTo>
                      <a:pt x="1656" y="394"/>
                    </a:lnTo>
                    <a:cubicBezTo>
                      <a:pt x="1656" y="167"/>
                      <a:pt x="1477" y="1"/>
                      <a:pt x="12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39"/>
              <p:cNvSpPr/>
              <p:nvPr/>
            </p:nvSpPr>
            <p:spPr>
              <a:xfrm>
                <a:off x="2305925" y="3016725"/>
                <a:ext cx="65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644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43"/>
                    </a:cubicBezTo>
                    <a:lnTo>
                      <a:pt x="1" y="1512"/>
                    </a:lnTo>
                    <a:cubicBezTo>
                      <a:pt x="1" y="1584"/>
                      <a:pt x="60" y="1643"/>
                      <a:pt x="132" y="1643"/>
                    </a:cubicBezTo>
                    <a:cubicBezTo>
                      <a:pt x="203" y="1643"/>
                      <a:pt x="263" y="1584"/>
                      <a:pt x="263" y="1512"/>
                    </a:cubicBezTo>
                    <a:lnTo>
                      <a:pt x="263" y="143"/>
                    </a:lnTo>
                    <a:cubicBezTo>
                      <a:pt x="263" y="60"/>
                      <a:pt x="203" y="0"/>
                      <a:pt x="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39"/>
              <p:cNvSpPr/>
              <p:nvPr/>
            </p:nvSpPr>
            <p:spPr>
              <a:xfrm>
                <a:off x="2317250" y="3016725"/>
                <a:ext cx="6850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1644" extrusionOk="0">
                    <a:moveTo>
                      <a:pt x="143" y="0"/>
                    </a:moveTo>
                    <a:cubicBezTo>
                      <a:pt x="60" y="0"/>
                      <a:pt x="0" y="60"/>
                      <a:pt x="0" y="143"/>
                    </a:cubicBezTo>
                    <a:lnTo>
                      <a:pt x="0" y="1512"/>
                    </a:lnTo>
                    <a:cubicBezTo>
                      <a:pt x="0" y="1584"/>
                      <a:pt x="60" y="1643"/>
                      <a:pt x="143" y="1643"/>
                    </a:cubicBezTo>
                    <a:cubicBezTo>
                      <a:pt x="214" y="1643"/>
                      <a:pt x="274" y="1584"/>
                      <a:pt x="274" y="1512"/>
                    </a:cubicBezTo>
                    <a:lnTo>
                      <a:pt x="274" y="143"/>
                    </a:lnTo>
                    <a:cubicBezTo>
                      <a:pt x="274" y="60"/>
                      <a:pt x="214" y="0"/>
                      <a:pt x="1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9"/>
              <p:cNvSpPr/>
              <p:nvPr/>
            </p:nvSpPr>
            <p:spPr>
              <a:xfrm>
                <a:off x="2236275" y="3076100"/>
                <a:ext cx="378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7" extrusionOk="0">
                    <a:moveTo>
                      <a:pt x="144" y="1"/>
                    </a:moveTo>
                    <a:cubicBezTo>
                      <a:pt x="72" y="1"/>
                      <a:pt x="1" y="72"/>
                      <a:pt x="1" y="144"/>
                    </a:cubicBezTo>
                    <a:cubicBezTo>
                      <a:pt x="1" y="227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5"/>
                      <a:pt x="1513" y="144"/>
                    </a:cubicBezTo>
                    <a:cubicBezTo>
                      <a:pt x="1513" y="60"/>
                      <a:pt x="1441" y="1"/>
                      <a:pt x="1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9"/>
              <p:cNvSpPr/>
              <p:nvPr/>
            </p:nvSpPr>
            <p:spPr>
              <a:xfrm>
                <a:off x="2236275" y="3117775"/>
                <a:ext cx="378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7" extrusionOk="0">
                    <a:moveTo>
                      <a:pt x="144" y="0"/>
                    </a:moveTo>
                    <a:cubicBezTo>
                      <a:pt x="72" y="0"/>
                      <a:pt x="1" y="60"/>
                      <a:pt x="1" y="143"/>
                    </a:cubicBezTo>
                    <a:cubicBezTo>
                      <a:pt x="1" y="227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5"/>
                      <a:pt x="1513" y="143"/>
                    </a:cubicBezTo>
                    <a:cubicBezTo>
                      <a:pt x="1513" y="60"/>
                      <a:pt x="1441" y="0"/>
                      <a:pt x="1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39"/>
              <p:cNvSpPr/>
              <p:nvPr/>
            </p:nvSpPr>
            <p:spPr>
              <a:xfrm>
                <a:off x="2236275" y="3096950"/>
                <a:ext cx="378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6" extrusionOk="0">
                    <a:moveTo>
                      <a:pt x="144" y="0"/>
                    </a:moveTo>
                    <a:cubicBezTo>
                      <a:pt x="72" y="0"/>
                      <a:pt x="1" y="60"/>
                      <a:pt x="1" y="143"/>
                    </a:cubicBezTo>
                    <a:cubicBezTo>
                      <a:pt x="1" y="226"/>
                      <a:pt x="72" y="286"/>
                      <a:pt x="144" y="286"/>
                    </a:cubicBezTo>
                    <a:lnTo>
                      <a:pt x="1370" y="286"/>
                    </a:lnTo>
                    <a:cubicBezTo>
                      <a:pt x="1441" y="286"/>
                      <a:pt x="1513" y="214"/>
                      <a:pt x="1513" y="143"/>
                    </a:cubicBezTo>
                    <a:cubicBezTo>
                      <a:pt x="1513" y="60"/>
                      <a:pt x="1441" y="0"/>
                      <a:pt x="1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39"/>
              <p:cNvSpPr/>
              <p:nvPr/>
            </p:nvSpPr>
            <p:spPr>
              <a:xfrm>
                <a:off x="2236275" y="3138600"/>
                <a:ext cx="378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287" extrusionOk="0">
                    <a:moveTo>
                      <a:pt x="144" y="1"/>
                    </a:moveTo>
                    <a:cubicBezTo>
                      <a:pt x="72" y="1"/>
                      <a:pt x="1" y="60"/>
                      <a:pt x="1" y="144"/>
                    </a:cubicBezTo>
                    <a:cubicBezTo>
                      <a:pt x="1" y="227"/>
                      <a:pt x="72" y="287"/>
                      <a:pt x="144" y="287"/>
                    </a:cubicBezTo>
                    <a:lnTo>
                      <a:pt x="1370" y="287"/>
                    </a:lnTo>
                    <a:cubicBezTo>
                      <a:pt x="1441" y="287"/>
                      <a:pt x="1513" y="215"/>
                      <a:pt x="1513" y="144"/>
                    </a:cubicBezTo>
                    <a:cubicBezTo>
                      <a:pt x="1513" y="60"/>
                      <a:pt x="1441" y="1"/>
                      <a:pt x="1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9"/>
              <p:cNvSpPr/>
              <p:nvPr/>
            </p:nvSpPr>
            <p:spPr>
              <a:xfrm>
                <a:off x="2569650" y="3133550"/>
                <a:ext cx="13125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442" extrusionOk="0">
                    <a:moveTo>
                      <a:pt x="1" y="1"/>
                    </a:moveTo>
                    <a:lnTo>
                      <a:pt x="1" y="1441"/>
                    </a:lnTo>
                    <a:lnTo>
                      <a:pt x="525" y="1441"/>
                    </a:lnTo>
                    <a:lnTo>
                      <a:pt x="5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9"/>
              <p:cNvSpPr/>
              <p:nvPr/>
            </p:nvSpPr>
            <p:spPr>
              <a:xfrm>
                <a:off x="2569650" y="3173425"/>
                <a:ext cx="13125" cy="357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430" extrusionOk="0">
                    <a:moveTo>
                      <a:pt x="1" y="1"/>
                    </a:moveTo>
                    <a:lnTo>
                      <a:pt x="1" y="1430"/>
                    </a:lnTo>
                    <a:lnTo>
                      <a:pt x="525" y="1430"/>
                    </a:lnTo>
                    <a:lnTo>
                      <a:pt x="5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39"/>
              <p:cNvSpPr/>
              <p:nvPr/>
            </p:nvSpPr>
            <p:spPr>
              <a:xfrm>
                <a:off x="2546725" y="3204700"/>
                <a:ext cx="58975" cy="29475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1179" extrusionOk="0">
                    <a:moveTo>
                      <a:pt x="1180" y="0"/>
                    </a:moveTo>
                    <a:cubicBezTo>
                      <a:pt x="525" y="0"/>
                      <a:pt x="1" y="524"/>
                      <a:pt x="1" y="1179"/>
                    </a:cubicBezTo>
                    <a:lnTo>
                      <a:pt x="477" y="1179"/>
                    </a:lnTo>
                    <a:cubicBezTo>
                      <a:pt x="477" y="786"/>
                      <a:pt x="787" y="476"/>
                      <a:pt x="1180" y="476"/>
                    </a:cubicBezTo>
                    <a:cubicBezTo>
                      <a:pt x="1573" y="476"/>
                      <a:pt x="1882" y="786"/>
                      <a:pt x="1882" y="1179"/>
                    </a:cubicBezTo>
                    <a:lnTo>
                      <a:pt x="2358" y="1179"/>
                    </a:lnTo>
                    <a:cubicBezTo>
                      <a:pt x="2358" y="524"/>
                      <a:pt x="1834" y="0"/>
                      <a:pt x="11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39"/>
              <p:cNvSpPr/>
              <p:nvPr/>
            </p:nvSpPr>
            <p:spPr>
              <a:xfrm>
                <a:off x="2557438" y="3161825"/>
                <a:ext cx="37525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620" extrusionOk="0">
                    <a:moveTo>
                      <a:pt x="310" y="1"/>
                    </a:moveTo>
                    <a:cubicBezTo>
                      <a:pt x="143" y="1"/>
                      <a:pt x="1" y="132"/>
                      <a:pt x="1" y="310"/>
                    </a:cubicBezTo>
                    <a:cubicBezTo>
                      <a:pt x="1" y="477"/>
                      <a:pt x="143" y="620"/>
                      <a:pt x="310" y="620"/>
                    </a:cubicBezTo>
                    <a:lnTo>
                      <a:pt x="1191" y="620"/>
                    </a:lnTo>
                    <a:cubicBezTo>
                      <a:pt x="1358" y="620"/>
                      <a:pt x="1501" y="477"/>
                      <a:pt x="1501" y="310"/>
                    </a:cubicBezTo>
                    <a:cubicBezTo>
                      <a:pt x="1501" y="132"/>
                      <a:pt x="1358" y="1"/>
                      <a:pt x="11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9"/>
              <p:cNvSpPr/>
              <p:nvPr/>
            </p:nvSpPr>
            <p:spPr>
              <a:xfrm>
                <a:off x="2498800" y="3025200"/>
                <a:ext cx="90525" cy="12682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5073" extrusionOk="0">
                    <a:moveTo>
                      <a:pt x="1" y="1"/>
                    </a:moveTo>
                    <a:lnTo>
                      <a:pt x="1" y="1060"/>
                    </a:lnTo>
                    <a:lnTo>
                      <a:pt x="1775" y="1060"/>
                    </a:lnTo>
                    <a:cubicBezTo>
                      <a:pt x="2216" y="1060"/>
                      <a:pt x="2573" y="1418"/>
                      <a:pt x="2573" y="1846"/>
                    </a:cubicBezTo>
                    <a:lnTo>
                      <a:pt x="2573" y="5073"/>
                    </a:lnTo>
                    <a:lnTo>
                      <a:pt x="3620" y="5073"/>
                    </a:lnTo>
                    <a:lnTo>
                      <a:pt x="3620" y="1846"/>
                    </a:lnTo>
                    <a:cubicBezTo>
                      <a:pt x="3620" y="834"/>
                      <a:pt x="2799" y="1"/>
                      <a:pt x="17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39"/>
              <p:cNvSpPr/>
              <p:nvPr/>
            </p:nvSpPr>
            <p:spPr>
              <a:xfrm>
                <a:off x="2487800" y="3022225"/>
                <a:ext cx="4140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299" extrusionOk="0">
                    <a:moveTo>
                      <a:pt x="393" y="1"/>
                    </a:moveTo>
                    <a:cubicBezTo>
                      <a:pt x="167" y="1"/>
                      <a:pt x="0" y="167"/>
                      <a:pt x="0" y="394"/>
                    </a:cubicBezTo>
                    <a:lnTo>
                      <a:pt x="0" y="905"/>
                    </a:lnTo>
                    <a:cubicBezTo>
                      <a:pt x="0" y="1120"/>
                      <a:pt x="179" y="1298"/>
                      <a:pt x="393" y="1298"/>
                    </a:cubicBezTo>
                    <a:lnTo>
                      <a:pt x="1251" y="1298"/>
                    </a:lnTo>
                    <a:cubicBezTo>
                      <a:pt x="1477" y="1298"/>
                      <a:pt x="1655" y="1120"/>
                      <a:pt x="1655" y="905"/>
                    </a:cubicBezTo>
                    <a:lnTo>
                      <a:pt x="1655" y="394"/>
                    </a:lnTo>
                    <a:cubicBezTo>
                      <a:pt x="1655" y="167"/>
                      <a:pt x="1477" y="1"/>
                      <a:pt x="12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39"/>
              <p:cNvSpPr/>
              <p:nvPr/>
            </p:nvSpPr>
            <p:spPr>
              <a:xfrm>
                <a:off x="2518750" y="3016725"/>
                <a:ext cx="68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644" extrusionOk="0">
                    <a:moveTo>
                      <a:pt x="132" y="0"/>
                    </a:moveTo>
                    <a:cubicBezTo>
                      <a:pt x="60" y="0"/>
                      <a:pt x="1" y="60"/>
                      <a:pt x="1" y="143"/>
                    </a:cubicBezTo>
                    <a:lnTo>
                      <a:pt x="1" y="1512"/>
                    </a:lnTo>
                    <a:cubicBezTo>
                      <a:pt x="1" y="1584"/>
                      <a:pt x="60" y="1643"/>
                      <a:pt x="132" y="1643"/>
                    </a:cubicBezTo>
                    <a:cubicBezTo>
                      <a:pt x="215" y="1643"/>
                      <a:pt x="275" y="1584"/>
                      <a:pt x="275" y="1512"/>
                    </a:cubicBezTo>
                    <a:lnTo>
                      <a:pt x="275" y="143"/>
                    </a:lnTo>
                    <a:cubicBezTo>
                      <a:pt x="275" y="60"/>
                      <a:pt x="215" y="0"/>
                      <a:pt x="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39"/>
              <p:cNvSpPr/>
              <p:nvPr/>
            </p:nvSpPr>
            <p:spPr>
              <a:xfrm>
                <a:off x="2507450" y="3016725"/>
                <a:ext cx="657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644" extrusionOk="0">
                    <a:moveTo>
                      <a:pt x="131" y="0"/>
                    </a:moveTo>
                    <a:cubicBezTo>
                      <a:pt x="60" y="0"/>
                      <a:pt x="0" y="60"/>
                      <a:pt x="0" y="143"/>
                    </a:cubicBezTo>
                    <a:lnTo>
                      <a:pt x="0" y="1512"/>
                    </a:lnTo>
                    <a:cubicBezTo>
                      <a:pt x="0" y="1584"/>
                      <a:pt x="60" y="1643"/>
                      <a:pt x="131" y="1643"/>
                    </a:cubicBezTo>
                    <a:cubicBezTo>
                      <a:pt x="203" y="1643"/>
                      <a:pt x="262" y="1584"/>
                      <a:pt x="262" y="1512"/>
                    </a:cubicBezTo>
                    <a:lnTo>
                      <a:pt x="262" y="143"/>
                    </a:lnTo>
                    <a:cubicBezTo>
                      <a:pt x="262" y="60"/>
                      <a:pt x="203" y="0"/>
                      <a:pt x="1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39"/>
              <p:cNvSpPr/>
              <p:nvPr/>
            </p:nvSpPr>
            <p:spPr>
              <a:xfrm>
                <a:off x="2557450" y="3076100"/>
                <a:ext cx="375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7" extrusionOk="0">
                    <a:moveTo>
                      <a:pt x="143" y="1"/>
                    </a:moveTo>
                    <a:cubicBezTo>
                      <a:pt x="60" y="1"/>
                      <a:pt x="1" y="60"/>
                      <a:pt x="1" y="144"/>
                    </a:cubicBezTo>
                    <a:cubicBezTo>
                      <a:pt x="1" y="215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7"/>
                      <a:pt x="1501" y="144"/>
                    </a:cubicBezTo>
                    <a:cubicBezTo>
                      <a:pt x="1501" y="72"/>
                      <a:pt x="1441" y="1"/>
                      <a:pt x="1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39"/>
              <p:cNvSpPr/>
              <p:nvPr/>
            </p:nvSpPr>
            <p:spPr>
              <a:xfrm>
                <a:off x="2557450" y="3117775"/>
                <a:ext cx="375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7" extrusionOk="0">
                    <a:moveTo>
                      <a:pt x="143" y="0"/>
                    </a:moveTo>
                    <a:cubicBezTo>
                      <a:pt x="60" y="0"/>
                      <a:pt x="1" y="60"/>
                      <a:pt x="1" y="143"/>
                    </a:cubicBezTo>
                    <a:cubicBezTo>
                      <a:pt x="1" y="215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7"/>
                      <a:pt x="1501" y="143"/>
                    </a:cubicBezTo>
                    <a:cubicBezTo>
                      <a:pt x="1501" y="60"/>
                      <a:pt x="1441" y="0"/>
                      <a:pt x="13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39"/>
              <p:cNvSpPr/>
              <p:nvPr/>
            </p:nvSpPr>
            <p:spPr>
              <a:xfrm>
                <a:off x="2557450" y="3096950"/>
                <a:ext cx="37525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6" extrusionOk="0">
                    <a:moveTo>
                      <a:pt x="143" y="0"/>
                    </a:moveTo>
                    <a:cubicBezTo>
                      <a:pt x="60" y="0"/>
                      <a:pt x="1" y="60"/>
                      <a:pt x="1" y="143"/>
                    </a:cubicBezTo>
                    <a:cubicBezTo>
                      <a:pt x="1" y="214"/>
                      <a:pt x="60" y="286"/>
                      <a:pt x="143" y="286"/>
                    </a:cubicBezTo>
                    <a:lnTo>
                      <a:pt x="1358" y="286"/>
                    </a:lnTo>
                    <a:cubicBezTo>
                      <a:pt x="1441" y="286"/>
                      <a:pt x="1501" y="226"/>
                      <a:pt x="1501" y="143"/>
                    </a:cubicBezTo>
                    <a:cubicBezTo>
                      <a:pt x="1501" y="60"/>
                      <a:pt x="1441" y="0"/>
                      <a:pt x="13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39"/>
              <p:cNvSpPr/>
              <p:nvPr/>
            </p:nvSpPr>
            <p:spPr>
              <a:xfrm>
                <a:off x="2557450" y="3138600"/>
                <a:ext cx="37525" cy="717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287" extrusionOk="0">
                    <a:moveTo>
                      <a:pt x="143" y="1"/>
                    </a:moveTo>
                    <a:cubicBezTo>
                      <a:pt x="60" y="1"/>
                      <a:pt x="1" y="60"/>
                      <a:pt x="1" y="144"/>
                    </a:cubicBezTo>
                    <a:cubicBezTo>
                      <a:pt x="1" y="215"/>
                      <a:pt x="60" y="287"/>
                      <a:pt x="143" y="287"/>
                    </a:cubicBezTo>
                    <a:lnTo>
                      <a:pt x="1358" y="287"/>
                    </a:lnTo>
                    <a:cubicBezTo>
                      <a:pt x="1441" y="287"/>
                      <a:pt x="1501" y="227"/>
                      <a:pt x="1501" y="144"/>
                    </a:cubicBezTo>
                    <a:cubicBezTo>
                      <a:pt x="1501" y="60"/>
                      <a:pt x="1441" y="1"/>
                      <a:pt x="1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39"/>
              <p:cNvSpPr/>
              <p:nvPr/>
            </p:nvSpPr>
            <p:spPr>
              <a:xfrm>
                <a:off x="2391050" y="2983525"/>
                <a:ext cx="49150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1966" h="1216" extrusionOk="0">
                    <a:moveTo>
                      <a:pt x="1" y="1"/>
                    </a:moveTo>
                    <a:lnTo>
                      <a:pt x="1" y="1215"/>
                    </a:lnTo>
                    <a:lnTo>
                      <a:pt x="1965" y="1215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39"/>
              <p:cNvSpPr/>
              <p:nvPr/>
            </p:nvSpPr>
            <p:spPr>
              <a:xfrm>
                <a:off x="2398200" y="2801950"/>
                <a:ext cx="351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1406" extrusionOk="0">
                    <a:moveTo>
                      <a:pt x="703" y="1"/>
                    </a:moveTo>
                    <a:cubicBezTo>
                      <a:pt x="310" y="1"/>
                      <a:pt x="1" y="322"/>
                      <a:pt x="1" y="703"/>
                    </a:cubicBezTo>
                    <a:cubicBezTo>
                      <a:pt x="1" y="1096"/>
                      <a:pt x="310" y="1406"/>
                      <a:pt x="703" y="1406"/>
                    </a:cubicBezTo>
                    <a:cubicBezTo>
                      <a:pt x="1084" y="1406"/>
                      <a:pt x="1406" y="1096"/>
                      <a:pt x="1406" y="703"/>
                    </a:cubicBezTo>
                    <a:cubicBezTo>
                      <a:pt x="1406" y="322"/>
                      <a:pt x="1084" y="1"/>
                      <a:pt x="7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39"/>
              <p:cNvSpPr/>
              <p:nvPr/>
            </p:nvSpPr>
            <p:spPr>
              <a:xfrm>
                <a:off x="2315150" y="2883525"/>
                <a:ext cx="390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549" extrusionOk="0">
                    <a:moveTo>
                      <a:pt x="787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87" y="1548"/>
                    </a:cubicBezTo>
                    <a:cubicBezTo>
                      <a:pt x="1215" y="1548"/>
                      <a:pt x="1561" y="1203"/>
                      <a:pt x="1561" y="774"/>
                    </a:cubicBezTo>
                    <a:cubicBezTo>
                      <a:pt x="1561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39"/>
              <p:cNvSpPr/>
              <p:nvPr/>
            </p:nvSpPr>
            <p:spPr>
              <a:xfrm>
                <a:off x="2477075" y="2883525"/>
                <a:ext cx="390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549" extrusionOk="0">
                    <a:moveTo>
                      <a:pt x="787" y="0"/>
                    </a:moveTo>
                    <a:cubicBezTo>
                      <a:pt x="358" y="0"/>
                      <a:pt x="1" y="346"/>
                      <a:pt x="1" y="774"/>
                    </a:cubicBezTo>
                    <a:cubicBezTo>
                      <a:pt x="1" y="1203"/>
                      <a:pt x="358" y="1548"/>
                      <a:pt x="787" y="1548"/>
                    </a:cubicBezTo>
                    <a:cubicBezTo>
                      <a:pt x="1215" y="1548"/>
                      <a:pt x="1561" y="1203"/>
                      <a:pt x="1561" y="774"/>
                    </a:cubicBezTo>
                    <a:cubicBezTo>
                      <a:pt x="1561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39"/>
              <p:cNvSpPr/>
              <p:nvPr/>
            </p:nvSpPr>
            <p:spPr>
              <a:xfrm>
                <a:off x="2334800" y="2819525"/>
                <a:ext cx="161950" cy="166700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6668" extrusionOk="0">
                    <a:moveTo>
                      <a:pt x="453" y="0"/>
                    </a:moveTo>
                    <a:cubicBezTo>
                      <a:pt x="203" y="0"/>
                      <a:pt x="1" y="215"/>
                      <a:pt x="1" y="465"/>
                    </a:cubicBezTo>
                    <a:lnTo>
                      <a:pt x="1" y="6204"/>
                    </a:lnTo>
                    <a:cubicBezTo>
                      <a:pt x="1" y="6454"/>
                      <a:pt x="203" y="6668"/>
                      <a:pt x="453" y="6668"/>
                    </a:cubicBezTo>
                    <a:lnTo>
                      <a:pt x="6013" y="6668"/>
                    </a:lnTo>
                    <a:cubicBezTo>
                      <a:pt x="6275" y="6668"/>
                      <a:pt x="6478" y="6454"/>
                      <a:pt x="6478" y="6204"/>
                    </a:cubicBezTo>
                    <a:lnTo>
                      <a:pt x="6478" y="465"/>
                    </a:lnTo>
                    <a:cubicBezTo>
                      <a:pt x="6478" y="215"/>
                      <a:pt x="6275" y="0"/>
                      <a:pt x="60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39"/>
              <p:cNvSpPr/>
              <p:nvPr/>
            </p:nvSpPr>
            <p:spPr>
              <a:xfrm>
                <a:off x="2327075" y="2878150"/>
                <a:ext cx="7750" cy="494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978" extrusionOk="0">
                    <a:moveTo>
                      <a:pt x="155" y="1"/>
                    </a:moveTo>
                    <a:cubicBezTo>
                      <a:pt x="60" y="1"/>
                      <a:pt x="0" y="72"/>
                      <a:pt x="0" y="156"/>
                    </a:cubicBezTo>
                    <a:lnTo>
                      <a:pt x="0" y="1823"/>
                    </a:lnTo>
                    <a:cubicBezTo>
                      <a:pt x="0" y="1906"/>
                      <a:pt x="60" y="1977"/>
                      <a:pt x="155" y="1977"/>
                    </a:cubicBezTo>
                    <a:cubicBezTo>
                      <a:pt x="238" y="1977"/>
                      <a:pt x="310" y="1906"/>
                      <a:pt x="310" y="1823"/>
                    </a:cubicBezTo>
                    <a:lnTo>
                      <a:pt x="310" y="156"/>
                    </a:lnTo>
                    <a:cubicBezTo>
                      <a:pt x="310" y="72"/>
                      <a:pt x="238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39"/>
              <p:cNvSpPr/>
              <p:nvPr/>
            </p:nvSpPr>
            <p:spPr>
              <a:xfrm>
                <a:off x="2496725" y="2878150"/>
                <a:ext cx="7775" cy="4945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1978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56"/>
                    </a:cubicBezTo>
                    <a:lnTo>
                      <a:pt x="1" y="1823"/>
                    </a:lnTo>
                    <a:cubicBezTo>
                      <a:pt x="1" y="1906"/>
                      <a:pt x="72" y="1977"/>
                      <a:pt x="155" y="1977"/>
                    </a:cubicBezTo>
                    <a:cubicBezTo>
                      <a:pt x="239" y="1977"/>
                      <a:pt x="310" y="1906"/>
                      <a:pt x="310" y="1823"/>
                    </a:cubicBezTo>
                    <a:lnTo>
                      <a:pt x="310" y="156"/>
                    </a:lnTo>
                    <a:cubicBezTo>
                      <a:pt x="310" y="72"/>
                      <a:pt x="239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39"/>
              <p:cNvSpPr/>
              <p:nvPr/>
            </p:nvSpPr>
            <p:spPr>
              <a:xfrm>
                <a:off x="2355350" y="2937400"/>
                <a:ext cx="120875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1406" extrusionOk="0">
                    <a:moveTo>
                      <a:pt x="465" y="0"/>
                    </a:moveTo>
                    <a:cubicBezTo>
                      <a:pt x="203" y="0"/>
                      <a:pt x="0" y="203"/>
                      <a:pt x="0" y="465"/>
                    </a:cubicBezTo>
                    <a:lnTo>
                      <a:pt x="0" y="953"/>
                    </a:lnTo>
                    <a:cubicBezTo>
                      <a:pt x="0" y="1203"/>
                      <a:pt x="203" y="1405"/>
                      <a:pt x="465" y="1405"/>
                    </a:cubicBezTo>
                    <a:lnTo>
                      <a:pt x="4370" y="1405"/>
                    </a:lnTo>
                    <a:cubicBezTo>
                      <a:pt x="4620" y="1405"/>
                      <a:pt x="4834" y="1203"/>
                      <a:pt x="4834" y="953"/>
                    </a:cubicBezTo>
                    <a:lnTo>
                      <a:pt x="4834" y="465"/>
                    </a:lnTo>
                    <a:cubicBezTo>
                      <a:pt x="4834" y="203"/>
                      <a:pt x="4620" y="0"/>
                      <a:pt x="43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39"/>
              <p:cNvSpPr/>
              <p:nvPr/>
            </p:nvSpPr>
            <p:spPr>
              <a:xfrm>
                <a:off x="2351475" y="2933825"/>
                <a:ext cx="128300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1704" extrusionOk="0">
                    <a:moveTo>
                      <a:pt x="4525" y="298"/>
                    </a:moveTo>
                    <a:cubicBezTo>
                      <a:pt x="4691" y="298"/>
                      <a:pt x="4834" y="429"/>
                      <a:pt x="4834" y="608"/>
                    </a:cubicBezTo>
                    <a:lnTo>
                      <a:pt x="4834" y="1096"/>
                    </a:lnTo>
                    <a:cubicBezTo>
                      <a:pt x="4834" y="1263"/>
                      <a:pt x="4691" y="1405"/>
                      <a:pt x="4525" y="1405"/>
                    </a:cubicBezTo>
                    <a:lnTo>
                      <a:pt x="620" y="1405"/>
                    </a:lnTo>
                    <a:cubicBezTo>
                      <a:pt x="441" y="1405"/>
                      <a:pt x="298" y="1263"/>
                      <a:pt x="298" y="1096"/>
                    </a:cubicBezTo>
                    <a:lnTo>
                      <a:pt x="298" y="608"/>
                    </a:lnTo>
                    <a:cubicBezTo>
                      <a:pt x="298" y="429"/>
                      <a:pt x="441" y="298"/>
                      <a:pt x="620" y="298"/>
                    </a:cubicBezTo>
                    <a:close/>
                    <a:moveTo>
                      <a:pt x="620" y="0"/>
                    </a:moveTo>
                    <a:cubicBezTo>
                      <a:pt x="274" y="0"/>
                      <a:pt x="0" y="274"/>
                      <a:pt x="0" y="608"/>
                    </a:cubicBezTo>
                    <a:lnTo>
                      <a:pt x="0" y="1096"/>
                    </a:lnTo>
                    <a:cubicBezTo>
                      <a:pt x="0" y="1429"/>
                      <a:pt x="274" y="1703"/>
                      <a:pt x="620" y="1703"/>
                    </a:cubicBezTo>
                    <a:lnTo>
                      <a:pt x="4525" y="1703"/>
                    </a:lnTo>
                    <a:cubicBezTo>
                      <a:pt x="4858" y="1703"/>
                      <a:pt x="5132" y="1429"/>
                      <a:pt x="5132" y="1096"/>
                    </a:cubicBezTo>
                    <a:lnTo>
                      <a:pt x="5132" y="608"/>
                    </a:lnTo>
                    <a:cubicBezTo>
                      <a:pt x="5132" y="274"/>
                      <a:pt x="4858" y="0"/>
                      <a:pt x="45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39"/>
              <p:cNvSpPr/>
              <p:nvPr/>
            </p:nvSpPr>
            <p:spPr>
              <a:xfrm>
                <a:off x="2356525" y="2883525"/>
                <a:ext cx="387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549" extrusionOk="0">
                    <a:moveTo>
                      <a:pt x="775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75" y="1548"/>
                    </a:cubicBezTo>
                    <a:cubicBezTo>
                      <a:pt x="1203" y="1548"/>
                      <a:pt x="1549" y="1203"/>
                      <a:pt x="1549" y="774"/>
                    </a:cubicBezTo>
                    <a:cubicBezTo>
                      <a:pt x="1549" y="346"/>
                      <a:pt x="1203" y="0"/>
                      <a:pt x="7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39"/>
              <p:cNvSpPr/>
              <p:nvPr/>
            </p:nvSpPr>
            <p:spPr>
              <a:xfrm>
                <a:off x="2352675" y="2879650"/>
                <a:ext cx="46450" cy="46450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1858" extrusionOk="0">
                    <a:moveTo>
                      <a:pt x="929" y="298"/>
                    </a:moveTo>
                    <a:cubicBezTo>
                      <a:pt x="1274" y="298"/>
                      <a:pt x="1560" y="584"/>
                      <a:pt x="1560" y="929"/>
                    </a:cubicBezTo>
                    <a:cubicBezTo>
                      <a:pt x="1560" y="1274"/>
                      <a:pt x="1274" y="1560"/>
                      <a:pt x="929" y="1560"/>
                    </a:cubicBezTo>
                    <a:cubicBezTo>
                      <a:pt x="583" y="1560"/>
                      <a:pt x="298" y="1274"/>
                      <a:pt x="298" y="929"/>
                    </a:cubicBezTo>
                    <a:cubicBezTo>
                      <a:pt x="298" y="584"/>
                      <a:pt x="583" y="298"/>
                      <a:pt x="929" y="298"/>
                    </a:cubicBezTo>
                    <a:close/>
                    <a:moveTo>
                      <a:pt x="929" y="1"/>
                    </a:moveTo>
                    <a:cubicBezTo>
                      <a:pt x="417" y="1"/>
                      <a:pt x="0" y="417"/>
                      <a:pt x="0" y="929"/>
                    </a:cubicBezTo>
                    <a:cubicBezTo>
                      <a:pt x="0" y="1441"/>
                      <a:pt x="417" y="1858"/>
                      <a:pt x="929" y="1858"/>
                    </a:cubicBezTo>
                    <a:cubicBezTo>
                      <a:pt x="1441" y="1858"/>
                      <a:pt x="1857" y="1441"/>
                      <a:pt x="1857" y="929"/>
                    </a:cubicBezTo>
                    <a:cubicBezTo>
                      <a:pt x="1857" y="417"/>
                      <a:pt x="1441" y="1"/>
                      <a:pt x="9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39"/>
              <p:cNvSpPr/>
              <p:nvPr/>
            </p:nvSpPr>
            <p:spPr>
              <a:xfrm>
                <a:off x="2436000" y="2883525"/>
                <a:ext cx="390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549" extrusionOk="0">
                    <a:moveTo>
                      <a:pt x="787" y="0"/>
                    </a:moveTo>
                    <a:cubicBezTo>
                      <a:pt x="346" y="0"/>
                      <a:pt x="1" y="346"/>
                      <a:pt x="1" y="774"/>
                    </a:cubicBezTo>
                    <a:cubicBezTo>
                      <a:pt x="1" y="1203"/>
                      <a:pt x="346" y="1548"/>
                      <a:pt x="787" y="1548"/>
                    </a:cubicBezTo>
                    <a:cubicBezTo>
                      <a:pt x="1215" y="1548"/>
                      <a:pt x="1560" y="1203"/>
                      <a:pt x="1560" y="774"/>
                    </a:cubicBezTo>
                    <a:cubicBezTo>
                      <a:pt x="1560" y="346"/>
                      <a:pt x="1215" y="0"/>
                      <a:pt x="7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39"/>
              <p:cNvSpPr/>
              <p:nvPr/>
            </p:nvSpPr>
            <p:spPr>
              <a:xfrm>
                <a:off x="2432425" y="2879650"/>
                <a:ext cx="46175" cy="4645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858" extrusionOk="0">
                    <a:moveTo>
                      <a:pt x="930" y="298"/>
                    </a:moveTo>
                    <a:cubicBezTo>
                      <a:pt x="1275" y="298"/>
                      <a:pt x="1549" y="584"/>
                      <a:pt x="1549" y="929"/>
                    </a:cubicBezTo>
                    <a:cubicBezTo>
                      <a:pt x="1549" y="1274"/>
                      <a:pt x="1275" y="1560"/>
                      <a:pt x="930" y="1560"/>
                    </a:cubicBezTo>
                    <a:cubicBezTo>
                      <a:pt x="572" y="1560"/>
                      <a:pt x="299" y="1274"/>
                      <a:pt x="299" y="929"/>
                    </a:cubicBezTo>
                    <a:cubicBezTo>
                      <a:pt x="299" y="584"/>
                      <a:pt x="572" y="298"/>
                      <a:pt x="930" y="298"/>
                    </a:cubicBezTo>
                    <a:close/>
                    <a:moveTo>
                      <a:pt x="930" y="1"/>
                    </a:moveTo>
                    <a:cubicBezTo>
                      <a:pt x="418" y="1"/>
                      <a:pt x="1" y="417"/>
                      <a:pt x="1" y="929"/>
                    </a:cubicBezTo>
                    <a:cubicBezTo>
                      <a:pt x="1" y="1441"/>
                      <a:pt x="418" y="1858"/>
                      <a:pt x="930" y="1858"/>
                    </a:cubicBezTo>
                    <a:cubicBezTo>
                      <a:pt x="1430" y="1858"/>
                      <a:pt x="1846" y="1441"/>
                      <a:pt x="1846" y="929"/>
                    </a:cubicBezTo>
                    <a:cubicBezTo>
                      <a:pt x="1846" y="417"/>
                      <a:pt x="1442" y="1"/>
                      <a:pt x="9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39"/>
              <p:cNvSpPr/>
              <p:nvPr/>
            </p:nvSpPr>
            <p:spPr>
              <a:xfrm>
                <a:off x="2377975" y="2890375"/>
                <a:ext cx="805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22" extrusionOk="0">
                    <a:moveTo>
                      <a:pt x="155" y="0"/>
                    </a:moveTo>
                    <a:cubicBezTo>
                      <a:pt x="71" y="0"/>
                      <a:pt x="0" y="72"/>
                      <a:pt x="0" y="155"/>
                    </a:cubicBezTo>
                    <a:cubicBezTo>
                      <a:pt x="0" y="250"/>
                      <a:pt x="71" y="322"/>
                      <a:pt x="155" y="322"/>
                    </a:cubicBezTo>
                    <a:cubicBezTo>
                      <a:pt x="250" y="322"/>
                      <a:pt x="322" y="250"/>
                      <a:pt x="322" y="155"/>
                    </a:cubicBezTo>
                    <a:cubicBezTo>
                      <a:pt x="322" y="72"/>
                      <a:pt x="250" y="0"/>
                      <a:pt x="1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39"/>
              <p:cNvSpPr/>
              <p:nvPr/>
            </p:nvSpPr>
            <p:spPr>
              <a:xfrm>
                <a:off x="2458025" y="2890375"/>
                <a:ext cx="80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322" extrusionOk="0">
                    <a:moveTo>
                      <a:pt x="156" y="0"/>
                    </a:moveTo>
                    <a:cubicBezTo>
                      <a:pt x="72" y="0"/>
                      <a:pt x="1" y="72"/>
                      <a:pt x="1" y="155"/>
                    </a:cubicBezTo>
                    <a:cubicBezTo>
                      <a:pt x="1" y="250"/>
                      <a:pt x="72" y="322"/>
                      <a:pt x="156" y="322"/>
                    </a:cubicBezTo>
                    <a:cubicBezTo>
                      <a:pt x="251" y="322"/>
                      <a:pt x="322" y="250"/>
                      <a:pt x="322" y="155"/>
                    </a:cubicBezTo>
                    <a:cubicBezTo>
                      <a:pt x="322" y="72"/>
                      <a:pt x="251" y="0"/>
                      <a:pt x="1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39"/>
              <p:cNvSpPr/>
              <p:nvPr/>
            </p:nvSpPr>
            <p:spPr>
              <a:xfrm>
                <a:off x="2329450" y="3009725"/>
                <a:ext cx="172650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6883" extrusionOk="0">
                    <a:moveTo>
                      <a:pt x="393" y="1"/>
                    </a:moveTo>
                    <a:cubicBezTo>
                      <a:pt x="179" y="1"/>
                      <a:pt x="0" y="179"/>
                      <a:pt x="0" y="393"/>
                    </a:cubicBezTo>
                    <a:lnTo>
                      <a:pt x="0" y="6478"/>
                    </a:lnTo>
                    <a:cubicBezTo>
                      <a:pt x="0" y="6704"/>
                      <a:pt x="179" y="6882"/>
                      <a:pt x="393" y="6882"/>
                    </a:cubicBezTo>
                    <a:lnTo>
                      <a:pt x="6501" y="6882"/>
                    </a:lnTo>
                    <a:cubicBezTo>
                      <a:pt x="6727" y="6882"/>
                      <a:pt x="6906" y="6704"/>
                      <a:pt x="6906" y="6478"/>
                    </a:cubicBezTo>
                    <a:lnTo>
                      <a:pt x="6906" y="393"/>
                    </a:lnTo>
                    <a:cubicBezTo>
                      <a:pt x="6906" y="179"/>
                      <a:pt x="6727" y="1"/>
                      <a:pt x="65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9"/>
              <p:cNvSpPr/>
              <p:nvPr/>
            </p:nvSpPr>
            <p:spPr>
              <a:xfrm>
                <a:off x="2387788" y="2988900"/>
                <a:ext cx="5600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86" extrusionOk="0">
                    <a:moveTo>
                      <a:pt x="144" y="0"/>
                    </a:moveTo>
                    <a:cubicBezTo>
                      <a:pt x="60" y="0"/>
                      <a:pt x="1" y="72"/>
                      <a:pt x="1" y="143"/>
                    </a:cubicBezTo>
                    <a:cubicBezTo>
                      <a:pt x="1" y="226"/>
                      <a:pt x="60" y="286"/>
                      <a:pt x="144" y="286"/>
                    </a:cubicBezTo>
                    <a:lnTo>
                      <a:pt x="2096" y="286"/>
                    </a:lnTo>
                    <a:cubicBezTo>
                      <a:pt x="2168" y="286"/>
                      <a:pt x="2239" y="226"/>
                      <a:pt x="2239" y="143"/>
                    </a:cubicBezTo>
                    <a:cubicBezTo>
                      <a:pt x="2239" y="72"/>
                      <a:pt x="2168" y="0"/>
                      <a:pt x="20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9"/>
              <p:cNvSpPr/>
              <p:nvPr/>
            </p:nvSpPr>
            <p:spPr>
              <a:xfrm>
                <a:off x="2387788" y="2999600"/>
                <a:ext cx="56000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275" extrusionOk="0">
                    <a:moveTo>
                      <a:pt x="144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215"/>
                      <a:pt x="60" y="275"/>
                      <a:pt x="144" y="275"/>
                    </a:cubicBezTo>
                    <a:lnTo>
                      <a:pt x="2096" y="275"/>
                    </a:lnTo>
                    <a:cubicBezTo>
                      <a:pt x="2168" y="275"/>
                      <a:pt x="2239" y="215"/>
                      <a:pt x="2239" y="132"/>
                    </a:cubicBezTo>
                    <a:cubicBezTo>
                      <a:pt x="2239" y="60"/>
                      <a:pt x="2168" y="1"/>
                      <a:pt x="20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39"/>
              <p:cNvSpPr/>
              <p:nvPr/>
            </p:nvSpPr>
            <p:spPr>
              <a:xfrm>
                <a:off x="2329450" y="3032350"/>
                <a:ext cx="1726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489" extrusionOk="0">
                    <a:moveTo>
                      <a:pt x="0" y="0"/>
                    </a:moveTo>
                    <a:lnTo>
                      <a:pt x="0" y="489"/>
                    </a:lnTo>
                    <a:lnTo>
                      <a:pt x="6906" y="489"/>
                    </a:lnTo>
                    <a:lnTo>
                      <a:pt x="690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39"/>
              <p:cNvSpPr/>
              <p:nvPr/>
            </p:nvSpPr>
            <p:spPr>
              <a:xfrm>
                <a:off x="2329450" y="3151100"/>
                <a:ext cx="172650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6906" h="490" extrusionOk="0">
                    <a:moveTo>
                      <a:pt x="0" y="1"/>
                    </a:moveTo>
                    <a:lnTo>
                      <a:pt x="0" y="489"/>
                    </a:lnTo>
                    <a:lnTo>
                      <a:pt x="6906" y="489"/>
                    </a:lnTo>
                    <a:lnTo>
                      <a:pt x="69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39"/>
              <p:cNvSpPr/>
              <p:nvPr/>
            </p:nvSpPr>
            <p:spPr>
              <a:xfrm>
                <a:off x="2384225" y="3064200"/>
                <a:ext cx="62825" cy="6282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513" extrusionOk="0">
                    <a:moveTo>
                      <a:pt x="1262" y="0"/>
                    </a:moveTo>
                    <a:cubicBezTo>
                      <a:pt x="560" y="0"/>
                      <a:pt x="0" y="572"/>
                      <a:pt x="0" y="1262"/>
                    </a:cubicBezTo>
                    <a:cubicBezTo>
                      <a:pt x="0" y="1953"/>
                      <a:pt x="560" y="2513"/>
                      <a:pt x="1262" y="2513"/>
                    </a:cubicBezTo>
                    <a:cubicBezTo>
                      <a:pt x="1953" y="2513"/>
                      <a:pt x="2512" y="1953"/>
                      <a:pt x="2512" y="1262"/>
                    </a:cubicBezTo>
                    <a:cubicBezTo>
                      <a:pt x="2512" y="572"/>
                      <a:pt x="1953" y="0"/>
                      <a:pt x="12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39"/>
              <p:cNvSpPr/>
              <p:nvPr/>
            </p:nvSpPr>
            <p:spPr>
              <a:xfrm>
                <a:off x="2380650" y="3060625"/>
                <a:ext cx="70275" cy="70275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811" extrusionOk="0">
                    <a:moveTo>
                      <a:pt x="1405" y="298"/>
                    </a:moveTo>
                    <a:cubicBezTo>
                      <a:pt x="2012" y="298"/>
                      <a:pt x="2512" y="798"/>
                      <a:pt x="2512" y="1405"/>
                    </a:cubicBezTo>
                    <a:cubicBezTo>
                      <a:pt x="2512" y="2013"/>
                      <a:pt x="2012" y="2513"/>
                      <a:pt x="1405" y="2513"/>
                    </a:cubicBezTo>
                    <a:cubicBezTo>
                      <a:pt x="786" y="2513"/>
                      <a:pt x="298" y="2013"/>
                      <a:pt x="298" y="1405"/>
                    </a:cubicBezTo>
                    <a:cubicBezTo>
                      <a:pt x="298" y="798"/>
                      <a:pt x="786" y="298"/>
                      <a:pt x="1405" y="298"/>
                    </a:cubicBezTo>
                    <a:close/>
                    <a:moveTo>
                      <a:pt x="1405" y="1"/>
                    </a:moveTo>
                    <a:cubicBezTo>
                      <a:pt x="631" y="1"/>
                      <a:pt x="0" y="632"/>
                      <a:pt x="0" y="1405"/>
                    </a:cubicBezTo>
                    <a:cubicBezTo>
                      <a:pt x="0" y="2179"/>
                      <a:pt x="631" y="2810"/>
                      <a:pt x="1405" y="2810"/>
                    </a:cubicBezTo>
                    <a:cubicBezTo>
                      <a:pt x="2179" y="2810"/>
                      <a:pt x="2810" y="2179"/>
                      <a:pt x="2810" y="1405"/>
                    </a:cubicBezTo>
                    <a:cubicBezTo>
                      <a:pt x="2810" y="632"/>
                      <a:pt x="2179" y="1"/>
                      <a:pt x="14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39"/>
              <p:cNvSpPr/>
              <p:nvPr/>
            </p:nvSpPr>
            <p:spPr>
              <a:xfrm>
                <a:off x="2327650" y="3404725"/>
                <a:ext cx="1762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7050" h="667" extrusionOk="0">
                    <a:moveTo>
                      <a:pt x="334" y="0"/>
                    </a:moveTo>
                    <a:cubicBezTo>
                      <a:pt x="144" y="0"/>
                      <a:pt x="1" y="143"/>
                      <a:pt x="1" y="333"/>
                    </a:cubicBezTo>
                    <a:cubicBezTo>
                      <a:pt x="1" y="512"/>
                      <a:pt x="144" y="667"/>
                      <a:pt x="334" y="667"/>
                    </a:cubicBezTo>
                    <a:lnTo>
                      <a:pt x="6716" y="667"/>
                    </a:lnTo>
                    <a:cubicBezTo>
                      <a:pt x="6895" y="667"/>
                      <a:pt x="7049" y="512"/>
                      <a:pt x="7049" y="333"/>
                    </a:cubicBezTo>
                    <a:cubicBezTo>
                      <a:pt x="7049" y="143"/>
                      <a:pt x="6895" y="0"/>
                      <a:pt x="67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39"/>
              <p:cNvSpPr/>
              <p:nvPr/>
            </p:nvSpPr>
            <p:spPr>
              <a:xfrm>
                <a:off x="2254425" y="3320775"/>
                <a:ext cx="55400" cy="154800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6192" extrusionOk="0">
                    <a:moveTo>
                      <a:pt x="489" y="1"/>
                    </a:moveTo>
                    <a:cubicBezTo>
                      <a:pt x="215" y="1"/>
                      <a:pt x="1" y="227"/>
                      <a:pt x="1" y="489"/>
                    </a:cubicBezTo>
                    <a:lnTo>
                      <a:pt x="1" y="5704"/>
                    </a:lnTo>
                    <a:cubicBezTo>
                      <a:pt x="1" y="5966"/>
                      <a:pt x="215" y="6192"/>
                      <a:pt x="489" y="6192"/>
                    </a:cubicBezTo>
                    <a:lnTo>
                      <a:pt x="1727" y="6192"/>
                    </a:lnTo>
                    <a:cubicBezTo>
                      <a:pt x="2001" y="6192"/>
                      <a:pt x="2216" y="5966"/>
                      <a:pt x="2216" y="5704"/>
                    </a:cubicBezTo>
                    <a:lnTo>
                      <a:pt x="2216" y="489"/>
                    </a:lnTo>
                    <a:cubicBezTo>
                      <a:pt x="2216" y="227"/>
                      <a:pt x="2001" y="1"/>
                      <a:pt x="17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39"/>
              <p:cNvSpPr/>
              <p:nvPr/>
            </p:nvSpPr>
            <p:spPr>
              <a:xfrm>
                <a:off x="2254425" y="3444600"/>
                <a:ext cx="55400" cy="30975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1239" extrusionOk="0">
                    <a:moveTo>
                      <a:pt x="1" y="1"/>
                    </a:moveTo>
                    <a:lnTo>
                      <a:pt x="1" y="751"/>
                    </a:lnTo>
                    <a:cubicBezTo>
                      <a:pt x="1" y="1013"/>
                      <a:pt x="215" y="1239"/>
                      <a:pt x="489" y="1239"/>
                    </a:cubicBezTo>
                    <a:lnTo>
                      <a:pt x="1727" y="1239"/>
                    </a:lnTo>
                    <a:cubicBezTo>
                      <a:pt x="2001" y="1239"/>
                      <a:pt x="2216" y="1013"/>
                      <a:pt x="2216" y="751"/>
                    </a:cubicBezTo>
                    <a:lnTo>
                      <a:pt x="2216" y="1"/>
                    </a:lnTo>
                    <a:cubicBezTo>
                      <a:pt x="2216" y="262"/>
                      <a:pt x="2001" y="489"/>
                      <a:pt x="1727" y="489"/>
                    </a:cubicBezTo>
                    <a:lnTo>
                      <a:pt x="489" y="489"/>
                    </a:lnTo>
                    <a:cubicBezTo>
                      <a:pt x="215" y="489"/>
                      <a:pt x="1" y="262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39"/>
              <p:cNvSpPr/>
              <p:nvPr/>
            </p:nvSpPr>
            <p:spPr>
              <a:xfrm>
                <a:off x="2246400" y="3306200"/>
                <a:ext cx="71450" cy="7770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3108" extrusionOk="0">
                    <a:moveTo>
                      <a:pt x="489" y="0"/>
                    </a:moveTo>
                    <a:cubicBezTo>
                      <a:pt x="215" y="0"/>
                      <a:pt x="0" y="214"/>
                      <a:pt x="0" y="488"/>
                    </a:cubicBezTo>
                    <a:lnTo>
                      <a:pt x="0" y="2608"/>
                    </a:lnTo>
                    <a:cubicBezTo>
                      <a:pt x="0" y="2881"/>
                      <a:pt x="215" y="3108"/>
                      <a:pt x="489" y="3108"/>
                    </a:cubicBezTo>
                    <a:lnTo>
                      <a:pt x="2370" y="3108"/>
                    </a:lnTo>
                    <a:cubicBezTo>
                      <a:pt x="2644" y="3108"/>
                      <a:pt x="2858" y="2881"/>
                      <a:pt x="2858" y="2608"/>
                    </a:cubicBezTo>
                    <a:lnTo>
                      <a:pt x="2858" y="488"/>
                    </a:lnTo>
                    <a:cubicBezTo>
                      <a:pt x="2858" y="214"/>
                      <a:pt x="2644" y="0"/>
                      <a:pt x="2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39"/>
              <p:cNvSpPr/>
              <p:nvPr/>
            </p:nvSpPr>
            <p:spPr>
              <a:xfrm>
                <a:off x="2246400" y="3339825"/>
                <a:ext cx="71450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1763" extrusionOk="0">
                    <a:moveTo>
                      <a:pt x="0" y="1"/>
                    </a:moveTo>
                    <a:lnTo>
                      <a:pt x="0" y="1275"/>
                    </a:lnTo>
                    <a:cubicBezTo>
                      <a:pt x="0" y="1536"/>
                      <a:pt x="215" y="1763"/>
                      <a:pt x="489" y="1763"/>
                    </a:cubicBezTo>
                    <a:lnTo>
                      <a:pt x="2370" y="1763"/>
                    </a:lnTo>
                    <a:cubicBezTo>
                      <a:pt x="2644" y="1763"/>
                      <a:pt x="2858" y="1536"/>
                      <a:pt x="2858" y="1275"/>
                    </a:cubicBezTo>
                    <a:lnTo>
                      <a:pt x="2858" y="1"/>
                    </a:lnTo>
                    <a:cubicBezTo>
                      <a:pt x="2858" y="274"/>
                      <a:pt x="2644" y="489"/>
                      <a:pt x="2370" y="489"/>
                    </a:cubicBezTo>
                    <a:lnTo>
                      <a:pt x="489" y="489"/>
                    </a:lnTo>
                    <a:cubicBezTo>
                      <a:pt x="215" y="489"/>
                      <a:pt x="0" y="274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39"/>
              <p:cNvSpPr/>
              <p:nvPr/>
            </p:nvSpPr>
            <p:spPr>
              <a:xfrm>
                <a:off x="2260400" y="3398750"/>
                <a:ext cx="56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930" extrusionOk="0">
                    <a:moveTo>
                      <a:pt x="107" y="1"/>
                    </a:moveTo>
                    <a:cubicBezTo>
                      <a:pt x="48" y="1"/>
                      <a:pt x="0" y="49"/>
                      <a:pt x="0" y="120"/>
                    </a:cubicBezTo>
                    <a:lnTo>
                      <a:pt x="0" y="2811"/>
                    </a:lnTo>
                    <a:cubicBezTo>
                      <a:pt x="0" y="2882"/>
                      <a:pt x="48" y="2930"/>
                      <a:pt x="107" y="2930"/>
                    </a:cubicBezTo>
                    <a:cubicBezTo>
                      <a:pt x="167" y="2930"/>
                      <a:pt x="226" y="2882"/>
                      <a:pt x="226" y="2811"/>
                    </a:cubicBezTo>
                    <a:lnTo>
                      <a:pt x="226" y="120"/>
                    </a:lnTo>
                    <a:cubicBezTo>
                      <a:pt x="226" y="49"/>
                      <a:pt x="167" y="1"/>
                      <a:pt x="1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39"/>
              <p:cNvSpPr/>
              <p:nvPr/>
            </p:nvSpPr>
            <p:spPr>
              <a:xfrm>
                <a:off x="2272900" y="3391325"/>
                <a:ext cx="56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930" extrusionOk="0">
                    <a:moveTo>
                      <a:pt x="119" y="0"/>
                    </a:moveTo>
                    <a:cubicBezTo>
                      <a:pt x="48" y="0"/>
                      <a:pt x="0" y="60"/>
                      <a:pt x="0" y="119"/>
                    </a:cubicBezTo>
                    <a:lnTo>
                      <a:pt x="0" y="2822"/>
                    </a:lnTo>
                    <a:cubicBezTo>
                      <a:pt x="0" y="2882"/>
                      <a:pt x="48" y="2929"/>
                      <a:pt x="119" y="2929"/>
                    </a:cubicBezTo>
                    <a:cubicBezTo>
                      <a:pt x="179" y="2929"/>
                      <a:pt x="226" y="2882"/>
                      <a:pt x="226" y="2822"/>
                    </a:cubicBezTo>
                    <a:lnTo>
                      <a:pt x="226" y="119"/>
                    </a:lnTo>
                    <a:cubicBezTo>
                      <a:pt x="226" y="48"/>
                      <a:pt x="179" y="0"/>
                      <a:pt x="1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39"/>
              <p:cNvSpPr/>
              <p:nvPr/>
            </p:nvSpPr>
            <p:spPr>
              <a:xfrm>
                <a:off x="2285700" y="3391325"/>
                <a:ext cx="56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930" extrusionOk="0">
                    <a:moveTo>
                      <a:pt x="107" y="0"/>
                    </a:moveTo>
                    <a:cubicBezTo>
                      <a:pt x="48" y="0"/>
                      <a:pt x="0" y="60"/>
                      <a:pt x="0" y="119"/>
                    </a:cubicBezTo>
                    <a:lnTo>
                      <a:pt x="0" y="2822"/>
                    </a:lnTo>
                    <a:cubicBezTo>
                      <a:pt x="0" y="2882"/>
                      <a:pt x="48" y="2929"/>
                      <a:pt x="107" y="2929"/>
                    </a:cubicBezTo>
                    <a:cubicBezTo>
                      <a:pt x="179" y="2929"/>
                      <a:pt x="226" y="2882"/>
                      <a:pt x="226" y="2822"/>
                    </a:cubicBezTo>
                    <a:lnTo>
                      <a:pt x="226" y="119"/>
                    </a:lnTo>
                    <a:cubicBezTo>
                      <a:pt x="226" y="48"/>
                      <a:pt x="179" y="0"/>
                      <a:pt x="1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39"/>
              <p:cNvSpPr/>
              <p:nvPr/>
            </p:nvSpPr>
            <p:spPr>
              <a:xfrm>
                <a:off x="2298200" y="3398750"/>
                <a:ext cx="597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239" h="2930" extrusionOk="0">
                    <a:moveTo>
                      <a:pt x="119" y="1"/>
                    </a:moveTo>
                    <a:cubicBezTo>
                      <a:pt x="60" y="1"/>
                      <a:pt x="0" y="49"/>
                      <a:pt x="0" y="120"/>
                    </a:cubicBezTo>
                    <a:lnTo>
                      <a:pt x="0" y="2811"/>
                    </a:lnTo>
                    <a:cubicBezTo>
                      <a:pt x="0" y="2882"/>
                      <a:pt x="60" y="2930"/>
                      <a:pt x="119" y="2930"/>
                    </a:cubicBezTo>
                    <a:cubicBezTo>
                      <a:pt x="179" y="2930"/>
                      <a:pt x="238" y="2882"/>
                      <a:pt x="238" y="2811"/>
                    </a:cubicBezTo>
                    <a:lnTo>
                      <a:pt x="238" y="120"/>
                    </a:lnTo>
                    <a:cubicBezTo>
                      <a:pt x="238" y="49"/>
                      <a:pt x="179" y="1"/>
                      <a:pt x="1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39"/>
              <p:cNvSpPr/>
              <p:nvPr/>
            </p:nvSpPr>
            <p:spPr>
              <a:xfrm>
                <a:off x="2521425" y="3320775"/>
                <a:ext cx="55700" cy="15480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6192" extrusionOk="0">
                    <a:moveTo>
                      <a:pt x="489" y="1"/>
                    </a:moveTo>
                    <a:cubicBezTo>
                      <a:pt x="227" y="1"/>
                      <a:pt x="1" y="227"/>
                      <a:pt x="1" y="489"/>
                    </a:cubicBezTo>
                    <a:lnTo>
                      <a:pt x="1" y="5704"/>
                    </a:lnTo>
                    <a:cubicBezTo>
                      <a:pt x="1" y="5966"/>
                      <a:pt x="227" y="6192"/>
                      <a:pt x="489" y="6192"/>
                    </a:cubicBezTo>
                    <a:lnTo>
                      <a:pt x="1739" y="6192"/>
                    </a:lnTo>
                    <a:cubicBezTo>
                      <a:pt x="2001" y="6192"/>
                      <a:pt x="2227" y="5966"/>
                      <a:pt x="2227" y="5704"/>
                    </a:cubicBezTo>
                    <a:lnTo>
                      <a:pt x="2227" y="489"/>
                    </a:lnTo>
                    <a:cubicBezTo>
                      <a:pt x="2227" y="227"/>
                      <a:pt x="2001" y="1"/>
                      <a:pt x="17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39"/>
              <p:cNvSpPr/>
              <p:nvPr/>
            </p:nvSpPr>
            <p:spPr>
              <a:xfrm>
                <a:off x="2513400" y="3306200"/>
                <a:ext cx="71750" cy="77700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3108" extrusionOk="0">
                    <a:moveTo>
                      <a:pt x="500" y="0"/>
                    </a:moveTo>
                    <a:cubicBezTo>
                      <a:pt x="227" y="0"/>
                      <a:pt x="0" y="214"/>
                      <a:pt x="0" y="488"/>
                    </a:cubicBezTo>
                    <a:lnTo>
                      <a:pt x="0" y="2608"/>
                    </a:lnTo>
                    <a:cubicBezTo>
                      <a:pt x="0" y="2881"/>
                      <a:pt x="227" y="3108"/>
                      <a:pt x="500" y="3108"/>
                    </a:cubicBezTo>
                    <a:lnTo>
                      <a:pt x="2370" y="3108"/>
                    </a:lnTo>
                    <a:cubicBezTo>
                      <a:pt x="2644" y="3108"/>
                      <a:pt x="2870" y="2881"/>
                      <a:pt x="2870" y="2608"/>
                    </a:cubicBezTo>
                    <a:lnTo>
                      <a:pt x="2870" y="488"/>
                    </a:lnTo>
                    <a:cubicBezTo>
                      <a:pt x="2870" y="214"/>
                      <a:pt x="2644" y="0"/>
                      <a:pt x="23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39"/>
              <p:cNvSpPr/>
              <p:nvPr/>
            </p:nvSpPr>
            <p:spPr>
              <a:xfrm>
                <a:off x="2513400" y="3339825"/>
                <a:ext cx="71475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1763" extrusionOk="0">
                    <a:moveTo>
                      <a:pt x="2858" y="1"/>
                    </a:moveTo>
                    <a:lnTo>
                      <a:pt x="2858" y="42"/>
                    </a:lnTo>
                    <a:lnTo>
                      <a:pt x="2858" y="42"/>
                    </a:lnTo>
                    <a:cubicBezTo>
                      <a:pt x="2858" y="28"/>
                      <a:pt x="2858" y="14"/>
                      <a:pt x="2858" y="1"/>
                    </a:cubicBezTo>
                    <a:close/>
                    <a:moveTo>
                      <a:pt x="0" y="1"/>
                    </a:moveTo>
                    <a:lnTo>
                      <a:pt x="0" y="1275"/>
                    </a:lnTo>
                    <a:cubicBezTo>
                      <a:pt x="0" y="1536"/>
                      <a:pt x="227" y="1763"/>
                      <a:pt x="489" y="1763"/>
                    </a:cubicBezTo>
                    <a:lnTo>
                      <a:pt x="2370" y="1763"/>
                    </a:lnTo>
                    <a:cubicBezTo>
                      <a:pt x="2644" y="1763"/>
                      <a:pt x="2858" y="1536"/>
                      <a:pt x="2858" y="1275"/>
                    </a:cubicBezTo>
                    <a:lnTo>
                      <a:pt x="2858" y="42"/>
                    </a:lnTo>
                    <a:lnTo>
                      <a:pt x="2858" y="42"/>
                    </a:lnTo>
                    <a:cubicBezTo>
                      <a:pt x="2847" y="296"/>
                      <a:pt x="2630" y="489"/>
                      <a:pt x="2370" y="489"/>
                    </a:cubicBezTo>
                    <a:lnTo>
                      <a:pt x="489" y="489"/>
                    </a:lnTo>
                    <a:cubicBezTo>
                      <a:pt x="227" y="489"/>
                      <a:pt x="0" y="274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39"/>
              <p:cNvSpPr/>
              <p:nvPr/>
            </p:nvSpPr>
            <p:spPr>
              <a:xfrm>
                <a:off x="2521425" y="3391325"/>
                <a:ext cx="55700" cy="84250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3370" extrusionOk="0">
                    <a:moveTo>
                      <a:pt x="858" y="0"/>
                    </a:moveTo>
                    <a:cubicBezTo>
                      <a:pt x="799" y="0"/>
                      <a:pt x="739" y="60"/>
                      <a:pt x="739" y="119"/>
                    </a:cubicBezTo>
                    <a:lnTo>
                      <a:pt x="739" y="2620"/>
                    </a:lnTo>
                    <a:lnTo>
                      <a:pt x="489" y="2620"/>
                    </a:lnTo>
                    <a:cubicBezTo>
                      <a:pt x="477" y="2620"/>
                      <a:pt x="477" y="2608"/>
                      <a:pt x="465" y="2608"/>
                    </a:cubicBezTo>
                    <a:lnTo>
                      <a:pt x="465" y="417"/>
                    </a:lnTo>
                    <a:cubicBezTo>
                      <a:pt x="465" y="346"/>
                      <a:pt x="418" y="298"/>
                      <a:pt x="358" y="298"/>
                    </a:cubicBezTo>
                    <a:cubicBezTo>
                      <a:pt x="287" y="298"/>
                      <a:pt x="239" y="346"/>
                      <a:pt x="239" y="417"/>
                    </a:cubicBezTo>
                    <a:lnTo>
                      <a:pt x="239" y="2548"/>
                    </a:lnTo>
                    <a:cubicBezTo>
                      <a:pt x="96" y="2453"/>
                      <a:pt x="1" y="2298"/>
                      <a:pt x="1" y="2132"/>
                    </a:cubicBezTo>
                    <a:lnTo>
                      <a:pt x="1" y="2882"/>
                    </a:lnTo>
                    <a:cubicBezTo>
                      <a:pt x="1" y="3144"/>
                      <a:pt x="215" y="3370"/>
                      <a:pt x="489" y="3370"/>
                    </a:cubicBezTo>
                    <a:lnTo>
                      <a:pt x="1739" y="3370"/>
                    </a:lnTo>
                    <a:cubicBezTo>
                      <a:pt x="2001" y="3370"/>
                      <a:pt x="2227" y="3144"/>
                      <a:pt x="2227" y="2882"/>
                    </a:cubicBezTo>
                    <a:lnTo>
                      <a:pt x="2227" y="2132"/>
                    </a:lnTo>
                    <a:cubicBezTo>
                      <a:pt x="2227" y="2298"/>
                      <a:pt x="2132" y="2453"/>
                      <a:pt x="1989" y="2548"/>
                    </a:cubicBezTo>
                    <a:lnTo>
                      <a:pt x="1989" y="417"/>
                    </a:lnTo>
                    <a:cubicBezTo>
                      <a:pt x="1989" y="346"/>
                      <a:pt x="1930" y="298"/>
                      <a:pt x="1870" y="298"/>
                    </a:cubicBezTo>
                    <a:cubicBezTo>
                      <a:pt x="1811" y="298"/>
                      <a:pt x="1763" y="346"/>
                      <a:pt x="1763" y="417"/>
                    </a:cubicBezTo>
                    <a:lnTo>
                      <a:pt x="1763" y="2608"/>
                    </a:lnTo>
                    <a:cubicBezTo>
                      <a:pt x="1751" y="2608"/>
                      <a:pt x="1739" y="2620"/>
                      <a:pt x="1739" y="2620"/>
                    </a:cubicBezTo>
                    <a:lnTo>
                      <a:pt x="1477" y="2620"/>
                    </a:lnTo>
                    <a:lnTo>
                      <a:pt x="1477" y="119"/>
                    </a:lnTo>
                    <a:cubicBezTo>
                      <a:pt x="1477" y="60"/>
                      <a:pt x="1430" y="0"/>
                      <a:pt x="1370" y="0"/>
                    </a:cubicBezTo>
                    <a:cubicBezTo>
                      <a:pt x="1299" y="0"/>
                      <a:pt x="1251" y="60"/>
                      <a:pt x="1251" y="119"/>
                    </a:cubicBezTo>
                    <a:lnTo>
                      <a:pt x="1251" y="2620"/>
                    </a:lnTo>
                    <a:lnTo>
                      <a:pt x="977" y="2620"/>
                    </a:lnTo>
                    <a:lnTo>
                      <a:pt x="977" y="119"/>
                    </a:lnTo>
                    <a:cubicBezTo>
                      <a:pt x="977" y="60"/>
                      <a:pt x="918" y="0"/>
                      <a:pt x="8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39"/>
              <p:cNvSpPr/>
              <p:nvPr/>
            </p:nvSpPr>
            <p:spPr>
              <a:xfrm>
                <a:off x="2367550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39"/>
              <p:cNvSpPr/>
              <p:nvPr/>
            </p:nvSpPr>
            <p:spPr>
              <a:xfrm>
                <a:off x="2389575" y="2937400"/>
                <a:ext cx="7475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9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39"/>
              <p:cNvSpPr/>
              <p:nvPr/>
            </p:nvSpPr>
            <p:spPr>
              <a:xfrm>
                <a:off x="2411900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39"/>
              <p:cNvSpPr/>
              <p:nvPr/>
            </p:nvSpPr>
            <p:spPr>
              <a:xfrm>
                <a:off x="2434225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39"/>
              <p:cNvSpPr/>
              <p:nvPr/>
            </p:nvSpPr>
            <p:spPr>
              <a:xfrm>
                <a:off x="2456550" y="2937400"/>
                <a:ext cx="7450" cy="35150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406" extrusionOk="0">
                    <a:moveTo>
                      <a:pt x="0" y="0"/>
                    </a:moveTo>
                    <a:lnTo>
                      <a:pt x="0" y="1405"/>
                    </a:lnTo>
                    <a:lnTo>
                      <a:pt x="298" y="140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6" name="Google Shape;1756;p39"/>
          <p:cNvGrpSpPr/>
          <p:nvPr/>
        </p:nvGrpSpPr>
        <p:grpSpPr>
          <a:xfrm rot="-974323">
            <a:off x="1403622" y="3290477"/>
            <a:ext cx="856422" cy="1285916"/>
            <a:chOff x="6630575" y="1482600"/>
            <a:chExt cx="292025" cy="438475"/>
          </a:xfrm>
        </p:grpSpPr>
        <p:sp>
          <p:nvSpPr>
            <p:cNvPr id="1757" name="Google Shape;1757;p39"/>
            <p:cNvSpPr/>
            <p:nvPr/>
          </p:nvSpPr>
          <p:spPr>
            <a:xfrm>
              <a:off x="6630575" y="1482750"/>
              <a:ext cx="292025" cy="438175"/>
            </a:xfrm>
            <a:custGeom>
              <a:avLst/>
              <a:gdLst/>
              <a:ahLst/>
              <a:cxnLst/>
              <a:rect l="l" t="t" r="r" b="b"/>
              <a:pathLst>
                <a:path w="11681" h="17527" extrusionOk="0">
                  <a:moveTo>
                    <a:pt x="5847" y="0"/>
                  </a:moveTo>
                  <a:cubicBezTo>
                    <a:pt x="2620" y="0"/>
                    <a:pt x="1" y="2608"/>
                    <a:pt x="1" y="5835"/>
                  </a:cubicBezTo>
                  <a:lnTo>
                    <a:pt x="1" y="9633"/>
                  </a:lnTo>
                  <a:lnTo>
                    <a:pt x="1" y="14586"/>
                  </a:lnTo>
                  <a:lnTo>
                    <a:pt x="1" y="14990"/>
                  </a:lnTo>
                  <a:lnTo>
                    <a:pt x="1" y="15395"/>
                  </a:lnTo>
                  <a:lnTo>
                    <a:pt x="1" y="16538"/>
                  </a:lnTo>
                  <a:lnTo>
                    <a:pt x="1" y="16788"/>
                  </a:lnTo>
                  <a:cubicBezTo>
                    <a:pt x="1" y="16836"/>
                    <a:pt x="13" y="16872"/>
                    <a:pt x="13" y="16919"/>
                  </a:cubicBezTo>
                  <a:lnTo>
                    <a:pt x="24" y="16955"/>
                  </a:lnTo>
                  <a:cubicBezTo>
                    <a:pt x="36" y="16991"/>
                    <a:pt x="36" y="17026"/>
                    <a:pt x="48" y="17050"/>
                  </a:cubicBezTo>
                  <a:cubicBezTo>
                    <a:pt x="60" y="17062"/>
                    <a:pt x="60" y="17074"/>
                    <a:pt x="72" y="17086"/>
                  </a:cubicBezTo>
                  <a:cubicBezTo>
                    <a:pt x="84" y="17122"/>
                    <a:pt x="96" y="17145"/>
                    <a:pt x="120" y="17181"/>
                  </a:cubicBezTo>
                  <a:cubicBezTo>
                    <a:pt x="120" y="17193"/>
                    <a:pt x="132" y="17193"/>
                    <a:pt x="132" y="17205"/>
                  </a:cubicBezTo>
                  <a:cubicBezTo>
                    <a:pt x="155" y="17241"/>
                    <a:pt x="179" y="17265"/>
                    <a:pt x="215" y="17300"/>
                  </a:cubicBezTo>
                  <a:cubicBezTo>
                    <a:pt x="227" y="17312"/>
                    <a:pt x="239" y="17324"/>
                    <a:pt x="239" y="17324"/>
                  </a:cubicBezTo>
                  <a:cubicBezTo>
                    <a:pt x="263" y="17348"/>
                    <a:pt x="286" y="17372"/>
                    <a:pt x="310" y="17384"/>
                  </a:cubicBezTo>
                  <a:cubicBezTo>
                    <a:pt x="322" y="17395"/>
                    <a:pt x="334" y="17407"/>
                    <a:pt x="346" y="17407"/>
                  </a:cubicBezTo>
                  <a:cubicBezTo>
                    <a:pt x="370" y="17431"/>
                    <a:pt x="394" y="17443"/>
                    <a:pt x="429" y="17455"/>
                  </a:cubicBezTo>
                  <a:cubicBezTo>
                    <a:pt x="441" y="17455"/>
                    <a:pt x="453" y="17467"/>
                    <a:pt x="465" y="17467"/>
                  </a:cubicBezTo>
                  <a:cubicBezTo>
                    <a:pt x="465" y="17479"/>
                    <a:pt x="477" y="17479"/>
                    <a:pt x="477" y="17479"/>
                  </a:cubicBezTo>
                  <a:cubicBezTo>
                    <a:pt x="560" y="17503"/>
                    <a:pt x="655" y="17526"/>
                    <a:pt x="751" y="17526"/>
                  </a:cubicBezTo>
                  <a:lnTo>
                    <a:pt x="10931" y="17526"/>
                  </a:lnTo>
                  <a:cubicBezTo>
                    <a:pt x="11347" y="17526"/>
                    <a:pt x="11681" y="17193"/>
                    <a:pt x="11681" y="16788"/>
                  </a:cubicBezTo>
                  <a:lnTo>
                    <a:pt x="11681" y="16133"/>
                  </a:lnTo>
                  <a:lnTo>
                    <a:pt x="11681" y="15383"/>
                  </a:lnTo>
                  <a:lnTo>
                    <a:pt x="11681" y="14979"/>
                  </a:lnTo>
                  <a:lnTo>
                    <a:pt x="11681" y="14574"/>
                  </a:lnTo>
                  <a:lnTo>
                    <a:pt x="11681" y="9633"/>
                  </a:lnTo>
                  <a:lnTo>
                    <a:pt x="11681" y="5835"/>
                  </a:lnTo>
                  <a:cubicBezTo>
                    <a:pt x="11681" y="2608"/>
                    <a:pt x="9061" y="0"/>
                    <a:pt x="5847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8" name="Google Shape;1758;p39"/>
            <p:cNvGrpSpPr/>
            <p:nvPr/>
          </p:nvGrpSpPr>
          <p:grpSpPr>
            <a:xfrm>
              <a:off x="6630575" y="1482600"/>
              <a:ext cx="292025" cy="438475"/>
              <a:chOff x="6630575" y="-207050"/>
              <a:chExt cx="292025" cy="438475"/>
            </a:xfrm>
          </p:grpSpPr>
          <p:sp>
            <p:nvSpPr>
              <p:cNvPr id="1759" name="Google Shape;1759;p39"/>
              <p:cNvSpPr/>
              <p:nvPr/>
            </p:nvSpPr>
            <p:spPr>
              <a:xfrm>
                <a:off x="6630575" y="-207050"/>
                <a:ext cx="292025" cy="4384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7539" extrusionOk="0">
                    <a:moveTo>
                      <a:pt x="5847" y="1"/>
                    </a:moveTo>
                    <a:cubicBezTo>
                      <a:pt x="2620" y="1"/>
                      <a:pt x="1" y="2620"/>
                      <a:pt x="1" y="5847"/>
                    </a:cubicBezTo>
                    <a:lnTo>
                      <a:pt x="1" y="9645"/>
                    </a:lnTo>
                    <a:lnTo>
                      <a:pt x="1" y="16789"/>
                    </a:lnTo>
                    <a:cubicBezTo>
                      <a:pt x="1" y="17205"/>
                      <a:pt x="334" y="17539"/>
                      <a:pt x="751" y="17539"/>
                    </a:cubicBezTo>
                    <a:lnTo>
                      <a:pt x="10931" y="17539"/>
                    </a:lnTo>
                    <a:cubicBezTo>
                      <a:pt x="11347" y="17539"/>
                      <a:pt x="11681" y="17205"/>
                      <a:pt x="11681" y="16789"/>
                    </a:cubicBezTo>
                    <a:lnTo>
                      <a:pt x="11681" y="9645"/>
                    </a:lnTo>
                    <a:lnTo>
                      <a:pt x="11681" y="5847"/>
                    </a:lnTo>
                    <a:cubicBezTo>
                      <a:pt x="11681" y="2620"/>
                      <a:pt x="9061" y="1"/>
                      <a:pt x="5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39"/>
              <p:cNvSpPr/>
              <p:nvPr/>
            </p:nvSpPr>
            <p:spPr>
              <a:xfrm>
                <a:off x="6630575" y="167700"/>
                <a:ext cx="292025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2549" extrusionOk="0">
                    <a:moveTo>
                      <a:pt x="1" y="1"/>
                    </a:moveTo>
                    <a:lnTo>
                      <a:pt x="1" y="1799"/>
                    </a:lnTo>
                    <a:cubicBezTo>
                      <a:pt x="1" y="2215"/>
                      <a:pt x="334" y="2549"/>
                      <a:pt x="751" y="2549"/>
                    </a:cubicBezTo>
                    <a:lnTo>
                      <a:pt x="10931" y="2549"/>
                    </a:lnTo>
                    <a:cubicBezTo>
                      <a:pt x="11347" y="2549"/>
                      <a:pt x="11681" y="2215"/>
                      <a:pt x="11681" y="1799"/>
                    </a:cubicBezTo>
                    <a:lnTo>
                      <a:pt x="1168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39"/>
              <p:cNvSpPr/>
              <p:nvPr/>
            </p:nvSpPr>
            <p:spPr>
              <a:xfrm>
                <a:off x="6669275" y="45675"/>
                <a:ext cx="214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692" extrusionOk="0">
                    <a:moveTo>
                      <a:pt x="1346" y="0"/>
                    </a:moveTo>
                    <a:cubicBezTo>
                      <a:pt x="608" y="0"/>
                      <a:pt x="0" y="608"/>
                      <a:pt x="0" y="1346"/>
                    </a:cubicBezTo>
                    <a:cubicBezTo>
                      <a:pt x="0" y="2084"/>
                      <a:pt x="608" y="2691"/>
                      <a:pt x="1346" y="2691"/>
                    </a:cubicBezTo>
                    <a:lnTo>
                      <a:pt x="7228" y="2691"/>
                    </a:lnTo>
                    <a:cubicBezTo>
                      <a:pt x="7978" y="2691"/>
                      <a:pt x="8573" y="2084"/>
                      <a:pt x="8573" y="1346"/>
                    </a:cubicBezTo>
                    <a:cubicBezTo>
                      <a:pt x="8573" y="608"/>
                      <a:pt x="7978" y="0"/>
                      <a:pt x="72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39"/>
              <p:cNvSpPr/>
              <p:nvPr/>
            </p:nvSpPr>
            <p:spPr>
              <a:xfrm>
                <a:off x="6663025" y="39425"/>
                <a:ext cx="2271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9085" h="3192" extrusionOk="0">
                    <a:moveTo>
                      <a:pt x="7489" y="500"/>
                    </a:moveTo>
                    <a:cubicBezTo>
                      <a:pt x="8085" y="500"/>
                      <a:pt x="8573" y="989"/>
                      <a:pt x="8573" y="1596"/>
                    </a:cubicBezTo>
                    <a:cubicBezTo>
                      <a:pt x="8573" y="2203"/>
                      <a:pt x="8085" y="2691"/>
                      <a:pt x="7489" y="2691"/>
                    </a:cubicBezTo>
                    <a:lnTo>
                      <a:pt x="1608" y="2691"/>
                    </a:lnTo>
                    <a:cubicBezTo>
                      <a:pt x="1001" y="2691"/>
                      <a:pt x="512" y="2203"/>
                      <a:pt x="512" y="1596"/>
                    </a:cubicBezTo>
                    <a:cubicBezTo>
                      <a:pt x="512" y="989"/>
                      <a:pt x="1001" y="500"/>
                      <a:pt x="1608" y="500"/>
                    </a:cubicBezTo>
                    <a:close/>
                    <a:moveTo>
                      <a:pt x="1608" y="0"/>
                    </a:moveTo>
                    <a:cubicBezTo>
                      <a:pt x="715" y="0"/>
                      <a:pt x="0" y="715"/>
                      <a:pt x="0" y="1596"/>
                    </a:cubicBezTo>
                    <a:cubicBezTo>
                      <a:pt x="0" y="2477"/>
                      <a:pt x="715" y="3191"/>
                      <a:pt x="1608" y="3191"/>
                    </a:cubicBezTo>
                    <a:lnTo>
                      <a:pt x="7489" y="3191"/>
                    </a:lnTo>
                    <a:cubicBezTo>
                      <a:pt x="8371" y="3191"/>
                      <a:pt x="9085" y="2477"/>
                      <a:pt x="9085" y="1596"/>
                    </a:cubicBezTo>
                    <a:cubicBezTo>
                      <a:pt x="9085" y="715"/>
                      <a:pt x="8371" y="0"/>
                      <a:pt x="74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39"/>
              <p:cNvSpPr/>
              <p:nvPr/>
            </p:nvSpPr>
            <p:spPr>
              <a:xfrm>
                <a:off x="67002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39"/>
              <p:cNvSpPr/>
              <p:nvPr/>
            </p:nvSpPr>
            <p:spPr>
              <a:xfrm>
                <a:off x="673535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39"/>
              <p:cNvSpPr/>
              <p:nvPr/>
            </p:nvSpPr>
            <p:spPr>
              <a:xfrm>
                <a:off x="6770175" y="44775"/>
                <a:ext cx="128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13" y="2727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39"/>
              <p:cNvSpPr/>
              <p:nvPr/>
            </p:nvSpPr>
            <p:spPr>
              <a:xfrm>
                <a:off x="6805300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39"/>
              <p:cNvSpPr/>
              <p:nvPr/>
            </p:nvSpPr>
            <p:spPr>
              <a:xfrm>
                <a:off x="6840425" y="44775"/>
                <a:ext cx="12525" cy="68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2728" extrusionOk="0">
                    <a:moveTo>
                      <a:pt x="1" y="1"/>
                    </a:moveTo>
                    <a:lnTo>
                      <a:pt x="1" y="2727"/>
                    </a:lnTo>
                    <a:lnTo>
                      <a:pt x="501" y="2727"/>
                    </a:lnTo>
                    <a:lnTo>
                      <a:pt x="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9"/>
              <p:cNvSpPr/>
              <p:nvPr/>
            </p:nvSpPr>
            <p:spPr>
              <a:xfrm>
                <a:off x="6630575" y="157600"/>
                <a:ext cx="292025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810" extrusionOk="0">
                    <a:moveTo>
                      <a:pt x="1" y="0"/>
                    </a:moveTo>
                    <a:lnTo>
                      <a:pt x="1" y="810"/>
                    </a:lnTo>
                    <a:lnTo>
                      <a:pt x="11681" y="810"/>
                    </a:lnTo>
                    <a:lnTo>
                      <a:pt x="116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39"/>
              <p:cNvSpPr/>
              <p:nvPr/>
            </p:nvSpPr>
            <p:spPr>
              <a:xfrm>
                <a:off x="6707675" y="-125775"/>
                <a:ext cx="137825" cy="1378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5513" extrusionOk="0">
                    <a:moveTo>
                      <a:pt x="2751" y="0"/>
                    </a:moveTo>
                    <a:cubicBezTo>
                      <a:pt x="1227" y="0"/>
                      <a:pt x="0" y="1239"/>
                      <a:pt x="0" y="2763"/>
                    </a:cubicBezTo>
                    <a:cubicBezTo>
                      <a:pt x="0" y="4287"/>
                      <a:pt x="1227" y="5513"/>
                      <a:pt x="2751" y="5513"/>
                    </a:cubicBezTo>
                    <a:cubicBezTo>
                      <a:pt x="4287" y="5513"/>
                      <a:pt x="5513" y="4287"/>
                      <a:pt x="5513" y="2763"/>
                    </a:cubicBezTo>
                    <a:cubicBezTo>
                      <a:pt x="5513" y="1239"/>
                      <a:pt x="4287" y="0"/>
                      <a:pt x="27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39"/>
              <p:cNvSpPr/>
              <p:nvPr/>
            </p:nvSpPr>
            <p:spPr>
              <a:xfrm>
                <a:off x="6723450" y="-110000"/>
                <a:ext cx="106275" cy="1062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4251" extrusionOk="0">
                    <a:moveTo>
                      <a:pt x="2120" y="0"/>
                    </a:moveTo>
                    <a:cubicBezTo>
                      <a:pt x="953" y="0"/>
                      <a:pt x="0" y="953"/>
                      <a:pt x="0" y="2132"/>
                    </a:cubicBezTo>
                    <a:cubicBezTo>
                      <a:pt x="0" y="3298"/>
                      <a:pt x="953" y="4251"/>
                      <a:pt x="2120" y="4251"/>
                    </a:cubicBezTo>
                    <a:cubicBezTo>
                      <a:pt x="3298" y="4251"/>
                      <a:pt x="4251" y="3298"/>
                      <a:pt x="4251" y="2132"/>
                    </a:cubicBezTo>
                    <a:cubicBezTo>
                      <a:pt x="4251" y="953"/>
                      <a:pt x="3298" y="0"/>
                      <a:pt x="212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39"/>
              <p:cNvSpPr/>
              <p:nvPr/>
            </p:nvSpPr>
            <p:spPr>
              <a:xfrm>
                <a:off x="6723450" y="-71900"/>
                <a:ext cx="106275" cy="68175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727" extrusionOk="0">
                    <a:moveTo>
                      <a:pt x="96" y="0"/>
                    </a:moveTo>
                    <a:cubicBezTo>
                      <a:pt x="36" y="191"/>
                      <a:pt x="0" y="393"/>
                      <a:pt x="0" y="608"/>
                    </a:cubicBezTo>
                    <a:cubicBezTo>
                      <a:pt x="0" y="1774"/>
                      <a:pt x="953" y="2727"/>
                      <a:pt x="2132" y="2727"/>
                    </a:cubicBezTo>
                    <a:cubicBezTo>
                      <a:pt x="3298" y="2727"/>
                      <a:pt x="4251" y="1774"/>
                      <a:pt x="4251" y="608"/>
                    </a:cubicBezTo>
                    <a:cubicBezTo>
                      <a:pt x="4251" y="393"/>
                      <a:pt x="4227" y="191"/>
                      <a:pt x="4168" y="0"/>
                    </a:cubicBezTo>
                    <a:cubicBezTo>
                      <a:pt x="3906" y="881"/>
                      <a:pt x="3084" y="1524"/>
                      <a:pt x="2132" y="1524"/>
                    </a:cubicBezTo>
                    <a:cubicBezTo>
                      <a:pt x="1167" y="1524"/>
                      <a:pt x="346" y="881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39"/>
              <p:cNvSpPr/>
              <p:nvPr/>
            </p:nvSpPr>
            <p:spPr>
              <a:xfrm>
                <a:off x="6630575" y="167700"/>
                <a:ext cx="67600" cy="62250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2490" extrusionOk="0">
                    <a:moveTo>
                      <a:pt x="1394" y="1"/>
                    </a:moveTo>
                    <a:lnTo>
                      <a:pt x="1" y="1561"/>
                    </a:lnTo>
                    <a:lnTo>
                      <a:pt x="1" y="1799"/>
                    </a:lnTo>
                    <a:cubicBezTo>
                      <a:pt x="1" y="2108"/>
                      <a:pt x="203" y="2382"/>
                      <a:pt x="477" y="2489"/>
                    </a:cubicBezTo>
                    <a:lnTo>
                      <a:pt x="27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39"/>
              <p:cNvSpPr/>
              <p:nvPr/>
            </p:nvSpPr>
            <p:spPr>
              <a:xfrm>
                <a:off x="6658550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5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3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39"/>
              <p:cNvSpPr/>
              <p:nvPr/>
            </p:nvSpPr>
            <p:spPr>
              <a:xfrm>
                <a:off x="6708575" y="167700"/>
                <a:ext cx="8960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4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39"/>
              <p:cNvSpPr/>
              <p:nvPr/>
            </p:nvSpPr>
            <p:spPr>
              <a:xfrm>
                <a:off x="6858275" y="167700"/>
                <a:ext cx="643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11" y="2537"/>
                    </a:lnTo>
                    <a:lnTo>
                      <a:pt x="2573" y="1144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39"/>
              <p:cNvSpPr/>
              <p:nvPr/>
            </p:nvSpPr>
            <p:spPr>
              <a:xfrm>
                <a:off x="6758575" y="167700"/>
                <a:ext cx="896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2537" extrusionOk="0">
                    <a:moveTo>
                      <a:pt x="2274" y="1"/>
                    </a:moveTo>
                    <a:lnTo>
                      <a:pt x="0" y="2537"/>
                    </a:lnTo>
                    <a:lnTo>
                      <a:pt x="1310" y="2537"/>
                    </a:lnTo>
                    <a:lnTo>
                      <a:pt x="3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39"/>
              <p:cNvSpPr/>
              <p:nvPr/>
            </p:nvSpPr>
            <p:spPr>
              <a:xfrm>
                <a:off x="6808275" y="167700"/>
                <a:ext cx="899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2537" extrusionOk="0">
                    <a:moveTo>
                      <a:pt x="2287" y="1"/>
                    </a:moveTo>
                    <a:lnTo>
                      <a:pt x="1" y="2537"/>
                    </a:lnTo>
                    <a:lnTo>
                      <a:pt x="1322" y="2537"/>
                    </a:lnTo>
                    <a:lnTo>
                      <a:pt x="35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78" name="Google Shape;1778;p39"/>
          <p:cNvGrpSpPr/>
          <p:nvPr/>
        </p:nvGrpSpPr>
        <p:grpSpPr>
          <a:xfrm rot="1376517">
            <a:off x="185405" y="2212895"/>
            <a:ext cx="1055997" cy="905509"/>
            <a:chOff x="4041575" y="1574875"/>
            <a:chExt cx="296475" cy="254225"/>
          </a:xfrm>
        </p:grpSpPr>
        <p:sp>
          <p:nvSpPr>
            <p:cNvPr id="1779" name="Google Shape;1779;p39"/>
            <p:cNvSpPr/>
            <p:nvPr/>
          </p:nvSpPr>
          <p:spPr>
            <a:xfrm>
              <a:off x="4041575" y="1574875"/>
              <a:ext cx="296475" cy="254225"/>
            </a:xfrm>
            <a:custGeom>
              <a:avLst/>
              <a:gdLst/>
              <a:ahLst/>
              <a:cxnLst/>
              <a:rect l="l" t="t" r="r" b="b"/>
              <a:pathLst>
                <a:path w="11859" h="10169" extrusionOk="0">
                  <a:moveTo>
                    <a:pt x="655" y="0"/>
                  </a:moveTo>
                  <a:cubicBezTo>
                    <a:pt x="286" y="0"/>
                    <a:pt x="0" y="298"/>
                    <a:pt x="0" y="655"/>
                  </a:cubicBezTo>
                  <a:cubicBezTo>
                    <a:pt x="0" y="941"/>
                    <a:pt x="179" y="1179"/>
                    <a:pt x="429" y="1274"/>
                  </a:cubicBezTo>
                  <a:lnTo>
                    <a:pt x="429" y="4561"/>
                  </a:lnTo>
                  <a:cubicBezTo>
                    <a:pt x="238" y="4739"/>
                    <a:pt x="119" y="5001"/>
                    <a:pt x="119" y="5275"/>
                  </a:cubicBezTo>
                  <a:cubicBezTo>
                    <a:pt x="119" y="5811"/>
                    <a:pt x="548" y="6251"/>
                    <a:pt x="1084" y="6251"/>
                  </a:cubicBezTo>
                  <a:cubicBezTo>
                    <a:pt x="1095" y="6251"/>
                    <a:pt x="1119" y="6239"/>
                    <a:pt x="1131" y="6239"/>
                  </a:cubicBezTo>
                  <a:cubicBezTo>
                    <a:pt x="1584" y="8478"/>
                    <a:pt x="3560" y="10168"/>
                    <a:pt x="5929" y="10168"/>
                  </a:cubicBezTo>
                  <a:cubicBezTo>
                    <a:pt x="8299" y="10168"/>
                    <a:pt x="10275" y="8478"/>
                    <a:pt x="10716" y="6239"/>
                  </a:cubicBezTo>
                  <a:cubicBezTo>
                    <a:pt x="10728" y="6239"/>
                    <a:pt x="10751" y="6251"/>
                    <a:pt x="10763" y="6251"/>
                  </a:cubicBezTo>
                  <a:cubicBezTo>
                    <a:pt x="11299" y="6251"/>
                    <a:pt x="11728" y="5811"/>
                    <a:pt x="11728" y="5275"/>
                  </a:cubicBezTo>
                  <a:cubicBezTo>
                    <a:pt x="11728" y="5001"/>
                    <a:pt x="11609" y="4739"/>
                    <a:pt x="11418" y="4561"/>
                  </a:cubicBezTo>
                  <a:lnTo>
                    <a:pt x="11418" y="1274"/>
                  </a:lnTo>
                  <a:cubicBezTo>
                    <a:pt x="11668" y="1179"/>
                    <a:pt x="11859" y="941"/>
                    <a:pt x="11859" y="655"/>
                  </a:cubicBezTo>
                  <a:cubicBezTo>
                    <a:pt x="11859" y="298"/>
                    <a:pt x="11561" y="0"/>
                    <a:pt x="11192" y="0"/>
                  </a:cubicBezTo>
                  <a:cubicBezTo>
                    <a:pt x="10835" y="0"/>
                    <a:pt x="10537" y="298"/>
                    <a:pt x="10537" y="655"/>
                  </a:cubicBezTo>
                  <a:cubicBezTo>
                    <a:pt x="10537" y="941"/>
                    <a:pt x="10728" y="1179"/>
                    <a:pt x="10978" y="1274"/>
                  </a:cubicBezTo>
                  <a:lnTo>
                    <a:pt x="10978" y="4334"/>
                  </a:lnTo>
                  <a:cubicBezTo>
                    <a:pt x="10906" y="4311"/>
                    <a:pt x="10835" y="4311"/>
                    <a:pt x="10763" y="4311"/>
                  </a:cubicBezTo>
                  <a:lnTo>
                    <a:pt x="10716" y="4311"/>
                  </a:lnTo>
                  <a:cubicBezTo>
                    <a:pt x="10275" y="2072"/>
                    <a:pt x="8299" y="381"/>
                    <a:pt x="5929" y="381"/>
                  </a:cubicBezTo>
                  <a:cubicBezTo>
                    <a:pt x="3560" y="381"/>
                    <a:pt x="1584" y="2072"/>
                    <a:pt x="1131" y="4311"/>
                  </a:cubicBezTo>
                  <a:lnTo>
                    <a:pt x="1084" y="4311"/>
                  </a:lnTo>
                  <a:cubicBezTo>
                    <a:pt x="1012" y="4311"/>
                    <a:pt x="941" y="4311"/>
                    <a:pt x="881" y="4334"/>
                  </a:cubicBezTo>
                  <a:lnTo>
                    <a:pt x="881" y="1274"/>
                  </a:lnTo>
                  <a:cubicBezTo>
                    <a:pt x="1131" y="1179"/>
                    <a:pt x="1310" y="941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0" name="Google Shape;1780;p39"/>
            <p:cNvGrpSpPr/>
            <p:nvPr/>
          </p:nvGrpSpPr>
          <p:grpSpPr>
            <a:xfrm>
              <a:off x="4041575" y="1575025"/>
              <a:ext cx="296475" cy="253925"/>
              <a:chOff x="4041575" y="-114775"/>
              <a:chExt cx="296475" cy="253925"/>
            </a:xfrm>
          </p:grpSpPr>
          <p:sp>
            <p:nvSpPr>
              <p:cNvPr id="1781" name="Google Shape;1781;p39"/>
              <p:cNvSpPr/>
              <p:nvPr/>
            </p:nvSpPr>
            <p:spPr>
              <a:xfrm>
                <a:off x="4052275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27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27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9"/>
              <p:cNvSpPr/>
              <p:nvPr/>
            </p:nvSpPr>
            <p:spPr>
              <a:xfrm>
                <a:off x="4041575" y="-114775"/>
                <a:ext cx="327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311" extrusionOk="0">
                    <a:moveTo>
                      <a:pt x="655" y="1"/>
                    </a:moveTo>
                    <a:cubicBezTo>
                      <a:pt x="286" y="1"/>
                      <a:pt x="0" y="287"/>
                      <a:pt x="0" y="656"/>
                    </a:cubicBezTo>
                    <a:cubicBezTo>
                      <a:pt x="0" y="1013"/>
                      <a:pt x="286" y="1311"/>
                      <a:pt x="655" y="1311"/>
                    </a:cubicBezTo>
                    <a:cubicBezTo>
                      <a:pt x="1012" y="1311"/>
                      <a:pt x="1310" y="1013"/>
                      <a:pt x="1310" y="656"/>
                    </a:cubicBezTo>
                    <a:cubicBezTo>
                      <a:pt x="1310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39"/>
              <p:cNvSpPr/>
              <p:nvPr/>
            </p:nvSpPr>
            <p:spPr>
              <a:xfrm>
                <a:off x="4316000" y="-104050"/>
                <a:ext cx="11050" cy="12592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5037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27"/>
                    </a:cubicBezTo>
                    <a:lnTo>
                      <a:pt x="1" y="4823"/>
                    </a:lnTo>
                    <a:cubicBezTo>
                      <a:pt x="1" y="4942"/>
                      <a:pt x="96" y="5037"/>
                      <a:pt x="215" y="5037"/>
                    </a:cubicBezTo>
                    <a:cubicBezTo>
                      <a:pt x="346" y="5037"/>
                      <a:pt x="441" y="4942"/>
                      <a:pt x="441" y="4823"/>
                    </a:cubicBezTo>
                    <a:lnTo>
                      <a:pt x="441" y="227"/>
                    </a:lnTo>
                    <a:cubicBezTo>
                      <a:pt x="441" y="96"/>
                      <a:pt x="346" y="1"/>
                      <a:pt x="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39"/>
              <p:cNvSpPr/>
              <p:nvPr/>
            </p:nvSpPr>
            <p:spPr>
              <a:xfrm>
                <a:off x="4305000" y="-114775"/>
                <a:ext cx="33050" cy="32775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1311" extrusionOk="0">
                    <a:moveTo>
                      <a:pt x="655" y="1"/>
                    </a:moveTo>
                    <a:cubicBezTo>
                      <a:pt x="298" y="1"/>
                      <a:pt x="0" y="287"/>
                      <a:pt x="0" y="656"/>
                    </a:cubicBezTo>
                    <a:cubicBezTo>
                      <a:pt x="0" y="1013"/>
                      <a:pt x="298" y="1311"/>
                      <a:pt x="655" y="1311"/>
                    </a:cubicBezTo>
                    <a:cubicBezTo>
                      <a:pt x="1024" y="1311"/>
                      <a:pt x="1322" y="1013"/>
                      <a:pt x="1322" y="656"/>
                    </a:cubicBezTo>
                    <a:cubicBezTo>
                      <a:pt x="1322" y="287"/>
                      <a:pt x="1024" y="1"/>
                      <a:pt x="6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39"/>
              <p:cNvSpPr/>
              <p:nvPr/>
            </p:nvSpPr>
            <p:spPr>
              <a:xfrm>
                <a:off x="4286525" y="-7300"/>
                <a:ext cx="48250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941" extrusionOk="0">
                    <a:moveTo>
                      <a:pt x="965" y="0"/>
                    </a:moveTo>
                    <a:cubicBezTo>
                      <a:pt x="430" y="0"/>
                      <a:pt x="1" y="441"/>
                      <a:pt x="1" y="976"/>
                    </a:cubicBezTo>
                    <a:cubicBezTo>
                      <a:pt x="1" y="1512"/>
                      <a:pt x="430" y="1941"/>
                      <a:pt x="965" y="1941"/>
                    </a:cubicBezTo>
                    <a:cubicBezTo>
                      <a:pt x="1501" y="1941"/>
                      <a:pt x="1930" y="1512"/>
                      <a:pt x="1930" y="976"/>
                    </a:cubicBezTo>
                    <a:cubicBezTo>
                      <a:pt x="1930" y="441"/>
                      <a:pt x="1501" y="0"/>
                      <a:pt x="9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39"/>
              <p:cNvSpPr/>
              <p:nvPr/>
            </p:nvSpPr>
            <p:spPr>
              <a:xfrm>
                <a:off x="4044550" y="-7300"/>
                <a:ext cx="48525" cy="48525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941" extrusionOk="0">
                    <a:moveTo>
                      <a:pt x="965" y="0"/>
                    </a:moveTo>
                    <a:cubicBezTo>
                      <a:pt x="429" y="0"/>
                      <a:pt x="0" y="441"/>
                      <a:pt x="0" y="976"/>
                    </a:cubicBezTo>
                    <a:cubicBezTo>
                      <a:pt x="0" y="1512"/>
                      <a:pt x="429" y="1941"/>
                      <a:pt x="965" y="1941"/>
                    </a:cubicBezTo>
                    <a:cubicBezTo>
                      <a:pt x="1500" y="1941"/>
                      <a:pt x="1941" y="1512"/>
                      <a:pt x="1941" y="976"/>
                    </a:cubicBezTo>
                    <a:cubicBezTo>
                      <a:pt x="1941" y="441"/>
                      <a:pt x="1500" y="0"/>
                      <a:pt x="9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39"/>
              <p:cNvSpPr/>
              <p:nvPr/>
            </p:nvSpPr>
            <p:spPr>
              <a:xfrm>
                <a:off x="4067450" y="-105250"/>
                <a:ext cx="244400" cy="244400"/>
              </a:xfrm>
              <a:custGeom>
                <a:avLst/>
                <a:gdLst/>
                <a:ahLst/>
                <a:cxnLst/>
                <a:rect l="l" t="t" r="r" b="b"/>
                <a:pathLst>
                  <a:path w="9776" h="9776" extrusionOk="0">
                    <a:moveTo>
                      <a:pt x="4894" y="1"/>
                    </a:moveTo>
                    <a:cubicBezTo>
                      <a:pt x="2192" y="1"/>
                      <a:pt x="1" y="2192"/>
                      <a:pt x="1" y="4894"/>
                    </a:cubicBezTo>
                    <a:cubicBezTo>
                      <a:pt x="1" y="7597"/>
                      <a:pt x="2192" y="9776"/>
                      <a:pt x="4894" y="9776"/>
                    </a:cubicBezTo>
                    <a:cubicBezTo>
                      <a:pt x="7585" y="9776"/>
                      <a:pt x="9776" y="7597"/>
                      <a:pt x="9776" y="4894"/>
                    </a:cubicBezTo>
                    <a:cubicBezTo>
                      <a:pt x="9776" y="2192"/>
                      <a:pt x="7585" y="1"/>
                      <a:pt x="48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39"/>
              <p:cNvSpPr/>
              <p:nvPr/>
            </p:nvSpPr>
            <p:spPr>
              <a:xfrm>
                <a:off x="4090375" y="-18625"/>
                <a:ext cx="198575" cy="69975"/>
              </a:xfrm>
              <a:custGeom>
                <a:avLst/>
                <a:gdLst/>
                <a:ahLst/>
                <a:cxnLst/>
                <a:rect l="l" t="t" r="r" b="b"/>
                <a:pathLst>
                  <a:path w="7943" h="2799" extrusionOk="0">
                    <a:moveTo>
                      <a:pt x="679" y="1"/>
                    </a:moveTo>
                    <a:cubicBezTo>
                      <a:pt x="298" y="1"/>
                      <a:pt x="1" y="310"/>
                      <a:pt x="1" y="679"/>
                    </a:cubicBezTo>
                    <a:lnTo>
                      <a:pt x="1" y="2120"/>
                    </a:lnTo>
                    <a:cubicBezTo>
                      <a:pt x="1" y="2501"/>
                      <a:pt x="298" y="2799"/>
                      <a:pt x="679" y="2799"/>
                    </a:cubicBezTo>
                    <a:lnTo>
                      <a:pt x="7275" y="2799"/>
                    </a:lnTo>
                    <a:cubicBezTo>
                      <a:pt x="7645" y="2799"/>
                      <a:pt x="7942" y="2501"/>
                      <a:pt x="7942" y="2120"/>
                    </a:cubicBezTo>
                    <a:lnTo>
                      <a:pt x="7942" y="679"/>
                    </a:lnTo>
                    <a:cubicBezTo>
                      <a:pt x="7942" y="310"/>
                      <a:pt x="7645" y="1"/>
                      <a:pt x="72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39"/>
              <p:cNvSpPr/>
              <p:nvPr/>
            </p:nvSpPr>
            <p:spPr>
              <a:xfrm>
                <a:off x="4119550" y="4600"/>
                <a:ext cx="247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9" extrusionOk="0">
                    <a:moveTo>
                      <a:pt x="489" y="0"/>
                    </a:moveTo>
                    <a:cubicBezTo>
                      <a:pt x="215" y="0"/>
                      <a:pt x="1" y="227"/>
                      <a:pt x="1" y="500"/>
                    </a:cubicBezTo>
                    <a:cubicBezTo>
                      <a:pt x="1" y="774"/>
                      <a:pt x="215" y="989"/>
                      <a:pt x="489" y="989"/>
                    </a:cubicBezTo>
                    <a:cubicBezTo>
                      <a:pt x="763" y="989"/>
                      <a:pt x="989" y="774"/>
                      <a:pt x="989" y="500"/>
                    </a:cubicBezTo>
                    <a:cubicBezTo>
                      <a:pt x="989" y="227"/>
                      <a:pt x="763" y="0"/>
                      <a:pt x="4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39"/>
              <p:cNvSpPr/>
              <p:nvPr/>
            </p:nvSpPr>
            <p:spPr>
              <a:xfrm>
                <a:off x="4235050" y="4600"/>
                <a:ext cx="250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989" extrusionOk="0">
                    <a:moveTo>
                      <a:pt x="500" y="0"/>
                    </a:moveTo>
                    <a:cubicBezTo>
                      <a:pt x="226" y="0"/>
                      <a:pt x="0" y="227"/>
                      <a:pt x="0" y="500"/>
                    </a:cubicBezTo>
                    <a:cubicBezTo>
                      <a:pt x="0" y="774"/>
                      <a:pt x="226" y="989"/>
                      <a:pt x="500" y="989"/>
                    </a:cubicBezTo>
                    <a:cubicBezTo>
                      <a:pt x="774" y="989"/>
                      <a:pt x="1000" y="774"/>
                      <a:pt x="1000" y="500"/>
                    </a:cubicBezTo>
                    <a:cubicBezTo>
                      <a:pt x="1000" y="227"/>
                      <a:pt x="774" y="0"/>
                      <a:pt x="5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91" name="Google Shape;1791;p39"/>
          <p:cNvGrpSpPr/>
          <p:nvPr/>
        </p:nvGrpSpPr>
        <p:grpSpPr>
          <a:xfrm rot="398693">
            <a:off x="7886573" y="3453008"/>
            <a:ext cx="1088305" cy="866925"/>
            <a:chOff x="5784050" y="1584700"/>
            <a:chExt cx="294100" cy="234275"/>
          </a:xfrm>
        </p:grpSpPr>
        <p:sp>
          <p:nvSpPr>
            <p:cNvPr id="1792" name="Google Shape;1792;p39"/>
            <p:cNvSpPr/>
            <p:nvPr/>
          </p:nvSpPr>
          <p:spPr>
            <a:xfrm>
              <a:off x="5784050" y="1584850"/>
              <a:ext cx="294100" cy="233975"/>
            </a:xfrm>
            <a:custGeom>
              <a:avLst/>
              <a:gdLst/>
              <a:ahLst/>
              <a:cxnLst/>
              <a:rect l="l" t="t" r="r" b="b"/>
              <a:pathLst>
                <a:path w="11764" h="9359" extrusionOk="0">
                  <a:moveTo>
                    <a:pt x="3941" y="0"/>
                  </a:moveTo>
                  <a:lnTo>
                    <a:pt x="1203" y="2739"/>
                  </a:lnTo>
                  <a:lnTo>
                    <a:pt x="1203" y="3536"/>
                  </a:lnTo>
                  <a:lnTo>
                    <a:pt x="1143" y="3536"/>
                  </a:lnTo>
                  <a:cubicBezTo>
                    <a:pt x="512" y="3536"/>
                    <a:pt x="0" y="4048"/>
                    <a:pt x="0" y="4679"/>
                  </a:cubicBezTo>
                  <a:cubicBezTo>
                    <a:pt x="0" y="5310"/>
                    <a:pt x="512" y="5822"/>
                    <a:pt x="1143" y="5822"/>
                  </a:cubicBezTo>
                  <a:lnTo>
                    <a:pt x="1203" y="5822"/>
                  </a:lnTo>
                  <a:lnTo>
                    <a:pt x="1203" y="6620"/>
                  </a:lnTo>
                  <a:lnTo>
                    <a:pt x="3941" y="9359"/>
                  </a:lnTo>
                  <a:lnTo>
                    <a:pt x="7823" y="9359"/>
                  </a:lnTo>
                  <a:lnTo>
                    <a:pt x="10561" y="6620"/>
                  </a:lnTo>
                  <a:lnTo>
                    <a:pt x="10561" y="5822"/>
                  </a:lnTo>
                  <a:lnTo>
                    <a:pt x="10621" y="5822"/>
                  </a:lnTo>
                  <a:cubicBezTo>
                    <a:pt x="11252" y="5822"/>
                    <a:pt x="11764" y="5310"/>
                    <a:pt x="11764" y="4679"/>
                  </a:cubicBezTo>
                  <a:cubicBezTo>
                    <a:pt x="11764" y="4048"/>
                    <a:pt x="11252" y="3536"/>
                    <a:pt x="10621" y="3536"/>
                  </a:cubicBezTo>
                  <a:lnTo>
                    <a:pt x="10561" y="3536"/>
                  </a:lnTo>
                  <a:lnTo>
                    <a:pt x="10561" y="2739"/>
                  </a:lnTo>
                  <a:lnTo>
                    <a:pt x="7823" y="0"/>
                  </a:lnTo>
                  <a:close/>
                </a:path>
              </a:pathLst>
            </a:custGeom>
            <a:solidFill>
              <a:schemeClr val="accent6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66675" dir="2820000" algn="bl" rotWithShape="0">
                <a:schemeClr val="lt2">
                  <a:alpha val="2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3" name="Google Shape;1793;p39"/>
            <p:cNvGrpSpPr/>
            <p:nvPr/>
          </p:nvGrpSpPr>
          <p:grpSpPr>
            <a:xfrm>
              <a:off x="5784050" y="1584700"/>
              <a:ext cx="294100" cy="234275"/>
              <a:chOff x="5784050" y="-104950"/>
              <a:chExt cx="294100" cy="234275"/>
            </a:xfrm>
          </p:grpSpPr>
          <p:sp>
            <p:nvSpPr>
              <p:cNvPr id="1794" name="Google Shape;1794;p39"/>
              <p:cNvSpPr/>
              <p:nvPr/>
            </p:nvSpPr>
            <p:spPr>
              <a:xfrm>
                <a:off x="5784050" y="-16550"/>
                <a:ext cx="5717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2287" extrusionOk="0">
                    <a:moveTo>
                      <a:pt x="1143" y="1"/>
                    </a:moveTo>
                    <a:cubicBezTo>
                      <a:pt x="512" y="1"/>
                      <a:pt x="0" y="513"/>
                      <a:pt x="0" y="1144"/>
                    </a:cubicBezTo>
                    <a:cubicBezTo>
                      <a:pt x="0" y="1775"/>
                      <a:pt x="512" y="2287"/>
                      <a:pt x="1143" y="2287"/>
                    </a:cubicBezTo>
                    <a:cubicBezTo>
                      <a:pt x="1774" y="2287"/>
                      <a:pt x="2286" y="1775"/>
                      <a:pt x="2286" y="1144"/>
                    </a:cubicBezTo>
                    <a:cubicBezTo>
                      <a:pt x="2286" y="513"/>
                      <a:pt x="1774" y="1"/>
                      <a:pt x="11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39"/>
              <p:cNvSpPr/>
              <p:nvPr/>
            </p:nvSpPr>
            <p:spPr>
              <a:xfrm>
                <a:off x="6020675" y="-16550"/>
                <a:ext cx="57475" cy="57175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2287" extrusionOk="0">
                    <a:moveTo>
                      <a:pt x="1156" y="1"/>
                    </a:moveTo>
                    <a:cubicBezTo>
                      <a:pt x="525" y="1"/>
                      <a:pt x="1" y="513"/>
                      <a:pt x="1" y="1144"/>
                    </a:cubicBezTo>
                    <a:cubicBezTo>
                      <a:pt x="1" y="1775"/>
                      <a:pt x="525" y="2287"/>
                      <a:pt x="1156" y="2287"/>
                    </a:cubicBezTo>
                    <a:cubicBezTo>
                      <a:pt x="1787" y="2287"/>
                      <a:pt x="2299" y="1775"/>
                      <a:pt x="2299" y="1144"/>
                    </a:cubicBezTo>
                    <a:cubicBezTo>
                      <a:pt x="2299" y="513"/>
                      <a:pt x="1787" y="1"/>
                      <a:pt x="11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9"/>
              <p:cNvSpPr/>
              <p:nvPr/>
            </p:nvSpPr>
            <p:spPr>
              <a:xfrm>
                <a:off x="5814100" y="-104950"/>
                <a:ext cx="234000" cy="234275"/>
              </a:xfrm>
              <a:custGeom>
                <a:avLst/>
                <a:gdLst/>
                <a:ahLst/>
                <a:cxnLst/>
                <a:rect l="l" t="t" r="r" b="b"/>
                <a:pathLst>
                  <a:path w="9360" h="9371" extrusionOk="0">
                    <a:moveTo>
                      <a:pt x="2739" y="1"/>
                    </a:moveTo>
                    <a:lnTo>
                      <a:pt x="1" y="2751"/>
                    </a:lnTo>
                    <a:lnTo>
                      <a:pt x="1" y="6621"/>
                    </a:lnTo>
                    <a:lnTo>
                      <a:pt x="2739" y="9371"/>
                    </a:lnTo>
                    <a:lnTo>
                      <a:pt x="6609" y="9371"/>
                    </a:lnTo>
                    <a:lnTo>
                      <a:pt x="9359" y="6621"/>
                    </a:lnTo>
                    <a:lnTo>
                      <a:pt x="9359" y="2751"/>
                    </a:lnTo>
                    <a:lnTo>
                      <a:pt x="66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9"/>
              <p:cNvSpPr/>
              <p:nvPr/>
            </p:nvSpPr>
            <p:spPr>
              <a:xfrm>
                <a:off x="5862025" y="-47800"/>
                <a:ext cx="137850" cy="1381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5526" extrusionOk="0">
                    <a:moveTo>
                      <a:pt x="2763" y="1"/>
                    </a:moveTo>
                    <a:cubicBezTo>
                      <a:pt x="1227" y="1"/>
                      <a:pt x="1" y="1239"/>
                      <a:pt x="1" y="2763"/>
                    </a:cubicBezTo>
                    <a:cubicBezTo>
                      <a:pt x="1" y="4287"/>
                      <a:pt x="1239" y="5525"/>
                      <a:pt x="2763" y="5525"/>
                    </a:cubicBezTo>
                    <a:cubicBezTo>
                      <a:pt x="4287" y="5525"/>
                      <a:pt x="5513" y="4287"/>
                      <a:pt x="5513" y="2763"/>
                    </a:cubicBezTo>
                    <a:cubicBezTo>
                      <a:pt x="5513" y="1239"/>
                      <a:pt x="4287" y="1"/>
                      <a:pt x="27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9"/>
              <p:cNvSpPr/>
              <p:nvPr/>
            </p:nvSpPr>
            <p:spPr>
              <a:xfrm>
                <a:off x="5877800" y="-31725"/>
                <a:ext cx="106300" cy="1063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4252" extrusionOk="0">
                    <a:moveTo>
                      <a:pt x="2132" y="1"/>
                    </a:moveTo>
                    <a:cubicBezTo>
                      <a:pt x="953" y="1"/>
                      <a:pt x="1" y="953"/>
                      <a:pt x="1" y="2120"/>
                    </a:cubicBezTo>
                    <a:cubicBezTo>
                      <a:pt x="1" y="3299"/>
                      <a:pt x="953" y="4251"/>
                      <a:pt x="2132" y="4251"/>
                    </a:cubicBezTo>
                    <a:cubicBezTo>
                      <a:pt x="3299" y="4251"/>
                      <a:pt x="4251" y="3299"/>
                      <a:pt x="4251" y="2120"/>
                    </a:cubicBezTo>
                    <a:cubicBezTo>
                      <a:pt x="4251" y="953"/>
                      <a:pt x="3299" y="1"/>
                      <a:pt x="21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9"/>
              <p:cNvSpPr/>
              <p:nvPr/>
            </p:nvSpPr>
            <p:spPr>
              <a:xfrm>
                <a:off x="5877800" y="6075"/>
                <a:ext cx="106300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2740" extrusionOk="0">
                    <a:moveTo>
                      <a:pt x="96" y="1"/>
                    </a:moveTo>
                    <a:cubicBezTo>
                      <a:pt x="36" y="203"/>
                      <a:pt x="1" y="394"/>
                      <a:pt x="1" y="608"/>
                    </a:cubicBezTo>
                    <a:cubicBezTo>
                      <a:pt x="1" y="1787"/>
                      <a:pt x="953" y="2739"/>
                      <a:pt x="2132" y="2739"/>
                    </a:cubicBezTo>
                    <a:cubicBezTo>
                      <a:pt x="3299" y="2739"/>
                      <a:pt x="4251" y="1787"/>
                      <a:pt x="4251" y="608"/>
                    </a:cubicBezTo>
                    <a:cubicBezTo>
                      <a:pt x="4251" y="406"/>
                      <a:pt x="4227" y="203"/>
                      <a:pt x="4168" y="1"/>
                    </a:cubicBezTo>
                    <a:cubicBezTo>
                      <a:pt x="3906" y="882"/>
                      <a:pt x="3096" y="1525"/>
                      <a:pt x="2132" y="1525"/>
                    </a:cubicBezTo>
                    <a:cubicBezTo>
                      <a:pt x="1168" y="1525"/>
                      <a:pt x="346" y="882"/>
                      <a:pt x="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Humanoid Robot Project Proposal by Slidesgo">
  <a:themeElements>
    <a:clrScheme name="Simple Light">
      <a:dk1>
        <a:srgbClr val="2B3436"/>
      </a:dk1>
      <a:lt1>
        <a:srgbClr val="D8E6EF"/>
      </a:lt1>
      <a:dk2>
        <a:srgbClr val="C6DCEB"/>
      </a:dk2>
      <a:lt2>
        <a:srgbClr val="516F86"/>
      </a:lt2>
      <a:accent1>
        <a:srgbClr val="86B5D8"/>
      </a:accent1>
      <a:accent2>
        <a:srgbClr val="5D91B7"/>
      </a:accent2>
      <a:accent3>
        <a:srgbClr val="ACC9C8"/>
      </a:accent3>
      <a:accent4>
        <a:srgbClr val="96B1B0"/>
      </a:accent4>
      <a:accent5>
        <a:srgbClr val="37555A"/>
      </a:accent5>
      <a:accent6>
        <a:srgbClr val="FFFFFF"/>
      </a:accent6>
      <a:hlink>
        <a:srgbClr val="2B34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295</Words>
  <Application>Microsoft Office PowerPoint</Application>
  <PresentationFormat>On-screen Show (16:9)</PresentationFormat>
  <Paragraphs>37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Roboto</vt:lpstr>
      <vt:lpstr>Inter</vt:lpstr>
      <vt:lpstr>Arial</vt:lpstr>
      <vt:lpstr>Humanoid Robot Project Proposal by Slidesgo</vt:lpstr>
      <vt:lpstr>ROS2 basics in 5 days (python)</vt:lpstr>
      <vt:lpstr>Table of contents</vt:lpstr>
      <vt:lpstr>Wall Following</vt:lpstr>
      <vt:lpstr>Wall Finder</vt:lpstr>
      <vt:lpstr>Odometry Recorder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catalin nitu</dc:creator>
  <cp:lastModifiedBy>George-Cătălin NIŢU (131387)</cp:lastModifiedBy>
  <cp:revision>9</cp:revision>
  <dcterms:modified xsi:type="dcterms:W3CDTF">2024-10-01T11:23:43Z</dcterms:modified>
</cp:coreProperties>
</file>