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3" r:id="rId1"/>
  </p:sldMasterIdLst>
  <p:notesMasterIdLst>
    <p:notesMasterId r:id="rId10"/>
  </p:notesMasterIdLst>
  <p:sldIdLst>
    <p:sldId id="256" r:id="rId2"/>
    <p:sldId id="259" r:id="rId3"/>
    <p:sldId id="257" r:id="rId4"/>
    <p:sldId id="263" r:id="rId5"/>
    <p:sldId id="258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9245" autoAdjust="0"/>
  </p:normalViewPr>
  <p:slideViewPr>
    <p:cSldViewPr snapToGrid="0">
      <p:cViewPr varScale="1">
        <p:scale>
          <a:sx n="73" d="100"/>
          <a:sy n="73" d="100"/>
        </p:scale>
        <p:origin x="12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8A318-7940-41E0-8866-0398B17E4A1A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E20ED-0CB4-4EDC-A7DD-1B368B82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8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E20ED-0CB4-4EDC-A7DD-1B368B82FA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5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E20ED-0CB4-4EDC-A7DD-1B368B82FA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E20ED-0CB4-4EDC-A7DD-1B368B82FA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5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E20ED-0CB4-4EDC-A7DD-1B368B82FA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69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E20ED-0CB4-4EDC-A7DD-1B368B82FA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A51639-B2D6-4652-B8C3-1B4C224A7BAF}" type="datetimeFigureOut">
              <a:rPr lang="en-US" smtClean="0"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32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57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2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87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5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6/23/2017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8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6/23/2017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2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6/23/2017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2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3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6/23/2017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C48EC7-AF6A-48D3-8284-14BACBEBDD84}" type="datetimeFigureOut">
              <a:rPr lang="en-US" smtClean="0"/>
              <a:t>6/23/2017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9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Project</a:t>
            </a:r>
            <a:br>
              <a:rPr lang="en-US" dirty="0" smtClean="0"/>
            </a:br>
            <a:r>
              <a:rPr lang="en-US" sz="1600" dirty="0" smtClean="0"/>
              <a:t>(June 24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, 2017)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Walmart Product Reviews in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09897"/>
            <a:ext cx="9720073" cy="5499463"/>
          </a:xfrm>
        </p:spPr>
        <p:txBody>
          <a:bodyPr>
            <a:normAutofit fontScale="92500" lnSpcReduction="10000"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US" sz="2800" dirty="0"/>
              <a:t>The </a:t>
            </a:r>
            <a:r>
              <a:rPr lang="en-US" sz="2800" dirty="0" smtClean="0"/>
              <a:t>Team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endParaRPr lang="en-US" sz="2800" dirty="0"/>
          </a:p>
          <a:p>
            <a:pPr marL="630936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Brandon </a:t>
            </a:r>
            <a:r>
              <a:rPr lang="en-US" sz="2800" dirty="0" err="1" smtClean="0"/>
              <a:t>Barulich</a:t>
            </a:r>
            <a:endParaRPr lang="en-US" sz="2800" dirty="0" smtClean="0"/>
          </a:p>
          <a:p>
            <a:pPr marL="642366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	</a:t>
            </a:r>
            <a:r>
              <a:rPr lang="en-US" sz="2000" dirty="0" smtClean="0"/>
              <a:t>API </a:t>
            </a:r>
            <a:r>
              <a:rPr lang="en-US" sz="2000" dirty="0"/>
              <a:t>integrations and challenges</a:t>
            </a:r>
          </a:p>
          <a:p>
            <a:pPr marL="630936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/>
              <a:t>Hoaly</a:t>
            </a:r>
            <a:r>
              <a:rPr lang="en-US" sz="2800" dirty="0" smtClean="0"/>
              <a:t> Nguyen</a:t>
            </a:r>
          </a:p>
          <a:p>
            <a:pPr marL="813816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HTML </a:t>
            </a:r>
            <a:r>
              <a:rPr lang="en-US" sz="2000" dirty="0"/>
              <a:t>and CSS</a:t>
            </a:r>
          </a:p>
          <a:p>
            <a:pPr marL="630936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/>
              <a:t>Leritha</a:t>
            </a:r>
            <a:r>
              <a:rPr lang="en-US" sz="2800" dirty="0" smtClean="0"/>
              <a:t> Pride</a:t>
            </a:r>
          </a:p>
          <a:p>
            <a:pPr marL="813816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HTML </a:t>
            </a:r>
            <a:r>
              <a:rPr lang="en-US" sz="2000" dirty="0"/>
              <a:t>and CSS</a:t>
            </a:r>
          </a:p>
          <a:p>
            <a:pPr marL="630936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Nitu Roy Prodhani</a:t>
            </a:r>
          </a:p>
          <a:p>
            <a:pPr marL="813816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JavaScript and components integration</a:t>
            </a:r>
          </a:p>
        </p:txBody>
      </p:sp>
    </p:spTree>
    <p:extLst>
      <p:ext uri="{BB962C8B-B14F-4D97-AF65-F5344CB8AC3E}">
        <p14:creationId xmlns:p14="http://schemas.microsoft.com/office/powerpoint/2010/main" val="7068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92331"/>
            <a:ext cx="10058400" cy="5342709"/>
          </a:xfrm>
        </p:spPr>
        <p:txBody>
          <a:bodyPr>
            <a:normAutofit fontScale="92500" lnSpcReduction="1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What -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An application for one stop video reviews in YouTube for Walmart products </a:t>
            </a:r>
          </a:p>
          <a:p>
            <a:pPr lvl="1"/>
            <a:endParaRPr lang="en-US" sz="28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US" sz="2800" dirty="0"/>
              <a:t>How – </a:t>
            </a:r>
          </a:p>
          <a:p>
            <a:pPr lvl="2"/>
            <a:endParaRPr lang="en-US" sz="2000" dirty="0" smtClean="0"/>
          </a:p>
          <a:p>
            <a:pPr lvl="2">
              <a:lnSpc>
                <a:spcPct val="160000"/>
              </a:lnSpc>
            </a:pPr>
            <a:r>
              <a:rPr lang="en-US" sz="2000" dirty="0" smtClean="0"/>
              <a:t>Provides the user an interface to search for products, </a:t>
            </a:r>
          </a:p>
          <a:p>
            <a:pPr lvl="2">
              <a:lnSpc>
                <a:spcPct val="160000"/>
              </a:lnSpc>
            </a:pPr>
            <a:r>
              <a:rPr lang="en-US" sz="2000" dirty="0" smtClean="0"/>
              <a:t>Searches Walmart product catalogue to fetch the relevant products,</a:t>
            </a:r>
          </a:p>
          <a:p>
            <a:pPr lvl="2">
              <a:lnSpc>
                <a:spcPct val="160000"/>
              </a:lnSpc>
            </a:pPr>
            <a:r>
              <a:rPr lang="en-US" sz="2000" dirty="0" smtClean="0"/>
              <a:t>Fetches the top video review of each relevant product in YouTube,</a:t>
            </a:r>
          </a:p>
          <a:p>
            <a:pPr lvl="2">
              <a:lnSpc>
                <a:spcPct val="160000"/>
              </a:lnSpc>
            </a:pPr>
            <a:r>
              <a:rPr lang="en-US" sz="2000" dirty="0" smtClean="0"/>
              <a:t>Presents the user with one integrated view of the search results with details, and</a:t>
            </a:r>
          </a:p>
          <a:p>
            <a:pPr lvl="2">
              <a:lnSpc>
                <a:spcPct val="160000"/>
              </a:lnSpc>
            </a:pPr>
            <a:r>
              <a:rPr lang="en-US" sz="2000" dirty="0"/>
              <a:t>H</a:t>
            </a:r>
            <a:r>
              <a:rPr lang="en-US" sz="2000" dirty="0" smtClean="0"/>
              <a:t>elps the user by  remembering and presenting its last ten product search requests</a:t>
            </a:r>
          </a:p>
          <a:p>
            <a:pPr lvl="2"/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92331"/>
            <a:ext cx="10058400" cy="5342709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US" sz="2800" dirty="0" smtClean="0"/>
              <a:t>Design Process </a:t>
            </a:r>
            <a:r>
              <a:rPr lang="en-US" sz="2800" dirty="0"/>
              <a:t>– </a:t>
            </a:r>
          </a:p>
          <a:p>
            <a:pPr lvl="2"/>
            <a:endParaRPr lang="en-US" sz="2000" dirty="0" smtClean="0"/>
          </a:p>
          <a:p>
            <a:pPr lvl="2">
              <a:lnSpc>
                <a:spcPct val="150000"/>
              </a:lnSpc>
            </a:pPr>
            <a:r>
              <a:rPr lang="en-US" sz="2000" dirty="0"/>
              <a:t>I</a:t>
            </a:r>
            <a:r>
              <a:rPr lang="en-US" sz="2000" dirty="0" smtClean="0"/>
              <a:t>dentified the layout and wireframe of the application,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Worked on determining the integration points  - Walmart, YouTube &amp; Firebase,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Understood the data structure being returned by the integration points,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Planned the event handling based on the data and subsequent UI blocks rendering,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Overcame the challenges associated with security like CORS (Cross Origin Resource Sharing), 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Collaborated on integrating the individual contributions into the solution</a:t>
            </a:r>
          </a:p>
          <a:p>
            <a:pPr lvl="2">
              <a:lnSpc>
                <a:spcPct val="150000"/>
              </a:lnSpc>
            </a:pPr>
            <a:endParaRPr lang="en-US" sz="2000" dirty="0" smtClean="0"/>
          </a:p>
          <a:p>
            <a:pPr lvl="2"/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534194" y="265334"/>
            <a:ext cx="7223760" cy="3392266"/>
            <a:chOff x="2534194" y="265334"/>
            <a:chExt cx="7223760" cy="3392266"/>
          </a:xfrm>
        </p:grpSpPr>
        <p:sp>
          <p:nvSpPr>
            <p:cNvPr id="8" name="Rectangle 7"/>
            <p:cNvSpPr/>
            <p:nvPr/>
          </p:nvSpPr>
          <p:spPr>
            <a:xfrm>
              <a:off x="3344091" y="265334"/>
              <a:ext cx="6413863" cy="3392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34194" y="265334"/>
              <a:ext cx="809897" cy="3392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b="1" dirty="0" smtClean="0"/>
                <a:t>Interplay</a:t>
              </a:r>
              <a:endParaRPr lang="en-US" sz="2400" b="1" dirty="0"/>
            </a:p>
          </p:txBody>
        </p:sp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375" y="2210134"/>
            <a:ext cx="1347052" cy="13470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755" y="2323285"/>
            <a:ext cx="920387" cy="920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885" y="2079099"/>
            <a:ext cx="1060653" cy="1127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671" y="343712"/>
            <a:ext cx="971550" cy="971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99" y="2288113"/>
            <a:ext cx="1007812" cy="10078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05170" y="2249124"/>
            <a:ext cx="1007812" cy="10078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13434" y="1203078"/>
            <a:ext cx="1007812" cy="100781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280160" y="3866606"/>
            <a:ext cx="9810206" cy="2612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61933" y="3866606"/>
            <a:ext cx="809897" cy="2612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 smtClean="0"/>
              <a:t>Technology Stack</a:t>
            </a:r>
            <a:endParaRPr lang="en-US" sz="24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2506159" y="3984170"/>
            <a:ext cx="3272313" cy="2325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HTML5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Bootstrap 3.3.7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JQuery 1.12.0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JQuery UI 1.12.0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091221" y="3984170"/>
            <a:ext cx="3272313" cy="2325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Ajax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Firebase 3.2.1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Google YouTube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Walmart Labs API</a:t>
            </a:r>
          </a:p>
        </p:txBody>
      </p:sp>
      <p:sp>
        <p:nvSpPr>
          <p:cNvPr id="23" name="Oval 22"/>
          <p:cNvSpPr/>
          <p:nvPr/>
        </p:nvSpPr>
        <p:spPr>
          <a:xfrm>
            <a:off x="6352764" y="4443075"/>
            <a:ext cx="722949" cy="1574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789460" y="4386467"/>
            <a:ext cx="722949" cy="1574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Interface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92331"/>
            <a:ext cx="10058400" cy="5342709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Future -</a:t>
            </a:r>
          </a:p>
          <a:p>
            <a:pPr lvl="1"/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Integration with product APIs from other retailers for a more comprehensive view,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User registration and login functionality with a navigation bar,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Offer an option of email alerts to registered users upon a product price drop with a retailer,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Charts of price change history of the last five product searches,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Pagination of the search results, and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Link for written product reviews on the number of reviews information</a:t>
            </a:r>
          </a:p>
          <a:p>
            <a:pPr lvl="1"/>
            <a:endParaRPr lang="en-US" sz="2000" dirty="0" smtClean="0"/>
          </a:p>
          <a:p>
            <a:pPr lvl="1"/>
            <a:endParaRPr lang="en-US" sz="2800" dirty="0" smtClean="0"/>
          </a:p>
          <a:p>
            <a:pPr lvl="2"/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47" y="585216"/>
            <a:ext cx="8320053" cy="23815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224" y="2730137"/>
            <a:ext cx="7877898" cy="371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6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467</TotalTime>
  <Words>265</Words>
  <Application>Microsoft Office PowerPoint</Application>
  <PresentationFormat>Widescreen</PresentationFormat>
  <Paragraphs>65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Team Project (June 24th, 2017)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(June 24th, 2017)</dc:title>
  <dc:creator>Surajit Barman</dc:creator>
  <cp:lastModifiedBy>Surajit Barman</cp:lastModifiedBy>
  <cp:revision>45</cp:revision>
  <dcterms:created xsi:type="dcterms:W3CDTF">2017-06-23T19:07:30Z</dcterms:created>
  <dcterms:modified xsi:type="dcterms:W3CDTF">2017-06-24T03:16:23Z</dcterms:modified>
</cp:coreProperties>
</file>