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10"/>
  </p:notesMasterIdLst>
  <p:sldIdLst>
    <p:sldId id="256" r:id="rId2"/>
    <p:sldId id="259" r:id="rId3"/>
    <p:sldId id="257" r:id="rId4"/>
    <p:sldId id="263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A318-7940-41E0-8866-0398B17E4A1A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0ED-0CB4-4EDC-A7DD-1B368B8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</a:t>
            </a:r>
            <a:br>
              <a:rPr lang="en-US" dirty="0" smtClean="0"/>
            </a:br>
            <a:r>
              <a:rPr lang="en-US" sz="1600" dirty="0" smtClean="0"/>
              <a:t>(June 24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2017)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Walmart Product Reviews in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09897"/>
            <a:ext cx="9720073" cy="5499463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The </a:t>
            </a:r>
            <a:r>
              <a:rPr lang="en-US" sz="2800" dirty="0" smtClean="0"/>
              <a:t>Team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800" dirty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Brandon </a:t>
            </a:r>
            <a:r>
              <a:rPr lang="en-US" sz="2800" dirty="0" err="1" smtClean="0"/>
              <a:t>Barulich</a:t>
            </a:r>
            <a:r>
              <a:rPr lang="en-US" sz="2800" dirty="0"/>
              <a:t> and </a:t>
            </a:r>
            <a:r>
              <a:rPr lang="en-US" sz="2800" dirty="0" err="1"/>
              <a:t>Leritha</a:t>
            </a:r>
            <a:r>
              <a:rPr lang="en-US" sz="2800" dirty="0"/>
              <a:t> Pride</a:t>
            </a:r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HTML and CSS – styling &amp; dynamicity</a:t>
            </a:r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Firebase data store </a:t>
            </a:r>
            <a:r>
              <a:rPr lang="en-US" sz="2000" dirty="0" smtClean="0"/>
              <a:t>integration</a:t>
            </a:r>
            <a:endParaRPr lang="en-US" sz="2800" dirty="0" smtClean="0"/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API </a:t>
            </a:r>
            <a:r>
              <a:rPr lang="en-US" sz="2000" dirty="0"/>
              <a:t>integrations and </a:t>
            </a:r>
            <a:r>
              <a:rPr lang="en-US" sz="2000" dirty="0" smtClean="0"/>
              <a:t>challenges</a:t>
            </a:r>
            <a:endParaRPr lang="en-US" sz="2000" dirty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Hoaly</a:t>
            </a:r>
            <a:r>
              <a:rPr lang="en-US" sz="2800" dirty="0" smtClean="0"/>
              <a:t> </a:t>
            </a:r>
            <a:r>
              <a:rPr lang="en-US" sz="2800" dirty="0" smtClean="0"/>
              <a:t>Nguyen </a:t>
            </a:r>
            <a:r>
              <a:rPr lang="en-US" sz="2800" dirty="0"/>
              <a:t>and Nitu Roy </a:t>
            </a:r>
            <a:r>
              <a:rPr lang="en-US" sz="2800" dirty="0" smtClean="0"/>
              <a:t>Prodhani</a:t>
            </a:r>
            <a:endParaRPr lang="en-US" sz="2800" dirty="0" smtClean="0"/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HTML and CSS</a:t>
            </a:r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JavaScript </a:t>
            </a:r>
            <a:r>
              <a:rPr lang="en-US" sz="2000" dirty="0"/>
              <a:t>and components integration</a:t>
            </a:r>
          </a:p>
        </p:txBody>
      </p:sp>
    </p:spTree>
    <p:extLst>
      <p:ext uri="{BB962C8B-B14F-4D97-AF65-F5344CB8AC3E}">
        <p14:creationId xmlns:p14="http://schemas.microsoft.com/office/powerpoint/2010/main" val="706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-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An application for one stop video reviews in YouTube for Walmart products </a:t>
            </a:r>
          </a:p>
          <a:p>
            <a:pPr lvl="1"/>
            <a:endParaRPr lang="en-US" sz="2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How – </a:t>
            </a:r>
          </a:p>
          <a:p>
            <a:pPr lvl="2"/>
            <a:endParaRPr lang="en-US" sz="2000" dirty="0" smtClean="0"/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Provides the user an interface to search for products, 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Searches Walmart product catalogue to fetch the relevant products,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Fetches the top video review of each relevant product in YouTube,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Presents the user with one integrated view of the search results with details, and</a:t>
            </a:r>
          </a:p>
          <a:p>
            <a:pPr lvl="2">
              <a:lnSpc>
                <a:spcPct val="160000"/>
              </a:lnSpc>
            </a:pPr>
            <a:r>
              <a:rPr lang="en-US" sz="2000" dirty="0"/>
              <a:t>H</a:t>
            </a:r>
            <a:r>
              <a:rPr lang="en-US" sz="2000" dirty="0" smtClean="0"/>
              <a:t>elps the user by  remembering and presenting its last ten product search requests</a:t>
            </a:r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 smtClean="0"/>
              <a:t>Design Process </a:t>
            </a:r>
            <a:r>
              <a:rPr lang="en-US" sz="2800" dirty="0"/>
              <a:t>– </a:t>
            </a:r>
          </a:p>
          <a:p>
            <a:pPr lvl="2"/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2000" dirty="0"/>
              <a:t>I</a:t>
            </a:r>
            <a:r>
              <a:rPr lang="en-US" sz="2000" dirty="0" smtClean="0"/>
              <a:t>dentified the layout and wireframe of the application,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Worked on determining the integration points  - Walmart, YouTube &amp; Firebase,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Understood the data structure being returned by the integration points,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Planned the event handling based on the data and subsequent UI blocks rendering,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Overcame the challenges associated with security like CORS (Cross Origin Resource Sharing),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Collaborated on integrating the individual contributions into the solution</a:t>
            </a:r>
          </a:p>
          <a:p>
            <a:pPr lvl="2">
              <a:lnSpc>
                <a:spcPct val="150000"/>
              </a:lnSpc>
            </a:pPr>
            <a:endParaRPr lang="en-US" sz="2000" dirty="0" smtClean="0"/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34194" y="265334"/>
            <a:ext cx="7223760" cy="3392266"/>
            <a:chOff x="2534194" y="265334"/>
            <a:chExt cx="7223760" cy="3392266"/>
          </a:xfrm>
        </p:grpSpPr>
        <p:sp>
          <p:nvSpPr>
            <p:cNvPr id="8" name="Rectangle 7"/>
            <p:cNvSpPr/>
            <p:nvPr/>
          </p:nvSpPr>
          <p:spPr>
            <a:xfrm>
              <a:off x="3344091" y="265334"/>
              <a:ext cx="6413863" cy="3392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34194" y="265334"/>
              <a:ext cx="809897" cy="3392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b="1" dirty="0" smtClean="0"/>
                <a:t>Interplay</a:t>
              </a:r>
              <a:endParaRPr lang="en-US" sz="2400" b="1" dirty="0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75" y="2210134"/>
            <a:ext cx="1347052" cy="1347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5" y="2323285"/>
            <a:ext cx="920387" cy="920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85" y="2079099"/>
            <a:ext cx="1060653" cy="112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71" y="343712"/>
            <a:ext cx="971550" cy="971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99" y="2288113"/>
            <a:ext cx="1007812" cy="1007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05170" y="2249124"/>
            <a:ext cx="1007812" cy="1007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3434" y="1203078"/>
            <a:ext cx="1007812" cy="10078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80160" y="3866606"/>
            <a:ext cx="9810206" cy="261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1933" y="3866606"/>
            <a:ext cx="809897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Technology Stack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06159" y="3984170"/>
            <a:ext cx="3272313" cy="23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HTML5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Bootstrap 3.3.7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JQuery 1.12.0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JQuery UI 1.12.0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091221" y="3984170"/>
            <a:ext cx="3272313" cy="23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Ajax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Firebase 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Google YouTube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Walmart Labs API</a:t>
            </a:r>
          </a:p>
        </p:txBody>
      </p:sp>
      <p:sp>
        <p:nvSpPr>
          <p:cNvPr id="23" name="Oval 22"/>
          <p:cNvSpPr/>
          <p:nvPr/>
        </p:nvSpPr>
        <p:spPr>
          <a:xfrm>
            <a:off x="6352764" y="4443075"/>
            <a:ext cx="722949" cy="1574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89460" y="4386467"/>
            <a:ext cx="722949" cy="1574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Future -</a:t>
            </a:r>
          </a:p>
          <a:p>
            <a:pPr lvl="1"/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Integration with product APIs from other retailers for a more comprehensive view,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registration and login functionality with a navigation bar,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Offer an option of email alerts to registered users upon a product price drop with a retailer,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Charts of price change history of the last five product searches,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Pagination of the search results, and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Link for written product reviews on the number of reviews information</a:t>
            </a:r>
          </a:p>
          <a:p>
            <a:pPr lvl="1"/>
            <a:endParaRPr lang="en-US" sz="2000" dirty="0" smtClean="0"/>
          </a:p>
          <a:p>
            <a:pPr lvl="1"/>
            <a:endParaRPr lang="en-US" sz="2800" dirty="0" smtClean="0"/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47" y="585216"/>
            <a:ext cx="8320053" cy="2381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24" y="2730137"/>
            <a:ext cx="7877898" cy="37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499</TotalTime>
  <Words>297</Words>
  <Application>Microsoft Office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Team Project (June 24th, 2017)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(June 24th, 2017)</dc:title>
  <dc:creator>Surajit Barman</dc:creator>
  <cp:lastModifiedBy>Surajit Barman</cp:lastModifiedBy>
  <cp:revision>49</cp:revision>
  <dcterms:created xsi:type="dcterms:W3CDTF">2017-06-23T19:07:30Z</dcterms:created>
  <dcterms:modified xsi:type="dcterms:W3CDTF">2017-06-24T12:17:33Z</dcterms:modified>
</cp:coreProperties>
</file>