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98"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6" r:id="rId21"/>
    <p:sldId id="274" r:id="rId22"/>
    <p:sldId id="275" r:id="rId23"/>
    <p:sldId id="276" r:id="rId24"/>
    <p:sldId id="277" r:id="rId25"/>
    <p:sldId id="278" r:id="rId26"/>
    <p:sldId id="279" r:id="rId27"/>
    <p:sldId id="281" r:id="rId28"/>
    <p:sldId id="282" r:id="rId29"/>
    <p:sldId id="283" r:id="rId30"/>
    <p:sldId id="284" r:id="rId31"/>
    <p:sldId id="285" r:id="rId32"/>
    <p:sldId id="287" r:id="rId33"/>
    <p:sldId id="288" r:id="rId34"/>
    <p:sldId id="290" r:id="rId35"/>
    <p:sldId id="293" r:id="rId36"/>
    <p:sldId id="292" r:id="rId37"/>
    <p:sldId id="295" r:id="rId38"/>
    <p:sldId id="296" r:id="rId39"/>
    <p:sldId id="289" r:id="rId40"/>
    <p:sldId id="291" r:id="rId41"/>
    <p:sldId id="294"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72" y="-10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46ED8E-B9D3-4FD7-9E44-FF44AA8DC9DE}" type="datetimeFigureOut">
              <a:rPr lang="en-IN" smtClean="0"/>
              <a:t>29-06-2018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9B2CE-ED89-42D6-A4D6-FE9DC2FEBB09}" type="slidenum">
              <a:rPr lang="en-IN" smtClean="0"/>
              <a:t>‹#›</a:t>
            </a:fld>
            <a:endParaRPr lang="en-IN"/>
          </a:p>
        </p:txBody>
      </p:sp>
    </p:spTree>
    <p:extLst>
      <p:ext uri="{BB962C8B-B14F-4D97-AF65-F5344CB8AC3E}">
        <p14:creationId xmlns:p14="http://schemas.microsoft.com/office/powerpoint/2010/main" val="2551517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46ED8E-B9D3-4FD7-9E44-FF44AA8DC9DE}" type="datetimeFigureOut">
              <a:rPr lang="en-IN" smtClean="0"/>
              <a:t>29-06-2018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9B2CE-ED89-42D6-A4D6-FE9DC2FEBB09}" type="slidenum">
              <a:rPr lang="en-IN" smtClean="0"/>
              <a:t>‹#›</a:t>
            </a:fld>
            <a:endParaRPr lang="en-IN"/>
          </a:p>
        </p:txBody>
      </p:sp>
    </p:spTree>
    <p:extLst>
      <p:ext uri="{BB962C8B-B14F-4D97-AF65-F5344CB8AC3E}">
        <p14:creationId xmlns:p14="http://schemas.microsoft.com/office/powerpoint/2010/main" val="3940724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46ED8E-B9D3-4FD7-9E44-FF44AA8DC9DE}" type="datetimeFigureOut">
              <a:rPr lang="en-IN" smtClean="0"/>
              <a:t>29-06-2018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9B2CE-ED89-42D6-A4D6-FE9DC2FEBB0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77435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46ED8E-B9D3-4FD7-9E44-FF44AA8DC9DE}" type="datetimeFigureOut">
              <a:rPr lang="en-IN" smtClean="0"/>
              <a:t>29-06-2018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9B2CE-ED89-42D6-A4D6-FE9DC2FEBB09}" type="slidenum">
              <a:rPr lang="en-IN" smtClean="0"/>
              <a:t>‹#›</a:t>
            </a:fld>
            <a:endParaRPr lang="en-IN"/>
          </a:p>
        </p:txBody>
      </p:sp>
    </p:spTree>
    <p:extLst>
      <p:ext uri="{BB962C8B-B14F-4D97-AF65-F5344CB8AC3E}">
        <p14:creationId xmlns:p14="http://schemas.microsoft.com/office/powerpoint/2010/main" val="3427343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46ED8E-B9D3-4FD7-9E44-FF44AA8DC9DE}" type="datetimeFigureOut">
              <a:rPr lang="en-IN" smtClean="0"/>
              <a:t>29-06-2018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9B2CE-ED89-42D6-A4D6-FE9DC2FEBB0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5818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46ED8E-B9D3-4FD7-9E44-FF44AA8DC9DE}" type="datetimeFigureOut">
              <a:rPr lang="en-IN" smtClean="0"/>
              <a:t>29-06-2018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9B2CE-ED89-42D6-A4D6-FE9DC2FEBB09}" type="slidenum">
              <a:rPr lang="en-IN" smtClean="0"/>
              <a:t>‹#›</a:t>
            </a:fld>
            <a:endParaRPr lang="en-IN"/>
          </a:p>
        </p:txBody>
      </p:sp>
    </p:spTree>
    <p:extLst>
      <p:ext uri="{BB962C8B-B14F-4D97-AF65-F5344CB8AC3E}">
        <p14:creationId xmlns:p14="http://schemas.microsoft.com/office/powerpoint/2010/main" val="3810175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46ED8E-B9D3-4FD7-9E44-FF44AA8DC9DE}" type="datetimeFigureOut">
              <a:rPr lang="en-IN" smtClean="0"/>
              <a:t>29-06-2018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9B2CE-ED89-42D6-A4D6-FE9DC2FEBB09}" type="slidenum">
              <a:rPr lang="en-IN" smtClean="0"/>
              <a:t>‹#›</a:t>
            </a:fld>
            <a:endParaRPr lang="en-IN"/>
          </a:p>
        </p:txBody>
      </p:sp>
    </p:spTree>
    <p:extLst>
      <p:ext uri="{BB962C8B-B14F-4D97-AF65-F5344CB8AC3E}">
        <p14:creationId xmlns:p14="http://schemas.microsoft.com/office/powerpoint/2010/main" val="970700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46ED8E-B9D3-4FD7-9E44-FF44AA8DC9DE}" type="datetimeFigureOut">
              <a:rPr lang="en-IN" smtClean="0"/>
              <a:t>29-06-2018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9B2CE-ED89-42D6-A4D6-FE9DC2FEBB09}" type="slidenum">
              <a:rPr lang="en-IN" smtClean="0"/>
              <a:t>‹#›</a:t>
            </a:fld>
            <a:endParaRPr lang="en-IN"/>
          </a:p>
        </p:txBody>
      </p:sp>
    </p:spTree>
    <p:extLst>
      <p:ext uri="{BB962C8B-B14F-4D97-AF65-F5344CB8AC3E}">
        <p14:creationId xmlns:p14="http://schemas.microsoft.com/office/powerpoint/2010/main" val="1547786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46ED8E-B9D3-4FD7-9E44-FF44AA8DC9DE}" type="datetimeFigureOut">
              <a:rPr lang="en-IN" smtClean="0"/>
              <a:t>29-06-2018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9B2CE-ED89-42D6-A4D6-FE9DC2FEBB09}" type="slidenum">
              <a:rPr lang="en-IN" smtClean="0"/>
              <a:t>‹#›</a:t>
            </a:fld>
            <a:endParaRPr lang="en-IN"/>
          </a:p>
        </p:txBody>
      </p:sp>
    </p:spTree>
    <p:extLst>
      <p:ext uri="{BB962C8B-B14F-4D97-AF65-F5344CB8AC3E}">
        <p14:creationId xmlns:p14="http://schemas.microsoft.com/office/powerpoint/2010/main" val="284501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46ED8E-B9D3-4FD7-9E44-FF44AA8DC9DE}" type="datetimeFigureOut">
              <a:rPr lang="en-IN" smtClean="0"/>
              <a:t>29-06-2018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9B2CE-ED89-42D6-A4D6-FE9DC2FEBB09}" type="slidenum">
              <a:rPr lang="en-IN" smtClean="0"/>
              <a:t>‹#›</a:t>
            </a:fld>
            <a:endParaRPr lang="en-IN"/>
          </a:p>
        </p:txBody>
      </p:sp>
    </p:spTree>
    <p:extLst>
      <p:ext uri="{BB962C8B-B14F-4D97-AF65-F5344CB8AC3E}">
        <p14:creationId xmlns:p14="http://schemas.microsoft.com/office/powerpoint/2010/main" val="822328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46ED8E-B9D3-4FD7-9E44-FF44AA8DC9DE}" type="datetimeFigureOut">
              <a:rPr lang="en-IN" smtClean="0"/>
              <a:t>29-06-2018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F9B2CE-ED89-42D6-A4D6-FE9DC2FEBB09}" type="slidenum">
              <a:rPr lang="en-IN" smtClean="0"/>
              <a:t>‹#›</a:t>
            </a:fld>
            <a:endParaRPr lang="en-IN"/>
          </a:p>
        </p:txBody>
      </p:sp>
    </p:spTree>
    <p:extLst>
      <p:ext uri="{BB962C8B-B14F-4D97-AF65-F5344CB8AC3E}">
        <p14:creationId xmlns:p14="http://schemas.microsoft.com/office/powerpoint/2010/main" val="1958968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46ED8E-B9D3-4FD7-9E44-FF44AA8DC9DE}" type="datetimeFigureOut">
              <a:rPr lang="en-IN" smtClean="0"/>
              <a:t>29-06-2018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F9B2CE-ED89-42D6-A4D6-FE9DC2FEBB09}" type="slidenum">
              <a:rPr lang="en-IN" smtClean="0"/>
              <a:t>‹#›</a:t>
            </a:fld>
            <a:endParaRPr lang="en-IN"/>
          </a:p>
        </p:txBody>
      </p:sp>
    </p:spTree>
    <p:extLst>
      <p:ext uri="{BB962C8B-B14F-4D97-AF65-F5344CB8AC3E}">
        <p14:creationId xmlns:p14="http://schemas.microsoft.com/office/powerpoint/2010/main" val="99870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46ED8E-B9D3-4FD7-9E44-FF44AA8DC9DE}" type="datetimeFigureOut">
              <a:rPr lang="en-IN" smtClean="0"/>
              <a:t>29-06-2018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F9B2CE-ED89-42D6-A4D6-FE9DC2FEBB09}" type="slidenum">
              <a:rPr lang="en-IN" smtClean="0"/>
              <a:t>‹#›</a:t>
            </a:fld>
            <a:endParaRPr lang="en-IN"/>
          </a:p>
        </p:txBody>
      </p:sp>
    </p:spTree>
    <p:extLst>
      <p:ext uri="{BB962C8B-B14F-4D97-AF65-F5344CB8AC3E}">
        <p14:creationId xmlns:p14="http://schemas.microsoft.com/office/powerpoint/2010/main" val="203213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46ED8E-B9D3-4FD7-9E44-FF44AA8DC9DE}" type="datetimeFigureOut">
              <a:rPr lang="en-IN" smtClean="0"/>
              <a:t>29-06-2018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F9B2CE-ED89-42D6-A4D6-FE9DC2FEBB09}" type="slidenum">
              <a:rPr lang="en-IN" smtClean="0"/>
              <a:t>‹#›</a:t>
            </a:fld>
            <a:endParaRPr lang="en-IN"/>
          </a:p>
        </p:txBody>
      </p:sp>
    </p:spTree>
    <p:extLst>
      <p:ext uri="{BB962C8B-B14F-4D97-AF65-F5344CB8AC3E}">
        <p14:creationId xmlns:p14="http://schemas.microsoft.com/office/powerpoint/2010/main" val="1995524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46ED8E-B9D3-4FD7-9E44-FF44AA8DC9DE}" type="datetimeFigureOut">
              <a:rPr lang="en-IN" smtClean="0"/>
              <a:t>29-06-2018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F9B2CE-ED89-42D6-A4D6-FE9DC2FEBB09}" type="slidenum">
              <a:rPr lang="en-IN" smtClean="0"/>
              <a:t>‹#›</a:t>
            </a:fld>
            <a:endParaRPr lang="en-IN"/>
          </a:p>
        </p:txBody>
      </p:sp>
    </p:spTree>
    <p:extLst>
      <p:ext uri="{BB962C8B-B14F-4D97-AF65-F5344CB8AC3E}">
        <p14:creationId xmlns:p14="http://schemas.microsoft.com/office/powerpoint/2010/main" val="1730786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46ED8E-B9D3-4FD7-9E44-FF44AA8DC9DE}" type="datetimeFigureOut">
              <a:rPr lang="en-IN" smtClean="0"/>
              <a:t>29-06-2018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F9B2CE-ED89-42D6-A4D6-FE9DC2FEBB09}" type="slidenum">
              <a:rPr lang="en-IN" smtClean="0"/>
              <a:t>‹#›</a:t>
            </a:fld>
            <a:endParaRPr lang="en-IN"/>
          </a:p>
        </p:txBody>
      </p:sp>
    </p:spTree>
    <p:extLst>
      <p:ext uri="{BB962C8B-B14F-4D97-AF65-F5344CB8AC3E}">
        <p14:creationId xmlns:p14="http://schemas.microsoft.com/office/powerpoint/2010/main" val="1050699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46ED8E-B9D3-4FD7-9E44-FF44AA8DC9DE}" type="datetimeFigureOut">
              <a:rPr lang="en-IN" smtClean="0"/>
              <a:t>29-06-2018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F9B2CE-ED89-42D6-A4D6-FE9DC2FEBB09}" type="slidenum">
              <a:rPr lang="en-IN" smtClean="0"/>
              <a:t>‹#›</a:t>
            </a:fld>
            <a:endParaRPr lang="en-IN"/>
          </a:p>
        </p:txBody>
      </p:sp>
    </p:spTree>
    <p:extLst>
      <p:ext uri="{BB962C8B-B14F-4D97-AF65-F5344CB8AC3E}">
        <p14:creationId xmlns:p14="http://schemas.microsoft.com/office/powerpoint/2010/main" val="1925997649"/>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newtours.demoaut.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fastthread.io/"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cala-lang.org/" TargetMode="External"/><Relationship Id="rId2" Type="http://schemas.openxmlformats.org/officeDocument/2006/relationships/hyperlink" Target="https://gatling.io/download/"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5818" y="1671191"/>
            <a:ext cx="8596668" cy="3880773"/>
          </a:xfrm>
        </p:spPr>
        <p:txBody>
          <a:bodyPr>
            <a:normAutofit/>
          </a:bodyPr>
          <a:lstStyle/>
          <a:p>
            <a:pPr marL="0" indent="0" algn="ctr">
              <a:buNone/>
            </a:pPr>
            <a:r>
              <a:rPr lang="en-IN" sz="8000" dirty="0" smtClean="0"/>
              <a:t>Welcome every one to Gatling Training</a:t>
            </a:r>
            <a:endParaRPr lang="en-IN" sz="8000" dirty="0"/>
          </a:p>
        </p:txBody>
      </p:sp>
    </p:spTree>
    <p:extLst>
      <p:ext uri="{BB962C8B-B14F-4D97-AF65-F5344CB8AC3E}">
        <p14:creationId xmlns:p14="http://schemas.microsoft.com/office/powerpoint/2010/main" val="2649780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Gatling </a:t>
            </a:r>
            <a:r>
              <a:rPr lang="en-IN" dirty="0" smtClean="0"/>
              <a:t>:Scripting</a:t>
            </a:r>
            <a:endParaRPr lang="en-IN" dirty="0"/>
          </a:p>
        </p:txBody>
      </p:sp>
      <p:sp>
        <p:nvSpPr>
          <p:cNvPr id="5" name="Content Placeholder 4"/>
          <p:cNvSpPr>
            <a:spLocks noGrp="1"/>
          </p:cNvSpPr>
          <p:nvPr>
            <p:ph idx="1"/>
          </p:nvPr>
        </p:nvSpPr>
        <p:spPr>
          <a:xfrm>
            <a:off x="677334" y="2109074"/>
            <a:ext cx="8596668" cy="3880773"/>
          </a:xfrm>
        </p:spPr>
        <p:txBody>
          <a:bodyPr/>
          <a:lstStyle/>
          <a:p>
            <a:r>
              <a:rPr lang="en-IN" dirty="0" smtClean="0"/>
              <a:t>Object and Variable naming</a:t>
            </a:r>
          </a:p>
          <a:p>
            <a:endParaRPr lang="en-IN" dirty="0"/>
          </a:p>
          <a:p>
            <a:endParaRPr lang="en-IN" dirty="0" smtClean="0"/>
          </a:p>
          <a:p>
            <a:endParaRPr lang="en-IN" dirty="0"/>
          </a:p>
          <a:p>
            <a:endParaRPr lang="en-IN" dirty="0" smtClean="0"/>
          </a:p>
          <a:p>
            <a:endParaRPr lang="en-IN" dirty="0"/>
          </a:p>
          <a:p>
            <a:endParaRPr lang="en-IN" dirty="0" smtClean="0"/>
          </a:p>
          <a:p>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59964261"/>
              </p:ext>
            </p:extLst>
          </p:nvPr>
        </p:nvGraphicFramePr>
        <p:xfrm>
          <a:off x="1161743" y="2768958"/>
          <a:ext cx="8112259" cy="1737360"/>
        </p:xfrm>
        <a:graphic>
          <a:graphicData uri="http://schemas.openxmlformats.org/drawingml/2006/table">
            <a:tbl>
              <a:tblPr firstRow="1" bandRow="1">
                <a:tableStyleId>{073A0DAA-6AF3-43AB-8588-CEC1D06C72B9}</a:tableStyleId>
              </a:tblPr>
              <a:tblGrid>
                <a:gridCol w="8112259"/>
              </a:tblGrid>
              <a:tr h="1735808">
                <a:tc>
                  <a:txBody>
                    <a:bodyPr/>
                    <a:lstStyle/>
                    <a:p>
                      <a:r>
                        <a:rPr lang="en-IN" sz="1800" b="0" i="0" kern="1200" baseline="0" dirty="0" smtClean="0">
                          <a:solidFill>
                            <a:srgbClr val="FFFF00"/>
                          </a:solidFill>
                          <a:effectLst/>
                          <a:latin typeface="Book Antiqua" panose="02040602050305030304" pitchFamily="18" charset="0"/>
                        </a:rPr>
                        <a:t>object</a:t>
                      </a:r>
                      <a:r>
                        <a:rPr lang="en-IN" sz="1800" b="0" i="0" kern="1200" baseline="0" dirty="0" smtClean="0">
                          <a:effectLst/>
                          <a:latin typeface="Book Antiqua" panose="02040602050305030304" pitchFamily="18" charset="0"/>
                        </a:rPr>
                        <a:t> </a:t>
                      </a:r>
                      <a:r>
                        <a:rPr lang="en-IN" sz="1800" b="0" i="0" kern="1200" baseline="0" dirty="0" err="1" smtClean="0">
                          <a:effectLst/>
                          <a:latin typeface="Book Antiqua" panose="02040602050305030304" pitchFamily="18" charset="0"/>
                        </a:rPr>
                        <a:t>Page</a:t>
                      </a:r>
                      <a:r>
                        <a:rPr lang="en-IN" b="0" i="0" baseline="0" dirty="0" err="1" smtClean="0">
                          <a:latin typeface="Book Antiqua" panose="02040602050305030304" pitchFamily="18" charset="0"/>
                        </a:rPr>
                        <a:t>Landing</a:t>
                      </a:r>
                      <a:r>
                        <a:rPr lang="en-IN" b="0" i="0" baseline="0" dirty="0" smtClean="0">
                          <a:latin typeface="Book Antiqua" panose="02040602050305030304" pitchFamily="18" charset="0"/>
                        </a:rPr>
                        <a:t/>
                      </a:r>
                      <a:br>
                        <a:rPr lang="en-IN" b="0" i="0" baseline="0" dirty="0" smtClean="0">
                          <a:latin typeface="Book Antiqua" panose="02040602050305030304" pitchFamily="18" charset="0"/>
                        </a:rPr>
                      </a:br>
                      <a:r>
                        <a:rPr lang="en-IN" b="0" i="0" baseline="0" dirty="0" smtClean="0">
                          <a:latin typeface="Book Antiqua" panose="02040602050305030304" pitchFamily="18" charset="0"/>
                        </a:rPr>
                        <a:t> {</a:t>
                      </a:r>
                      <a:br>
                        <a:rPr lang="en-IN" b="0" i="0" baseline="0" dirty="0" smtClean="0">
                          <a:latin typeface="Book Antiqua" panose="02040602050305030304" pitchFamily="18" charset="0"/>
                        </a:rPr>
                      </a:br>
                      <a:r>
                        <a:rPr lang="en-IN" b="0" i="0" baseline="0" dirty="0" smtClean="0">
                          <a:latin typeface="Book Antiqua" panose="02040602050305030304" pitchFamily="18" charset="0"/>
                        </a:rPr>
                        <a:t>  </a:t>
                      </a:r>
                      <a:r>
                        <a:rPr lang="en-IN" sz="1800" b="0" i="0" kern="1200" baseline="0" dirty="0" err="1" smtClean="0">
                          <a:effectLst/>
                          <a:latin typeface="Book Antiqua" panose="02040602050305030304" pitchFamily="18" charset="0"/>
                        </a:rPr>
                        <a:t>val</a:t>
                      </a:r>
                      <a:r>
                        <a:rPr lang="en-IN" sz="1800" b="0" i="0" kern="1200" baseline="0" dirty="0" smtClean="0">
                          <a:effectLst/>
                          <a:latin typeface="Book Antiqua" panose="02040602050305030304" pitchFamily="18" charset="0"/>
                        </a:rPr>
                        <a:t> </a:t>
                      </a:r>
                      <a:r>
                        <a:rPr lang="en-IN" sz="1800" b="0" i="0" kern="1200" baseline="0" dirty="0" err="1" smtClean="0">
                          <a:effectLst/>
                          <a:latin typeface="Book Antiqua" panose="02040602050305030304" pitchFamily="18" charset="0"/>
                        </a:rPr>
                        <a:t>pagelanding</a:t>
                      </a:r>
                      <a:r>
                        <a:rPr lang="en-IN" sz="1800" b="0" i="0" kern="1200" baseline="0" dirty="0" smtClean="0">
                          <a:effectLst/>
                          <a:latin typeface="Book Antiqua" panose="02040602050305030304" pitchFamily="18" charset="0"/>
                        </a:rPr>
                        <a:t> </a:t>
                      </a:r>
                      <a:r>
                        <a:rPr lang="en-IN" b="0" i="0" baseline="0" dirty="0" smtClean="0">
                          <a:latin typeface="Book Antiqua" panose="02040602050305030304" pitchFamily="18" charset="0"/>
                        </a:rPr>
                        <a:t>= exec(http(</a:t>
                      </a:r>
                      <a:r>
                        <a:rPr lang="en-IN" sz="1800" b="0" i="0" kern="1200" baseline="0" dirty="0" smtClean="0">
                          <a:effectLst/>
                          <a:latin typeface="Book Antiqua" panose="02040602050305030304" pitchFamily="18" charset="0"/>
                        </a:rPr>
                        <a:t>"Landing page"</a:t>
                      </a:r>
                      <a:r>
                        <a:rPr lang="en-IN" b="0" i="0" baseline="0" dirty="0" smtClean="0">
                          <a:latin typeface="Book Antiqua" panose="02040602050305030304" pitchFamily="18" charset="0"/>
                        </a:rPr>
                        <a:t>)</a:t>
                      </a:r>
                      <a:br>
                        <a:rPr lang="en-IN" b="0" i="0" baseline="0" dirty="0" smtClean="0">
                          <a:latin typeface="Book Antiqua" panose="02040602050305030304" pitchFamily="18" charset="0"/>
                        </a:rPr>
                      </a:br>
                      <a:r>
                        <a:rPr lang="en-IN" b="0" i="0" baseline="0" dirty="0" smtClean="0">
                          <a:latin typeface="Book Antiqua" panose="02040602050305030304" pitchFamily="18" charset="0"/>
                        </a:rPr>
                        <a:t>   .get(</a:t>
                      </a:r>
                      <a:r>
                        <a:rPr lang="en-IN" sz="1800" b="0" i="0" kern="1200" baseline="0" dirty="0" smtClean="0">
                          <a:effectLst/>
                          <a:latin typeface="Book Antiqua" panose="02040602050305030304" pitchFamily="18" charset="0"/>
                        </a:rPr>
                        <a:t>"/"</a:t>
                      </a:r>
                      <a:r>
                        <a:rPr lang="en-IN" b="0" i="0" baseline="0" dirty="0" smtClean="0">
                          <a:latin typeface="Book Antiqua" panose="02040602050305030304" pitchFamily="18" charset="0"/>
                        </a:rPr>
                        <a:t>))</a:t>
                      </a:r>
                      <a:br>
                        <a:rPr lang="en-IN" b="0" i="0" baseline="0" dirty="0" smtClean="0">
                          <a:latin typeface="Book Antiqua" panose="02040602050305030304" pitchFamily="18" charset="0"/>
                        </a:rPr>
                      </a:br>
                      <a:r>
                        <a:rPr lang="en-IN" b="0" i="0" baseline="0" dirty="0" smtClean="0">
                          <a:latin typeface="Book Antiqua" panose="02040602050305030304" pitchFamily="18" charset="0"/>
                        </a:rPr>
                        <a:t>   .pause(</a:t>
                      </a:r>
                      <a:r>
                        <a:rPr lang="en-IN" sz="1800" b="0" i="0" kern="1200" baseline="0" dirty="0" smtClean="0">
                          <a:effectLst/>
                          <a:latin typeface="Book Antiqua" panose="02040602050305030304" pitchFamily="18" charset="0"/>
                        </a:rPr>
                        <a:t>4</a:t>
                      </a:r>
                      <a:r>
                        <a:rPr lang="en-IN" b="0" i="0" baseline="0" dirty="0" smtClean="0">
                          <a:latin typeface="Book Antiqua" panose="02040602050305030304" pitchFamily="18" charset="0"/>
                        </a:rPr>
                        <a:t>)</a:t>
                      </a:r>
                      <a:br>
                        <a:rPr lang="en-IN" b="0" i="0" baseline="0" dirty="0" smtClean="0">
                          <a:latin typeface="Book Antiqua" panose="02040602050305030304" pitchFamily="18" charset="0"/>
                        </a:rPr>
                      </a:br>
                      <a:r>
                        <a:rPr lang="en-IN" b="0" i="0" baseline="0" dirty="0" smtClean="0">
                          <a:latin typeface="Book Antiqua" panose="02040602050305030304" pitchFamily="18" charset="0"/>
                        </a:rPr>
                        <a:t> }</a:t>
                      </a:r>
                      <a:endParaRPr lang="en-IN" b="0" i="0" baseline="0" dirty="0">
                        <a:latin typeface="Book Antiqua" panose="02040602050305030304" pitchFamily="18" charset="0"/>
                      </a:endParaRPr>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860849477"/>
              </p:ext>
            </p:extLst>
          </p:nvPr>
        </p:nvGraphicFramePr>
        <p:xfrm>
          <a:off x="1161743" y="4795361"/>
          <a:ext cx="7544376" cy="1188720"/>
        </p:xfrm>
        <a:graphic>
          <a:graphicData uri="http://schemas.openxmlformats.org/drawingml/2006/table">
            <a:tbl>
              <a:tblPr firstRow="1" bandRow="1">
                <a:tableStyleId>{073A0DAA-6AF3-43AB-8588-CEC1D06C72B9}</a:tableStyleId>
              </a:tblPr>
              <a:tblGrid>
                <a:gridCol w="7544376"/>
              </a:tblGrid>
              <a:tr h="1090283">
                <a:tc>
                  <a:txBody>
                    <a:bodyPr/>
                    <a:lstStyle/>
                    <a:p>
                      <a:r>
                        <a:rPr lang="nl-NL" b="0" i="0" baseline="0" dirty="0" smtClean="0">
                          <a:latin typeface="Book Antiqua" panose="02040602050305030304" pitchFamily="18" charset="0"/>
                        </a:rPr>
                        <a:t>val scn = scenario("isolate").exec(PageLanding.pagelanding, SeachForMacBook.seachformacbook,AddComputer.addcomputer)</a:t>
                      </a:r>
                    </a:p>
                    <a:p>
                      <a:endParaRPr lang="nl-NL" b="0" i="0" baseline="0" dirty="0" smtClean="0">
                        <a:latin typeface="Book Antiqua" panose="02040602050305030304" pitchFamily="18" charset="0"/>
                      </a:endParaRPr>
                    </a:p>
                    <a:p>
                      <a:r>
                        <a:rPr lang="nl-NL" b="0" i="0" baseline="0" dirty="0" smtClean="0">
                          <a:latin typeface="Book Antiqua" panose="02040602050305030304" pitchFamily="18" charset="0"/>
                        </a:rPr>
                        <a:t>setUp(scn.inject(atOnceUsers(1))).protocols(httpProtocol)</a:t>
                      </a:r>
                      <a:endParaRPr lang="en-IN" b="0" i="0" baseline="0" dirty="0">
                        <a:latin typeface="Book Antiqua" panose="02040602050305030304" pitchFamily="18" charset="0"/>
                      </a:endParaRPr>
                    </a:p>
                  </a:txBody>
                  <a:tcPr/>
                </a:tc>
              </a:tr>
            </a:tbl>
          </a:graphicData>
        </a:graphic>
      </p:graphicFrame>
    </p:spTree>
    <p:extLst>
      <p:ext uri="{BB962C8B-B14F-4D97-AF65-F5344CB8AC3E}">
        <p14:creationId xmlns:p14="http://schemas.microsoft.com/office/powerpoint/2010/main" val="3899450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845713"/>
          </a:xfrm>
        </p:spPr>
        <p:txBody>
          <a:bodyPr/>
          <a:lstStyle/>
          <a:p>
            <a:r>
              <a:rPr lang="en-IN" dirty="0"/>
              <a:t>Gatling :Recording the script</a:t>
            </a:r>
          </a:p>
        </p:txBody>
      </p:sp>
      <p:sp>
        <p:nvSpPr>
          <p:cNvPr id="5" name="Content Placeholder 4"/>
          <p:cNvSpPr>
            <a:spLocks noGrp="1"/>
          </p:cNvSpPr>
          <p:nvPr>
            <p:ph idx="1"/>
          </p:nvPr>
        </p:nvSpPr>
        <p:spPr>
          <a:xfrm>
            <a:off x="677333" y="1674254"/>
            <a:ext cx="8930305" cy="4494725"/>
          </a:xfrm>
        </p:spPr>
        <p:txBody>
          <a:bodyPr/>
          <a:lstStyle/>
          <a:p>
            <a:pPr lvl="1"/>
            <a:r>
              <a:rPr lang="en-IN" dirty="0" smtClean="0"/>
              <a:t>Record a script</a:t>
            </a:r>
          </a:p>
          <a:p>
            <a:pPr lvl="2"/>
            <a:r>
              <a:rPr lang="en-IN" dirty="0" smtClean="0"/>
              <a:t>Base URL </a:t>
            </a:r>
            <a:r>
              <a:rPr lang="en-IN" dirty="0"/>
              <a:t>: </a:t>
            </a:r>
            <a:r>
              <a:rPr lang="en-IN" dirty="0">
                <a:hlinkClick r:id="rId2"/>
              </a:rPr>
              <a:t>http://newtours.demoaut.com</a:t>
            </a:r>
            <a:r>
              <a:rPr lang="en-IN" dirty="0" smtClean="0">
                <a:hlinkClick r:id="rId2"/>
              </a:rPr>
              <a:t>/</a:t>
            </a:r>
            <a:endParaRPr lang="en-IN" dirty="0" smtClean="0"/>
          </a:p>
          <a:p>
            <a:pPr lvl="2"/>
            <a:r>
              <a:rPr lang="en-IN" dirty="0" smtClean="0"/>
              <a:t>Username : </a:t>
            </a:r>
            <a:r>
              <a:rPr lang="en-IN" dirty="0" err="1" smtClean="0"/>
              <a:t>Testlab</a:t>
            </a:r>
            <a:r>
              <a:rPr lang="en-IN" dirty="0" smtClean="0"/>
              <a:t> Password : </a:t>
            </a:r>
            <a:r>
              <a:rPr lang="en-IN" dirty="0" err="1" smtClean="0"/>
              <a:t>testlab</a:t>
            </a:r>
            <a:endParaRPr lang="en-IN" dirty="0" smtClean="0"/>
          </a:p>
          <a:p>
            <a:pPr lvl="3"/>
            <a:r>
              <a:rPr lang="en-IN" dirty="0" smtClean="0"/>
              <a:t>Login</a:t>
            </a:r>
          </a:p>
          <a:p>
            <a:pPr lvl="3"/>
            <a:r>
              <a:rPr lang="en-IN" dirty="0" smtClean="0"/>
              <a:t>Select  “One Way”</a:t>
            </a:r>
          </a:p>
          <a:p>
            <a:pPr lvl="3"/>
            <a:r>
              <a:rPr lang="en-IN" dirty="0" smtClean="0"/>
              <a:t>Select the flight</a:t>
            </a:r>
          </a:p>
          <a:p>
            <a:pPr lvl="3"/>
            <a:r>
              <a:rPr lang="en-IN" dirty="0" smtClean="0"/>
              <a:t>Passenger Details</a:t>
            </a:r>
          </a:p>
          <a:p>
            <a:pPr lvl="3"/>
            <a:r>
              <a:rPr lang="en-IN" dirty="0" smtClean="0"/>
              <a:t>Logout</a:t>
            </a:r>
          </a:p>
          <a:p>
            <a:pPr lvl="3"/>
            <a:r>
              <a:rPr lang="en-IN" dirty="0" smtClean="0"/>
              <a:t>Edit the script with object and variable naming</a:t>
            </a:r>
          </a:p>
          <a:p>
            <a:pPr lvl="1"/>
            <a:r>
              <a:rPr lang="en-IN" dirty="0" smtClean="0"/>
              <a:t>Execute the scenario</a:t>
            </a:r>
          </a:p>
          <a:p>
            <a:pPr marL="1371600" lvl="3" indent="0">
              <a:buNone/>
            </a:pPr>
            <a:endParaRPr lang="en-IN" dirty="0"/>
          </a:p>
        </p:txBody>
      </p:sp>
    </p:spTree>
    <p:extLst>
      <p:ext uri="{BB962C8B-B14F-4D97-AF65-F5344CB8AC3E}">
        <p14:creationId xmlns:p14="http://schemas.microsoft.com/office/powerpoint/2010/main" val="1953016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832834"/>
          </a:xfrm>
        </p:spPr>
        <p:txBody>
          <a:bodyPr/>
          <a:lstStyle/>
          <a:p>
            <a:r>
              <a:rPr lang="en-IN" dirty="0"/>
              <a:t>Gatling :Recording the script</a:t>
            </a:r>
          </a:p>
        </p:txBody>
      </p:sp>
      <p:sp>
        <p:nvSpPr>
          <p:cNvPr id="5" name="Content Placeholder 4"/>
          <p:cNvSpPr>
            <a:spLocks noGrp="1"/>
          </p:cNvSpPr>
          <p:nvPr>
            <p:ph idx="1"/>
          </p:nvPr>
        </p:nvSpPr>
        <p:spPr>
          <a:xfrm>
            <a:off x="677334" y="1442434"/>
            <a:ext cx="8596668" cy="4906851"/>
          </a:xfrm>
        </p:spPr>
        <p:txBody>
          <a:bodyPr>
            <a:normAutofit/>
          </a:bodyPr>
          <a:lstStyle/>
          <a:p>
            <a:r>
              <a:rPr lang="en-IN" dirty="0" smtClean="0"/>
              <a:t>Grouping</a:t>
            </a:r>
          </a:p>
          <a:p>
            <a:pPr lvl="1"/>
            <a:r>
              <a:rPr lang="en-IN" dirty="0" smtClean="0"/>
              <a:t>Edit the script with group name and Execute the Scenario</a:t>
            </a:r>
          </a:p>
          <a:p>
            <a:pPr lvl="1"/>
            <a:endParaRPr lang="en-IN" dirty="0" smtClean="0"/>
          </a:p>
          <a:p>
            <a:pPr lvl="2"/>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81855698"/>
              </p:ext>
            </p:extLst>
          </p:nvPr>
        </p:nvGraphicFramePr>
        <p:xfrm>
          <a:off x="1516845" y="2275268"/>
          <a:ext cx="6983211" cy="3931920"/>
        </p:xfrm>
        <a:graphic>
          <a:graphicData uri="http://schemas.openxmlformats.org/drawingml/2006/table">
            <a:tbl>
              <a:tblPr firstRow="1" bandRow="1">
                <a:tableStyleId>{073A0DAA-6AF3-43AB-8588-CEC1D06C72B9}</a:tableStyleId>
              </a:tblPr>
              <a:tblGrid>
                <a:gridCol w="6983211"/>
              </a:tblGrid>
              <a:tr h="3015208">
                <a:tc>
                  <a:txBody>
                    <a:bodyPr/>
                    <a:lstStyle/>
                    <a:p>
                      <a:r>
                        <a:rPr lang="en-IN" sz="1400" b="0" i="0" baseline="0" dirty="0" err="1" smtClean="0">
                          <a:latin typeface="Book Antiqua" panose="02040602050305030304" pitchFamily="18" charset="0"/>
                        </a:rPr>
                        <a:t>val</a:t>
                      </a:r>
                      <a:r>
                        <a:rPr lang="en-IN" sz="1400" b="0" i="0" baseline="0" dirty="0" smtClean="0">
                          <a:latin typeface="Book Antiqua" panose="02040602050305030304" pitchFamily="18" charset="0"/>
                        </a:rPr>
                        <a:t> </a:t>
                      </a:r>
                      <a:r>
                        <a:rPr lang="en-IN" sz="1400" b="0" i="0" baseline="0" dirty="0" err="1" smtClean="0">
                          <a:latin typeface="Book Antiqua" panose="02040602050305030304" pitchFamily="18" charset="0"/>
                        </a:rPr>
                        <a:t>scn</a:t>
                      </a:r>
                      <a:r>
                        <a:rPr lang="en-IN" sz="1400" b="0" i="0" baseline="0" dirty="0" smtClean="0">
                          <a:latin typeface="Book Antiqua" panose="02040602050305030304" pitchFamily="18" charset="0"/>
                        </a:rPr>
                        <a:t> = scenario("Grouping")</a:t>
                      </a:r>
                    </a:p>
                    <a:p>
                      <a:r>
                        <a:rPr lang="en-IN" sz="1400" b="0" i="0" baseline="0" dirty="0" smtClean="0">
                          <a:latin typeface="Book Antiqua" panose="02040602050305030304" pitchFamily="18" charset="0"/>
                        </a:rPr>
                        <a:t>		.</a:t>
                      </a:r>
                      <a:r>
                        <a:rPr lang="en-IN" sz="1400" b="0" i="0" baseline="0" dirty="0" smtClean="0">
                          <a:solidFill>
                            <a:srgbClr val="FFFF00"/>
                          </a:solidFill>
                          <a:latin typeface="Book Antiqua" panose="02040602050305030304" pitchFamily="18" charset="0"/>
                        </a:rPr>
                        <a:t>group("</a:t>
                      </a:r>
                      <a:r>
                        <a:rPr lang="en-IN" sz="1400" b="0" i="0" baseline="0" dirty="0" err="1" smtClean="0">
                          <a:solidFill>
                            <a:srgbClr val="FFFF00"/>
                          </a:solidFill>
                          <a:latin typeface="Book Antiqua" panose="02040602050305030304" pitchFamily="18" charset="0"/>
                        </a:rPr>
                        <a:t>PageLanding</a:t>
                      </a:r>
                      <a:r>
                        <a:rPr lang="en-IN" sz="1400" b="0" i="0" baseline="0" dirty="0" smtClean="0">
                          <a:solidFill>
                            <a:srgbClr val="FFFF00"/>
                          </a:solidFill>
                          <a:latin typeface="Book Antiqua" panose="02040602050305030304" pitchFamily="18" charset="0"/>
                        </a:rPr>
                        <a:t>") </a:t>
                      </a:r>
                      <a:r>
                        <a:rPr lang="en-IN" sz="1400" b="0" i="0" baseline="0" dirty="0" smtClean="0">
                          <a:latin typeface="Book Antiqua" panose="02040602050305030304" pitchFamily="18" charset="0"/>
                        </a:rPr>
                        <a:t>{</a:t>
                      </a:r>
                    </a:p>
                    <a:p>
                      <a:endParaRPr lang="en-IN" sz="1400" b="0" i="0" baseline="0" dirty="0" smtClean="0">
                        <a:latin typeface="Book Antiqua" panose="02040602050305030304" pitchFamily="18" charset="0"/>
                      </a:endParaRPr>
                    </a:p>
                    <a:p>
                      <a:r>
                        <a:rPr lang="en-IN" sz="1400" b="0" i="0" baseline="0" dirty="0" smtClean="0">
                          <a:latin typeface="Book Antiqua" panose="02040602050305030304" pitchFamily="18" charset="0"/>
                        </a:rPr>
                        <a:t>			exec(http("request_0")</a:t>
                      </a:r>
                    </a:p>
                    <a:p>
                      <a:r>
                        <a:rPr lang="en-IN" sz="1400" b="0" i="0" baseline="0" dirty="0" smtClean="0">
                          <a:latin typeface="Book Antiqua" panose="02040602050305030304" pitchFamily="18" charset="0"/>
                        </a:rPr>
                        <a:t>				.get("/")</a:t>
                      </a:r>
                    </a:p>
                    <a:p>
                      <a:r>
                        <a:rPr lang="en-IN" sz="1400" b="0" i="0" baseline="0" dirty="0" smtClean="0">
                          <a:latin typeface="Book Antiqua" panose="02040602050305030304" pitchFamily="18" charset="0"/>
                        </a:rPr>
                        <a:t>				.resources(http("request_1")</a:t>
                      </a:r>
                    </a:p>
                    <a:p>
                      <a:r>
                        <a:rPr lang="en-IN" sz="1400" b="0" i="0" baseline="0" dirty="0" smtClean="0">
                          <a:latin typeface="Book Antiqua" panose="02040602050305030304" pitchFamily="18" charset="0"/>
                        </a:rPr>
                        <a:t>					.get("/black")</a:t>
                      </a:r>
                    </a:p>
                    <a:p>
                      <a:r>
                        <a:rPr lang="en-IN" sz="1400" b="0" i="0" baseline="0" dirty="0" smtClean="0">
                          <a:latin typeface="Book Antiqua" panose="02040602050305030304" pitchFamily="18" charset="0"/>
                        </a:rPr>
                        <a:t>					.headers(headers_1)</a:t>
                      </a:r>
                    </a:p>
                    <a:p>
                      <a:r>
                        <a:rPr lang="en-IN" sz="1400" b="0" i="0" baseline="0" dirty="0" smtClean="0">
                          <a:latin typeface="Book Antiqua" panose="02040602050305030304" pitchFamily="18" charset="0"/>
                        </a:rPr>
                        <a:t>					.check(status.is(404))))</a:t>
                      </a:r>
                    </a:p>
                    <a:p>
                      <a:r>
                        <a:rPr lang="en-IN" sz="1400" b="0" i="0" baseline="0" dirty="0" smtClean="0">
                          <a:latin typeface="Book Antiqua" panose="02040602050305030304" pitchFamily="18" charset="0"/>
                        </a:rPr>
                        <a:t>				.pause(6)</a:t>
                      </a:r>
                    </a:p>
                    <a:p>
                      <a:r>
                        <a:rPr lang="en-IN" sz="1400" b="0" i="0" baseline="0" dirty="0" smtClean="0">
                          <a:latin typeface="Book Antiqua" panose="02040602050305030304" pitchFamily="18" charset="0"/>
                        </a:rPr>
                        <a:t>		}</a:t>
                      </a:r>
                    </a:p>
                    <a:p>
                      <a:r>
                        <a:rPr lang="en-IN" sz="1400" b="0" i="0" baseline="0" dirty="0" smtClean="0">
                          <a:latin typeface="Book Antiqua" panose="02040602050305030304" pitchFamily="18" charset="0"/>
                        </a:rPr>
                        <a:t>		</a:t>
                      </a:r>
                      <a:r>
                        <a:rPr lang="en-IN" sz="1400" b="0" i="0" baseline="0" dirty="0" smtClean="0">
                          <a:solidFill>
                            <a:srgbClr val="FFFF00"/>
                          </a:solidFill>
                          <a:latin typeface="Book Antiqua" panose="02040602050305030304" pitchFamily="18" charset="0"/>
                        </a:rPr>
                        <a:t>.group("Login") </a:t>
                      </a:r>
                      <a:r>
                        <a:rPr lang="en-IN" sz="1400" b="0" i="0" baseline="0" dirty="0" smtClean="0">
                          <a:latin typeface="Book Antiqua" panose="02040602050305030304" pitchFamily="18" charset="0"/>
                        </a:rPr>
                        <a:t>{</a:t>
                      </a:r>
                    </a:p>
                    <a:p>
                      <a:r>
                        <a:rPr lang="en-IN" sz="1400" b="0" i="0" baseline="0" dirty="0" smtClean="0">
                          <a:latin typeface="Book Antiqua" panose="02040602050305030304" pitchFamily="18" charset="0"/>
                        </a:rPr>
                        <a:t>			exec(http("request_2")</a:t>
                      </a:r>
                    </a:p>
                    <a:p>
                      <a:r>
                        <a:rPr lang="en-IN" sz="1400" b="0" i="0" baseline="0" dirty="0" smtClean="0">
                          <a:latin typeface="Book Antiqua" panose="02040602050305030304" pitchFamily="18" charset="0"/>
                        </a:rPr>
                        <a:t>				.post("/</a:t>
                      </a:r>
                      <a:r>
                        <a:rPr lang="en-IN" sz="1400" b="0" i="0" baseline="0" dirty="0" err="1" smtClean="0">
                          <a:latin typeface="Book Antiqua" panose="02040602050305030304" pitchFamily="18" charset="0"/>
                        </a:rPr>
                        <a:t>login.php</a:t>
                      </a:r>
                      <a:r>
                        <a:rPr lang="en-IN" sz="1400" b="0" i="0" baseline="0" dirty="0" smtClean="0">
                          <a:latin typeface="Book Antiqua" panose="02040602050305030304" pitchFamily="18" charset="0"/>
                        </a:rPr>
                        <a:t>")</a:t>
                      </a:r>
                    </a:p>
                    <a:p>
                      <a:r>
                        <a:rPr lang="en-IN" sz="1400" b="0" i="0" baseline="0" dirty="0" smtClean="0">
                          <a:latin typeface="Book Antiqua" panose="02040602050305030304" pitchFamily="18" charset="0"/>
                        </a:rPr>
                        <a:t>				.</a:t>
                      </a:r>
                      <a:r>
                        <a:rPr lang="en-IN" sz="1400" b="0" i="0" baseline="0" dirty="0" err="1" smtClean="0">
                          <a:latin typeface="Book Antiqua" panose="02040602050305030304" pitchFamily="18" charset="0"/>
                        </a:rPr>
                        <a:t>formParam</a:t>
                      </a:r>
                      <a:r>
                        <a:rPr lang="en-IN" sz="1400" b="0" i="0" baseline="0" dirty="0" smtClean="0">
                          <a:latin typeface="Book Antiqua" panose="02040602050305030304" pitchFamily="18" charset="0"/>
                        </a:rPr>
                        <a:t>("</a:t>
                      </a:r>
                      <a:r>
                        <a:rPr lang="en-IN" sz="1400" b="0" i="0" baseline="0" dirty="0" err="1" smtClean="0">
                          <a:latin typeface="Book Antiqua" panose="02040602050305030304" pitchFamily="18" charset="0"/>
                        </a:rPr>
                        <a:t>osCsid</a:t>
                      </a:r>
                      <a:r>
                        <a:rPr lang="en-IN" sz="1400" b="0" i="0" baseline="0" dirty="0" smtClean="0">
                          <a:latin typeface="Book Antiqua" panose="02040602050305030304" pitchFamily="18" charset="0"/>
                        </a:rPr>
                        <a:t>", "008ca91a44325f42db4f1d3b22fd12a8")</a:t>
                      </a:r>
                    </a:p>
                    <a:p>
                      <a:r>
                        <a:rPr lang="en-IN" sz="1400" b="0" i="0" baseline="0" dirty="0" smtClean="0">
                          <a:latin typeface="Book Antiqua" panose="02040602050305030304" pitchFamily="18" charset="0"/>
                        </a:rPr>
                        <a:t>				.</a:t>
                      </a:r>
                      <a:r>
                        <a:rPr lang="en-IN" sz="1400" b="0" i="0" baseline="0" dirty="0" err="1" smtClean="0">
                          <a:latin typeface="Book Antiqua" panose="02040602050305030304" pitchFamily="18" charset="0"/>
                        </a:rPr>
                        <a:t>formParam</a:t>
                      </a:r>
                      <a:r>
                        <a:rPr lang="en-IN" sz="1400" b="0" i="0" baseline="0" dirty="0" smtClean="0">
                          <a:latin typeface="Book Antiqua" panose="02040602050305030304" pitchFamily="18" charset="0"/>
                        </a:rPr>
                        <a:t>("action", "process")</a:t>
                      </a:r>
                    </a:p>
                    <a:p>
                      <a:r>
                        <a:rPr lang="en-IN" sz="1400" b="0" i="0" baseline="0" dirty="0" smtClean="0">
                          <a:latin typeface="Book Antiqua" panose="02040602050305030304" pitchFamily="18" charset="0"/>
                        </a:rPr>
                        <a:t>				.</a:t>
                      </a:r>
                      <a:r>
                        <a:rPr lang="en-IN" sz="1400" b="0" i="0" baseline="0" dirty="0" err="1" smtClean="0">
                          <a:latin typeface="Book Antiqua" panose="02040602050305030304" pitchFamily="18" charset="0"/>
                        </a:rPr>
                        <a:t>formParam</a:t>
                      </a:r>
                      <a:r>
                        <a:rPr lang="en-IN" sz="1400" b="0" i="0" baseline="0" dirty="0" smtClean="0">
                          <a:latin typeface="Book Antiqua" panose="02040602050305030304" pitchFamily="18" charset="0"/>
                        </a:rPr>
                        <a:t>("</a:t>
                      </a:r>
                      <a:r>
                        <a:rPr lang="en-IN" sz="1400" b="0" i="0" baseline="0" dirty="0" err="1" smtClean="0">
                          <a:latin typeface="Book Antiqua" panose="02040602050305030304" pitchFamily="18" charset="0"/>
                        </a:rPr>
                        <a:t>userName</a:t>
                      </a:r>
                      <a:r>
                        <a:rPr lang="en-IN" sz="1400" b="0" i="0" baseline="0" dirty="0" smtClean="0">
                          <a:latin typeface="Book Antiqua" panose="02040602050305030304" pitchFamily="18" charset="0"/>
                        </a:rPr>
                        <a:t>", "</a:t>
                      </a:r>
                      <a:r>
                        <a:rPr lang="en-IN" sz="1400" b="0" i="0" baseline="0" dirty="0" err="1" smtClean="0">
                          <a:latin typeface="Book Antiqua" panose="02040602050305030304" pitchFamily="18" charset="0"/>
                        </a:rPr>
                        <a:t>Testlab</a:t>
                      </a:r>
                      <a:r>
                        <a:rPr lang="en-IN" sz="1400" b="0" i="0" baseline="0" dirty="0" smtClean="0">
                          <a:latin typeface="Book Antiqua" panose="02040602050305030304" pitchFamily="18" charset="0"/>
                        </a:rPr>
                        <a:t>")</a:t>
                      </a:r>
                    </a:p>
                    <a:p>
                      <a:r>
                        <a:rPr lang="en-IN" sz="1400" b="0" i="0" baseline="0" dirty="0" smtClean="0">
                          <a:latin typeface="Book Antiqua" panose="02040602050305030304" pitchFamily="18" charset="0"/>
                        </a:rPr>
                        <a:t>				.</a:t>
                      </a:r>
                      <a:r>
                        <a:rPr lang="en-IN" sz="1400" b="0" i="0" baseline="0" dirty="0" err="1" smtClean="0">
                          <a:latin typeface="Book Antiqua" panose="02040602050305030304" pitchFamily="18" charset="0"/>
                        </a:rPr>
                        <a:t>formParam</a:t>
                      </a:r>
                      <a:r>
                        <a:rPr lang="en-IN" sz="1400" b="0" i="0" baseline="0" dirty="0" smtClean="0">
                          <a:latin typeface="Book Antiqua" panose="02040602050305030304" pitchFamily="18" charset="0"/>
                        </a:rPr>
                        <a:t>("password", "</a:t>
                      </a:r>
                      <a:r>
                        <a:rPr lang="en-IN" sz="1400" b="0" i="0" baseline="0" dirty="0" err="1" smtClean="0">
                          <a:latin typeface="Book Antiqua" panose="02040602050305030304" pitchFamily="18" charset="0"/>
                        </a:rPr>
                        <a:t>testlab</a:t>
                      </a:r>
                      <a:r>
                        <a:rPr lang="en-IN" sz="1400" b="0" i="0" baseline="0" dirty="0" smtClean="0">
                          <a:latin typeface="Book Antiqua" panose="02040602050305030304" pitchFamily="18" charset="0"/>
                        </a:rPr>
                        <a:t>")</a:t>
                      </a:r>
                      <a:endParaRPr lang="en-IN" sz="1400" b="0" i="0" baseline="0" dirty="0">
                        <a:latin typeface="Book Antiqua" panose="02040602050305030304" pitchFamily="18" charset="0"/>
                      </a:endParaRPr>
                    </a:p>
                  </a:txBody>
                  <a:tcPr/>
                </a:tc>
              </a:tr>
            </a:tbl>
          </a:graphicData>
        </a:graphic>
      </p:graphicFrame>
    </p:spTree>
    <p:extLst>
      <p:ext uri="{BB962C8B-B14F-4D97-AF65-F5344CB8AC3E}">
        <p14:creationId xmlns:p14="http://schemas.microsoft.com/office/powerpoint/2010/main" val="392357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Gatling </a:t>
            </a:r>
            <a:r>
              <a:rPr lang="en-IN" dirty="0" smtClean="0"/>
              <a:t>:Running the Scenario</a:t>
            </a:r>
            <a:endParaRPr lang="en-IN" dirty="0"/>
          </a:p>
        </p:txBody>
      </p:sp>
      <p:sp>
        <p:nvSpPr>
          <p:cNvPr id="5" name="Content Placeholder 4"/>
          <p:cNvSpPr>
            <a:spLocks noGrp="1"/>
          </p:cNvSpPr>
          <p:nvPr>
            <p:ph idx="1"/>
          </p:nvPr>
        </p:nvSpPr>
        <p:spPr/>
        <p:txBody>
          <a:bodyPr/>
          <a:lstStyle/>
          <a:p>
            <a:r>
              <a:rPr lang="en-IN" dirty="0" smtClean="0"/>
              <a:t>Isolate by scenario</a:t>
            </a:r>
          </a:p>
          <a:p>
            <a:pPr lvl="1"/>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013119717"/>
              </p:ext>
            </p:extLst>
          </p:nvPr>
        </p:nvGraphicFramePr>
        <p:xfrm>
          <a:off x="1363621" y="2682652"/>
          <a:ext cx="8128000" cy="1188720"/>
        </p:xfrm>
        <a:graphic>
          <a:graphicData uri="http://schemas.openxmlformats.org/drawingml/2006/table">
            <a:tbl>
              <a:tblPr firstRow="1" bandRow="1">
                <a:tableStyleId>{073A0DAA-6AF3-43AB-8588-CEC1D06C72B9}</a:tableStyleId>
              </a:tblPr>
              <a:tblGrid>
                <a:gridCol w="8128000"/>
              </a:tblGrid>
              <a:tr h="370840">
                <a:tc>
                  <a:txBody>
                    <a:bodyPr/>
                    <a:lstStyle/>
                    <a:p>
                      <a:r>
                        <a:rPr lang="en-IN" b="0" dirty="0" err="1" smtClean="0">
                          <a:latin typeface="Book Antiqua" panose="02040602050305030304" pitchFamily="18" charset="0"/>
                        </a:rPr>
                        <a:t>val</a:t>
                      </a:r>
                      <a:r>
                        <a:rPr lang="en-IN" b="0" dirty="0" smtClean="0">
                          <a:latin typeface="Book Antiqua" panose="02040602050305030304" pitchFamily="18" charset="0"/>
                        </a:rPr>
                        <a:t> userset1 =   scenario("Landing Page").exec(</a:t>
                      </a:r>
                      <a:r>
                        <a:rPr lang="en-IN" b="0" dirty="0" err="1" smtClean="0">
                          <a:latin typeface="Book Antiqua" panose="02040602050305030304" pitchFamily="18" charset="0"/>
                        </a:rPr>
                        <a:t>Landing.landing</a:t>
                      </a:r>
                      <a:r>
                        <a:rPr lang="en-IN" b="0" dirty="0" smtClean="0">
                          <a:latin typeface="Book Antiqua" panose="02040602050305030304" pitchFamily="18" charset="0"/>
                        </a:rPr>
                        <a:t>)</a:t>
                      </a:r>
                    </a:p>
                    <a:p>
                      <a:r>
                        <a:rPr lang="en-IN" b="0" dirty="0" err="1" smtClean="0">
                          <a:latin typeface="Book Antiqua" panose="02040602050305030304" pitchFamily="18" charset="0"/>
                        </a:rPr>
                        <a:t>val</a:t>
                      </a:r>
                      <a:r>
                        <a:rPr lang="en-IN" b="0" dirty="0" smtClean="0">
                          <a:latin typeface="Book Antiqua" panose="02040602050305030304" pitchFamily="18" charset="0"/>
                        </a:rPr>
                        <a:t> userset2 = </a:t>
                      </a:r>
                      <a:r>
                        <a:rPr lang="en-IN" b="0" baseline="0" dirty="0" smtClean="0">
                          <a:latin typeface="Book Antiqua" panose="02040602050305030304" pitchFamily="18" charset="0"/>
                        </a:rPr>
                        <a:t> </a:t>
                      </a:r>
                      <a:r>
                        <a:rPr lang="en-IN" b="0" dirty="0" smtClean="0">
                          <a:latin typeface="Book Antiqua" panose="02040602050305030304" pitchFamily="18" charset="0"/>
                        </a:rPr>
                        <a:t>scenario(</a:t>
                      </a:r>
                      <a:r>
                        <a:rPr lang="en-IN" b="0" dirty="0" err="1" smtClean="0">
                          <a:latin typeface="Book Antiqua" panose="02040602050305030304" pitchFamily="18" charset="0"/>
                        </a:rPr>
                        <a:t>scenarioName</a:t>
                      </a:r>
                      <a:r>
                        <a:rPr lang="en-IN" b="0" dirty="0" smtClean="0">
                          <a:latin typeface="Book Antiqua" panose="02040602050305030304" pitchFamily="18" charset="0"/>
                        </a:rPr>
                        <a:t> = "Search").exec(</a:t>
                      </a:r>
                      <a:r>
                        <a:rPr lang="en-IN" b="0" dirty="0" err="1" smtClean="0">
                          <a:latin typeface="Book Antiqua" panose="02040602050305030304" pitchFamily="18" charset="0"/>
                        </a:rPr>
                        <a:t>Search.search</a:t>
                      </a:r>
                      <a:r>
                        <a:rPr lang="en-IN" b="0" dirty="0" smtClean="0">
                          <a:latin typeface="Book Antiqua" panose="02040602050305030304" pitchFamily="18" charset="0"/>
                        </a:rPr>
                        <a:t>)</a:t>
                      </a:r>
                    </a:p>
                    <a:p>
                      <a:r>
                        <a:rPr lang="en-IN" b="0" dirty="0" err="1" smtClean="0">
                          <a:latin typeface="Book Antiqua" panose="02040602050305030304" pitchFamily="18" charset="0"/>
                        </a:rPr>
                        <a:t>val</a:t>
                      </a:r>
                      <a:r>
                        <a:rPr lang="en-IN" b="0" dirty="0" smtClean="0">
                          <a:latin typeface="Book Antiqua" panose="02040602050305030304" pitchFamily="18" charset="0"/>
                        </a:rPr>
                        <a:t> userset3 =  scenario(</a:t>
                      </a:r>
                      <a:r>
                        <a:rPr lang="en-IN" b="0" dirty="0" err="1" smtClean="0">
                          <a:latin typeface="Book Antiqua" panose="02040602050305030304" pitchFamily="18" charset="0"/>
                        </a:rPr>
                        <a:t>scenarioName</a:t>
                      </a:r>
                      <a:r>
                        <a:rPr lang="en-IN" b="0" dirty="0" smtClean="0">
                          <a:latin typeface="Book Antiqua" panose="02040602050305030304" pitchFamily="18" charset="0"/>
                        </a:rPr>
                        <a:t> = "Edit").exec(</a:t>
                      </a:r>
                      <a:r>
                        <a:rPr lang="en-IN" b="0" dirty="0" err="1" smtClean="0">
                          <a:latin typeface="Book Antiqua" panose="02040602050305030304" pitchFamily="18" charset="0"/>
                        </a:rPr>
                        <a:t>Edit.edit</a:t>
                      </a:r>
                      <a:r>
                        <a:rPr lang="en-IN" b="0" dirty="0" smtClean="0">
                          <a:latin typeface="Book Antiqua" panose="02040602050305030304" pitchFamily="18" charset="0"/>
                        </a:rPr>
                        <a:t>)</a:t>
                      </a:r>
                    </a:p>
                    <a:p>
                      <a:endParaRPr lang="en-IN" b="0" dirty="0">
                        <a:latin typeface="Book Antiqua" panose="02040602050305030304" pitchFamily="18" charset="0"/>
                      </a:endParaRPr>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756080074"/>
              </p:ext>
            </p:extLst>
          </p:nvPr>
        </p:nvGraphicFramePr>
        <p:xfrm>
          <a:off x="1363621" y="4393435"/>
          <a:ext cx="8128000" cy="1737360"/>
        </p:xfrm>
        <a:graphic>
          <a:graphicData uri="http://schemas.openxmlformats.org/drawingml/2006/table">
            <a:tbl>
              <a:tblPr firstRow="1" bandRow="1">
                <a:tableStyleId>{7DF18680-E054-41AD-8BC1-D1AEF772440D}</a:tableStyleId>
              </a:tblPr>
              <a:tblGrid>
                <a:gridCol w="8128000"/>
              </a:tblGrid>
              <a:tr h="370840">
                <a:tc>
                  <a:txBody>
                    <a:bodyPr/>
                    <a:lstStyle/>
                    <a:p>
                      <a:pPr marL="0" algn="l" defTabSz="457200" rtl="0" eaLnBrk="1" latinLnBrk="0" hangingPunct="1"/>
                      <a:r>
                        <a:rPr lang="en-IN" sz="1800" b="0" kern="1200" dirty="0" err="1" smtClean="0">
                          <a:solidFill>
                            <a:schemeClr val="lt1"/>
                          </a:solidFill>
                          <a:latin typeface="Book Antiqua" panose="02040602050305030304" pitchFamily="18" charset="0"/>
                          <a:ea typeface="+mn-ea"/>
                          <a:cs typeface="+mn-cs"/>
                        </a:rPr>
                        <a:t>setUp</a:t>
                      </a:r>
                      <a:r>
                        <a:rPr lang="en-IN" sz="1800" b="0" kern="1200" dirty="0" smtClean="0">
                          <a:solidFill>
                            <a:schemeClr val="lt1"/>
                          </a:solidFill>
                          <a:latin typeface="Book Antiqua" panose="02040602050305030304" pitchFamily="18" charset="0"/>
                          <a:ea typeface="+mn-ea"/>
                          <a:cs typeface="+mn-cs"/>
                        </a:rPr>
                        <a:t>(</a:t>
                      </a:r>
                    </a:p>
                    <a:p>
                      <a:pPr marL="0" algn="l" defTabSz="457200" rtl="0" eaLnBrk="1" latinLnBrk="0" hangingPunct="1"/>
                      <a:r>
                        <a:rPr lang="en-IN" sz="1800" b="0" kern="1200" dirty="0" smtClean="0">
                          <a:solidFill>
                            <a:schemeClr val="lt1"/>
                          </a:solidFill>
                          <a:latin typeface="Book Antiqua" panose="02040602050305030304" pitchFamily="18" charset="0"/>
                          <a:ea typeface="+mn-ea"/>
                          <a:cs typeface="+mn-cs"/>
                        </a:rPr>
                        <a:t>		</a:t>
                      </a:r>
                      <a:r>
                        <a:rPr lang="en-IN" sz="1800" b="0" kern="1200" dirty="0" smtClean="0">
                          <a:solidFill>
                            <a:srgbClr val="FFFF00"/>
                          </a:solidFill>
                          <a:latin typeface="Book Antiqua" panose="02040602050305030304" pitchFamily="18" charset="0"/>
                          <a:ea typeface="+mn-ea"/>
                          <a:cs typeface="+mn-cs"/>
                        </a:rPr>
                        <a:t>userset1</a:t>
                      </a:r>
                      <a:r>
                        <a:rPr lang="en-IN" sz="1800" b="0" kern="1200" dirty="0" smtClean="0">
                          <a:solidFill>
                            <a:schemeClr val="lt1"/>
                          </a:solidFill>
                          <a:latin typeface="Book Antiqua" panose="02040602050305030304" pitchFamily="18" charset="0"/>
                          <a:ea typeface="+mn-ea"/>
                          <a:cs typeface="+mn-cs"/>
                        </a:rPr>
                        <a:t>.inject(</a:t>
                      </a:r>
                      <a:r>
                        <a:rPr lang="en-IN" sz="1800" b="0" kern="1200" dirty="0" err="1" smtClean="0">
                          <a:solidFill>
                            <a:schemeClr val="lt1"/>
                          </a:solidFill>
                          <a:latin typeface="Book Antiqua" panose="02040602050305030304" pitchFamily="18" charset="0"/>
                          <a:ea typeface="+mn-ea"/>
                          <a:cs typeface="+mn-cs"/>
                        </a:rPr>
                        <a:t>atOnceUsers</a:t>
                      </a:r>
                      <a:r>
                        <a:rPr lang="en-IN" sz="1800" b="0" kern="1200" dirty="0" smtClean="0">
                          <a:solidFill>
                            <a:schemeClr val="lt1"/>
                          </a:solidFill>
                          <a:latin typeface="Book Antiqua" panose="02040602050305030304" pitchFamily="18" charset="0"/>
                          <a:ea typeface="+mn-ea"/>
                          <a:cs typeface="+mn-cs"/>
                        </a:rPr>
                        <a:t>(1)),</a:t>
                      </a:r>
                    </a:p>
                    <a:p>
                      <a:pPr marL="0" algn="l" defTabSz="457200" rtl="0" eaLnBrk="1" latinLnBrk="0" hangingPunct="1"/>
                      <a:r>
                        <a:rPr lang="en-IN" sz="1800" b="0" kern="1200" dirty="0" smtClean="0">
                          <a:solidFill>
                            <a:schemeClr val="lt1"/>
                          </a:solidFill>
                          <a:latin typeface="Book Antiqua" panose="02040602050305030304" pitchFamily="18" charset="0"/>
                          <a:ea typeface="+mn-ea"/>
                          <a:cs typeface="+mn-cs"/>
                        </a:rPr>
                        <a:t>		</a:t>
                      </a:r>
                      <a:r>
                        <a:rPr lang="en-IN" sz="1800" b="0" kern="1200" dirty="0" smtClean="0">
                          <a:solidFill>
                            <a:srgbClr val="FFFF00"/>
                          </a:solidFill>
                          <a:latin typeface="Book Antiqua" panose="02040602050305030304" pitchFamily="18" charset="0"/>
                          <a:ea typeface="+mn-ea"/>
                          <a:cs typeface="+mn-cs"/>
                        </a:rPr>
                        <a:t>userset2.</a:t>
                      </a:r>
                      <a:r>
                        <a:rPr lang="en-IN" sz="1800" b="0" kern="1200" dirty="0" smtClean="0">
                          <a:solidFill>
                            <a:schemeClr val="lt1"/>
                          </a:solidFill>
                          <a:latin typeface="Book Antiqua" panose="02040602050305030304" pitchFamily="18" charset="0"/>
                          <a:ea typeface="+mn-ea"/>
                          <a:cs typeface="+mn-cs"/>
                        </a:rPr>
                        <a:t>inject(</a:t>
                      </a:r>
                      <a:r>
                        <a:rPr lang="en-IN" sz="1800" b="0" kern="1200" dirty="0" err="1" smtClean="0">
                          <a:solidFill>
                            <a:schemeClr val="lt1"/>
                          </a:solidFill>
                          <a:latin typeface="Book Antiqua" panose="02040602050305030304" pitchFamily="18" charset="0"/>
                          <a:ea typeface="+mn-ea"/>
                          <a:cs typeface="+mn-cs"/>
                        </a:rPr>
                        <a:t>atOnceUsers</a:t>
                      </a:r>
                      <a:r>
                        <a:rPr lang="en-IN" sz="1800" b="0" kern="1200" dirty="0" smtClean="0">
                          <a:solidFill>
                            <a:schemeClr val="lt1"/>
                          </a:solidFill>
                          <a:latin typeface="Book Antiqua" panose="02040602050305030304" pitchFamily="18" charset="0"/>
                          <a:ea typeface="+mn-ea"/>
                          <a:cs typeface="+mn-cs"/>
                        </a:rPr>
                        <a:t>(5)),</a:t>
                      </a:r>
                    </a:p>
                    <a:p>
                      <a:pPr marL="0" algn="l" defTabSz="457200" rtl="0" eaLnBrk="1" latinLnBrk="0" hangingPunct="1"/>
                      <a:r>
                        <a:rPr lang="en-IN" sz="1800" b="0" kern="1200" dirty="0" smtClean="0">
                          <a:solidFill>
                            <a:schemeClr val="lt1"/>
                          </a:solidFill>
                          <a:latin typeface="Book Antiqua" panose="02040602050305030304" pitchFamily="18" charset="0"/>
                          <a:ea typeface="+mn-ea"/>
                          <a:cs typeface="+mn-cs"/>
                        </a:rPr>
                        <a:t>		</a:t>
                      </a:r>
                      <a:r>
                        <a:rPr lang="en-IN" sz="1800" b="0" kern="1200" dirty="0" smtClean="0">
                          <a:solidFill>
                            <a:srgbClr val="FFFF00"/>
                          </a:solidFill>
                          <a:latin typeface="Book Antiqua" panose="02040602050305030304" pitchFamily="18" charset="0"/>
                          <a:ea typeface="+mn-ea"/>
                          <a:cs typeface="+mn-cs"/>
                        </a:rPr>
                        <a:t>userset3</a:t>
                      </a:r>
                      <a:r>
                        <a:rPr lang="en-IN" sz="1800" b="0" kern="1200" dirty="0" smtClean="0">
                          <a:solidFill>
                            <a:schemeClr val="lt1"/>
                          </a:solidFill>
                          <a:latin typeface="Book Antiqua" panose="02040602050305030304" pitchFamily="18" charset="0"/>
                          <a:ea typeface="+mn-ea"/>
                          <a:cs typeface="+mn-cs"/>
                        </a:rPr>
                        <a:t>.inject(</a:t>
                      </a:r>
                      <a:r>
                        <a:rPr lang="en-IN" sz="1800" b="0" kern="1200" dirty="0" err="1" smtClean="0">
                          <a:solidFill>
                            <a:schemeClr val="lt1"/>
                          </a:solidFill>
                          <a:latin typeface="Book Antiqua" panose="02040602050305030304" pitchFamily="18" charset="0"/>
                          <a:ea typeface="+mn-ea"/>
                          <a:cs typeface="+mn-cs"/>
                        </a:rPr>
                        <a:t>atOnceUsers</a:t>
                      </a:r>
                      <a:r>
                        <a:rPr lang="en-IN" sz="1800" b="0" kern="1200" dirty="0" smtClean="0">
                          <a:solidFill>
                            <a:schemeClr val="lt1"/>
                          </a:solidFill>
                          <a:latin typeface="Book Antiqua" panose="02040602050305030304" pitchFamily="18" charset="0"/>
                          <a:ea typeface="+mn-ea"/>
                          <a:cs typeface="+mn-cs"/>
                        </a:rPr>
                        <a:t>(1))</a:t>
                      </a:r>
                    </a:p>
                    <a:p>
                      <a:pPr marL="0" algn="l" defTabSz="457200" rtl="0" eaLnBrk="1" latinLnBrk="0" hangingPunct="1"/>
                      <a:r>
                        <a:rPr lang="en-IN" sz="1800" b="0" kern="1200" dirty="0" smtClean="0">
                          <a:solidFill>
                            <a:schemeClr val="lt1"/>
                          </a:solidFill>
                          <a:latin typeface="Book Antiqua" panose="02040602050305030304" pitchFamily="18" charset="0"/>
                          <a:ea typeface="+mn-ea"/>
                          <a:cs typeface="+mn-cs"/>
                        </a:rPr>
                        <a:t>	   </a:t>
                      </a:r>
                    </a:p>
                    <a:p>
                      <a:pPr marL="0" algn="l" defTabSz="457200" rtl="0" eaLnBrk="1" latinLnBrk="0" hangingPunct="1"/>
                      <a:r>
                        <a:rPr lang="en-IN" sz="1800" b="0" kern="1200" dirty="0" smtClean="0">
                          <a:solidFill>
                            <a:schemeClr val="lt1"/>
                          </a:solidFill>
                          <a:latin typeface="Book Antiqua" panose="02040602050305030304" pitchFamily="18" charset="0"/>
                          <a:ea typeface="+mn-ea"/>
                          <a:cs typeface="+mn-cs"/>
                        </a:rPr>
                        <a:t>            ).protocols(</a:t>
                      </a:r>
                      <a:r>
                        <a:rPr lang="en-IN" sz="1800" b="0" kern="1200" dirty="0" err="1" smtClean="0">
                          <a:solidFill>
                            <a:schemeClr val="lt1"/>
                          </a:solidFill>
                          <a:latin typeface="Book Antiqua" panose="02040602050305030304" pitchFamily="18" charset="0"/>
                          <a:ea typeface="+mn-ea"/>
                          <a:cs typeface="+mn-cs"/>
                        </a:rPr>
                        <a:t>httpProtocol</a:t>
                      </a:r>
                      <a:r>
                        <a:rPr lang="en-IN" sz="1800" b="0" kern="1200" dirty="0" smtClean="0">
                          <a:solidFill>
                            <a:schemeClr val="lt1"/>
                          </a:solidFill>
                          <a:latin typeface="Book Antiqua" panose="02040602050305030304" pitchFamily="18" charset="0"/>
                          <a:ea typeface="+mn-ea"/>
                          <a:cs typeface="+mn-cs"/>
                        </a:rPr>
                        <a:t>)</a:t>
                      </a:r>
                      <a:endParaRPr lang="en-IN" sz="1800" b="0" kern="1200" dirty="0">
                        <a:solidFill>
                          <a:schemeClr val="lt1"/>
                        </a:solidFill>
                        <a:latin typeface="Book Antiqua" panose="02040602050305030304" pitchFamily="18" charset="0"/>
                        <a:ea typeface="+mn-ea"/>
                        <a:cs typeface="+mn-cs"/>
                      </a:endParaRPr>
                    </a:p>
                  </a:txBody>
                  <a:tcPr/>
                </a:tc>
              </a:tr>
            </a:tbl>
          </a:graphicData>
        </a:graphic>
      </p:graphicFrame>
    </p:spTree>
    <p:extLst>
      <p:ext uri="{BB962C8B-B14F-4D97-AF65-F5344CB8AC3E}">
        <p14:creationId xmlns:p14="http://schemas.microsoft.com/office/powerpoint/2010/main" val="1632420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Gatling </a:t>
            </a:r>
            <a:r>
              <a:rPr lang="en-IN" dirty="0" smtClean="0"/>
              <a:t>:checks</a:t>
            </a:r>
            <a:endParaRPr lang="en-IN" dirty="0"/>
          </a:p>
        </p:txBody>
      </p:sp>
      <p:sp>
        <p:nvSpPr>
          <p:cNvPr id="5" name="Content Placeholder 4"/>
          <p:cNvSpPr>
            <a:spLocks noGrp="1"/>
          </p:cNvSpPr>
          <p:nvPr>
            <p:ph idx="1"/>
          </p:nvPr>
        </p:nvSpPr>
        <p:spPr/>
        <p:txBody>
          <a:bodyPr/>
          <a:lstStyle/>
          <a:p>
            <a:r>
              <a:rPr lang="en-IN" dirty="0" smtClean="0"/>
              <a:t>http status check</a:t>
            </a:r>
          </a:p>
          <a:p>
            <a:pPr lvl="1"/>
            <a:r>
              <a:rPr lang="en-IN" dirty="0" smtClean="0"/>
              <a:t>check(status.is(status code)</a:t>
            </a:r>
          </a:p>
          <a:p>
            <a:pPr lvl="2"/>
            <a:r>
              <a:rPr lang="en-IN" dirty="0"/>
              <a:t>check(status.is(200</a:t>
            </a:r>
            <a:r>
              <a:rPr lang="en-IN" dirty="0" smtClean="0"/>
              <a:t>)</a:t>
            </a:r>
          </a:p>
          <a:p>
            <a:pPr lvl="2"/>
            <a:r>
              <a:rPr lang="en-IN" dirty="0"/>
              <a:t>check(status.in(200 to 210</a:t>
            </a:r>
            <a:r>
              <a:rPr lang="en-IN" dirty="0" smtClean="0"/>
              <a:t>) </a:t>
            </a:r>
          </a:p>
          <a:p>
            <a:pPr lvl="2"/>
            <a:endParaRPr lang="en-IN" dirty="0"/>
          </a:p>
          <a:p>
            <a:pPr lvl="2"/>
            <a:endParaRPr lang="en-IN" dirty="0" smtClean="0"/>
          </a:p>
          <a:p>
            <a:pPr lvl="2"/>
            <a:endParaRPr lang="en-IN" dirty="0"/>
          </a:p>
          <a:p>
            <a:pPr lvl="1"/>
            <a:r>
              <a:rPr lang="en-IN" dirty="0" smtClean="0"/>
              <a:t>CSS check</a:t>
            </a:r>
          </a:p>
          <a:p>
            <a:pPr lvl="2"/>
            <a:endParaRPr lang="en-IN" dirty="0" smtClean="0"/>
          </a:p>
          <a:p>
            <a:pPr lvl="2"/>
            <a:endParaRPr lang="en-IN" dirty="0" smtClean="0"/>
          </a:p>
          <a:p>
            <a:pPr lvl="2"/>
            <a:endParaRPr lang="en-IN" dirty="0" smtClean="0"/>
          </a:p>
          <a:p>
            <a:pPr lvl="2"/>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004784988"/>
              </p:ext>
            </p:extLst>
          </p:nvPr>
        </p:nvGraphicFramePr>
        <p:xfrm>
          <a:off x="1619876" y="3578776"/>
          <a:ext cx="5308958" cy="967466"/>
        </p:xfrm>
        <a:graphic>
          <a:graphicData uri="http://schemas.openxmlformats.org/drawingml/2006/table">
            <a:tbl>
              <a:tblPr firstRow="1" bandRow="1">
                <a:tableStyleId>{073A0DAA-6AF3-43AB-8588-CEC1D06C72B9}</a:tableStyleId>
              </a:tblPr>
              <a:tblGrid>
                <a:gridCol w="5308958"/>
              </a:tblGrid>
              <a:tr h="967466">
                <a:tc>
                  <a:txBody>
                    <a:bodyPr/>
                    <a:lstStyle/>
                    <a:p>
                      <a:r>
                        <a:rPr lang="en-IN" dirty="0" smtClean="0"/>
                        <a:t>.</a:t>
                      </a:r>
                      <a:r>
                        <a:rPr lang="en-IN" sz="1800" b="0" dirty="0" smtClean="0">
                          <a:latin typeface="Book Antiqua" panose="02040602050305030304" pitchFamily="18" charset="0"/>
                        </a:rPr>
                        <a:t>exec(http("</a:t>
                      </a:r>
                      <a:r>
                        <a:rPr lang="en-IN" sz="1800" b="0" dirty="0" err="1" smtClean="0">
                          <a:latin typeface="Book Antiqua" panose="02040602050305030304" pitchFamily="18" charset="0"/>
                        </a:rPr>
                        <a:t>Goto</a:t>
                      </a:r>
                      <a:r>
                        <a:rPr lang="en-IN" sz="1800" b="0" dirty="0" smtClean="0">
                          <a:latin typeface="Book Antiqua" panose="02040602050305030304" pitchFamily="18" charset="0"/>
                        </a:rPr>
                        <a:t> Home Page")</a:t>
                      </a:r>
                    </a:p>
                    <a:p>
                      <a:r>
                        <a:rPr lang="en-IN" sz="1800" b="0" dirty="0" smtClean="0">
                          <a:latin typeface="Book Antiqua" panose="02040602050305030304" pitchFamily="18" charset="0"/>
                        </a:rPr>
                        <a:t>			.get("/computers")</a:t>
                      </a:r>
                    </a:p>
                    <a:p>
                      <a:r>
                        <a:rPr lang="en-IN" sz="1800" b="0" dirty="0" smtClean="0">
                          <a:latin typeface="Book Antiqua" panose="02040602050305030304" pitchFamily="18" charset="0"/>
                        </a:rPr>
                        <a:t>  		</a:t>
                      </a:r>
                      <a:r>
                        <a:rPr lang="en-IN" sz="1800" b="0" dirty="0" smtClean="0">
                          <a:solidFill>
                            <a:srgbClr val="FFFF00"/>
                          </a:solidFill>
                          <a:latin typeface="Book Antiqua" panose="02040602050305030304" pitchFamily="18" charset="0"/>
                        </a:rPr>
                        <a:t>.check(status.is(200))</a:t>
                      </a:r>
                      <a:endParaRPr lang="en-IN" sz="1800" b="0" dirty="0">
                        <a:solidFill>
                          <a:srgbClr val="FFFF00"/>
                        </a:solidFill>
                        <a:latin typeface="Book Antiqua" panose="02040602050305030304" pitchFamily="18" charset="0"/>
                      </a:endParaRPr>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79156809"/>
              </p:ext>
            </p:extLst>
          </p:nvPr>
        </p:nvGraphicFramePr>
        <p:xfrm>
          <a:off x="1619876" y="4989276"/>
          <a:ext cx="8128000" cy="1463040"/>
        </p:xfrm>
        <a:graphic>
          <a:graphicData uri="http://schemas.openxmlformats.org/drawingml/2006/table">
            <a:tbl>
              <a:tblPr firstRow="1" bandRow="1">
                <a:tableStyleId>{073A0DAA-6AF3-43AB-8588-CEC1D06C72B9}</a:tableStyleId>
              </a:tblPr>
              <a:tblGrid>
                <a:gridCol w="8128000"/>
              </a:tblGrid>
              <a:tr h="1336170">
                <a:tc>
                  <a:txBody>
                    <a:bodyPr/>
                    <a:lstStyle/>
                    <a:p>
                      <a:r>
                        <a:rPr lang="en-IN" b="0" dirty="0" err="1" smtClean="0">
                          <a:latin typeface="Book Antiqua" panose="02040602050305030304" pitchFamily="18" charset="0"/>
                        </a:rPr>
                        <a:t>SearchFormacbook</a:t>
                      </a:r>
                      <a:endParaRPr lang="en-IN" b="0" dirty="0" smtClean="0">
                        <a:latin typeface="Book Antiqua" panose="02040602050305030304" pitchFamily="18" charset="0"/>
                      </a:endParaRPr>
                    </a:p>
                    <a:p>
                      <a:r>
                        <a:rPr lang="en-IN" b="0" dirty="0" smtClean="0">
                          <a:latin typeface="Book Antiqua" panose="02040602050305030304" pitchFamily="18" charset="0"/>
                        </a:rPr>
                        <a:t>		.exec(http("</a:t>
                      </a:r>
                      <a:r>
                        <a:rPr lang="en-IN" b="0" dirty="0" err="1" smtClean="0">
                          <a:latin typeface="Book Antiqua" panose="02040602050305030304" pitchFamily="18" charset="0"/>
                        </a:rPr>
                        <a:t>SearchForMacBook</a:t>
                      </a:r>
                      <a:r>
                        <a:rPr lang="en-IN" b="0" dirty="0" smtClean="0">
                          <a:latin typeface="Book Antiqua" panose="02040602050305030304" pitchFamily="18" charset="0"/>
                        </a:rPr>
                        <a:t>")</a:t>
                      </a:r>
                    </a:p>
                    <a:p>
                      <a:r>
                        <a:rPr lang="en-IN" b="0" dirty="0" smtClean="0">
                          <a:latin typeface="Book Antiqua" panose="02040602050305030304" pitchFamily="18" charset="0"/>
                        </a:rPr>
                        <a:t>			.get("/</a:t>
                      </a:r>
                      <a:r>
                        <a:rPr lang="en-IN" b="0" dirty="0" err="1" smtClean="0">
                          <a:latin typeface="Book Antiqua" panose="02040602050305030304" pitchFamily="18" charset="0"/>
                        </a:rPr>
                        <a:t>computers?f</a:t>
                      </a:r>
                      <a:r>
                        <a:rPr lang="en-IN" b="0" dirty="0" smtClean="0">
                          <a:latin typeface="Book Antiqua" panose="02040602050305030304" pitchFamily="18" charset="0"/>
                        </a:rPr>
                        <a:t>=</a:t>
                      </a:r>
                      <a:r>
                        <a:rPr lang="en-IN" b="0" dirty="0" err="1" smtClean="0">
                          <a:latin typeface="Book Antiqua" panose="02040602050305030304" pitchFamily="18" charset="0"/>
                        </a:rPr>
                        <a:t>macbook</a:t>
                      </a:r>
                      <a:r>
                        <a:rPr lang="en-IN" b="0" dirty="0" smtClean="0">
                          <a:latin typeface="Book Antiqua" panose="02040602050305030304" pitchFamily="18" charset="0"/>
                        </a:rPr>
                        <a:t>").</a:t>
                      </a:r>
                      <a:r>
                        <a:rPr lang="en-IN" b="0" dirty="0" smtClean="0">
                          <a:solidFill>
                            <a:srgbClr val="FFFF00"/>
                          </a:solidFill>
                          <a:latin typeface="Book Antiqua" panose="02040602050305030304" pitchFamily="18" charset="0"/>
                        </a:rPr>
                        <a:t>check(</a:t>
                      </a:r>
                      <a:r>
                        <a:rPr lang="en-IN" b="0" dirty="0" err="1" smtClean="0">
                          <a:solidFill>
                            <a:srgbClr val="FFFF00"/>
                          </a:solidFill>
                          <a:latin typeface="Book Antiqua" panose="02040602050305030304" pitchFamily="18" charset="0"/>
                        </a:rPr>
                        <a:t>css</a:t>
                      </a:r>
                      <a:r>
                        <a:rPr lang="en-IN" b="0" dirty="0" smtClean="0">
                          <a:solidFill>
                            <a:srgbClr val="FFFF00"/>
                          </a:solidFill>
                          <a:latin typeface="Book Antiqua" panose="02040602050305030304" pitchFamily="18" charset="0"/>
                        </a:rPr>
                        <a:t>("a:contains ('</a:t>
                      </a:r>
                      <a:r>
                        <a:rPr lang="en-IN" b="0" dirty="0" err="1" smtClean="0">
                          <a:solidFill>
                            <a:srgbClr val="FFFF00"/>
                          </a:solidFill>
                          <a:latin typeface="Book Antiqua" panose="02040602050305030304" pitchFamily="18" charset="0"/>
                        </a:rPr>
                        <a:t>MAcBook</a:t>
                      </a:r>
                      <a:r>
                        <a:rPr lang="en-IN" b="0" dirty="0" smtClean="0">
                          <a:solidFill>
                            <a:srgbClr val="FFFF00"/>
                          </a:solidFill>
                          <a:latin typeface="Book Antiqua" panose="02040602050305030304" pitchFamily="18" charset="0"/>
                        </a:rPr>
                        <a:t>')" ,"</a:t>
                      </a:r>
                      <a:r>
                        <a:rPr lang="en-IN" b="0" dirty="0" err="1" smtClean="0">
                          <a:solidFill>
                            <a:srgbClr val="FFFF00"/>
                          </a:solidFill>
                          <a:latin typeface="Book Antiqua" panose="02040602050305030304" pitchFamily="18" charset="0"/>
                        </a:rPr>
                        <a:t>href</a:t>
                      </a:r>
                      <a:r>
                        <a:rPr lang="en-IN" b="0" dirty="0" smtClean="0">
                          <a:solidFill>
                            <a:srgbClr val="FFFF00"/>
                          </a:solidFill>
                          <a:latin typeface="Book Antiqua" panose="02040602050305030304" pitchFamily="18" charset="0"/>
                        </a:rPr>
                        <a:t>").</a:t>
                      </a:r>
                      <a:r>
                        <a:rPr lang="en-IN" b="0" dirty="0" err="1" smtClean="0">
                          <a:latin typeface="Book Antiqua" panose="02040602050305030304" pitchFamily="18" charset="0"/>
                        </a:rPr>
                        <a:t>saveAs</a:t>
                      </a:r>
                      <a:r>
                        <a:rPr lang="en-IN" b="0" dirty="0" smtClean="0">
                          <a:latin typeface="Book Antiqua" panose="02040602050305030304" pitchFamily="18" charset="0"/>
                        </a:rPr>
                        <a:t>("</a:t>
                      </a:r>
                      <a:r>
                        <a:rPr lang="en-IN" b="0" dirty="0" err="1" smtClean="0">
                          <a:latin typeface="Book Antiqua" panose="02040602050305030304" pitchFamily="18" charset="0"/>
                        </a:rPr>
                        <a:t>macbook</a:t>
                      </a:r>
                      <a:r>
                        <a:rPr lang="en-IN" b="0" dirty="0" smtClean="0">
                          <a:latin typeface="Book Antiqua" panose="02040602050305030304" pitchFamily="18" charset="0"/>
                        </a:rPr>
                        <a:t>")))</a:t>
                      </a:r>
                    </a:p>
                    <a:p>
                      <a:r>
                        <a:rPr lang="en-IN" b="0" dirty="0" smtClean="0">
                          <a:latin typeface="Book Antiqua" panose="02040602050305030304" pitchFamily="18" charset="0"/>
                        </a:rPr>
                        <a:t>		.pause(52)</a:t>
                      </a:r>
                      <a:endParaRPr lang="en-IN" b="0" dirty="0">
                        <a:latin typeface="Book Antiqua" panose="02040602050305030304" pitchFamily="18" charset="0"/>
                      </a:endParaRPr>
                    </a:p>
                  </a:txBody>
                  <a:tcPr/>
                </a:tc>
              </a:tr>
            </a:tbl>
          </a:graphicData>
        </a:graphic>
      </p:graphicFrame>
    </p:spTree>
    <p:extLst>
      <p:ext uri="{BB962C8B-B14F-4D97-AF65-F5344CB8AC3E}">
        <p14:creationId xmlns:p14="http://schemas.microsoft.com/office/powerpoint/2010/main" val="2672958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Gatling :Check</a:t>
            </a:r>
            <a:endParaRPr lang="en-IN"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374970319"/>
              </p:ext>
            </p:extLst>
          </p:nvPr>
        </p:nvGraphicFramePr>
        <p:xfrm>
          <a:off x="677862" y="2160588"/>
          <a:ext cx="8788109" cy="3383280"/>
        </p:xfrm>
        <a:graphic>
          <a:graphicData uri="http://schemas.openxmlformats.org/drawingml/2006/table">
            <a:tbl>
              <a:tblPr firstRow="1" bandRow="1">
                <a:tableStyleId>{073A0DAA-6AF3-43AB-8588-CEC1D06C72B9}</a:tableStyleId>
              </a:tblPr>
              <a:tblGrid>
                <a:gridCol w="8788109"/>
              </a:tblGrid>
              <a:tr h="788674">
                <a:tc>
                  <a:txBody>
                    <a:bodyPr/>
                    <a:lstStyle/>
                    <a:p>
                      <a:r>
                        <a:rPr lang="en-IN" b="0" dirty="0" smtClean="0">
                          <a:latin typeface="Book Antiqua" panose="02040602050305030304" pitchFamily="18" charset="0"/>
                        </a:rPr>
                        <a:t>exec(http("Login")</a:t>
                      </a:r>
                    </a:p>
                    <a:p>
                      <a:r>
                        <a:rPr lang="en-IN" b="0" dirty="0" smtClean="0">
                          <a:latin typeface="Book Antiqua" panose="02040602050305030304" pitchFamily="18" charset="0"/>
                        </a:rPr>
                        <a:t>					.post("/</a:t>
                      </a:r>
                      <a:r>
                        <a:rPr lang="en-IN" b="0" dirty="0" err="1" smtClean="0">
                          <a:latin typeface="Book Antiqua" panose="02040602050305030304" pitchFamily="18" charset="0"/>
                        </a:rPr>
                        <a:t>login.php</a:t>
                      </a:r>
                      <a:r>
                        <a:rPr lang="en-IN" b="0" dirty="0" smtClean="0">
                          <a:latin typeface="Book Antiqua" panose="02040602050305030304" pitchFamily="18" charset="0"/>
                        </a:rPr>
                        <a:t>")</a:t>
                      </a:r>
                    </a:p>
                    <a:p>
                      <a:r>
                        <a:rPr lang="en-IN" b="0" dirty="0" smtClean="0">
                          <a:latin typeface="Book Antiqua" panose="02040602050305030304" pitchFamily="18" charset="0"/>
                        </a:rPr>
                        <a:t>					.headers(headers_2)</a:t>
                      </a:r>
                    </a:p>
                    <a:p>
                      <a:r>
                        <a:rPr lang="en-IN" b="0" dirty="0" smtClean="0">
                          <a:latin typeface="Book Antiqua" panose="02040602050305030304" pitchFamily="18" charset="0"/>
                        </a:rPr>
                        <a:t>					.</a:t>
                      </a:r>
                      <a:r>
                        <a:rPr lang="en-IN" b="0" dirty="0" err="1" smtClean="0">
                          <a:latin typeface="Book Antiqua" panose="02040602050305030304" pitchFamily="18" charset="0"/>
                        </a:rPr>
                        <a:t>formParam</a:t>
                      </a:r>
                      <a:r>
                        <a:rPr lang="en-IN" b="0" dirty="0" smtClean="0">
                          <a:latin typeface="Book Antiqua" panose="02040602050305030304" pitchFamily="18" charset="0"/>
                        </a:rPr>
                        <a:t>("</a:t>
                      </a:r>
                      <a:r>
                        <a:rPr lang="en-IN" b="0" dirty="0" err="1" smtClean="0">
                          <a:latin typeface="Book Antiqua" panose="02040602050305030304" pitchFamily="18" charset="0"/>
                        </a:rPr>
                        <a:t>osCsid</a:t>
                      </a:r>
                      <a:r>
                        <a:rPr lang="en-IN" b="0" dirty="0" smtClean="0">
                          <a:latin typeface="Book Antiqua" panose="02040602050305030304" pitchFamily="18" charset="0"/>
                        </a:rPr>
                        <a:t>", "d21684806a44655570ed3389fb91ad09")</a:t>
                      </a:r>
                    </a:p>
                    <a:p>
                      <a:r>
                        <a:rPr lang="en-IN" b="0" dirty="0" smtClean="0">
                          <a:latin typeface="Book Antiqua" panose="02040602050305030304" pitchFamily="18" charset="0"/>
                        </a:rPr>
                        <a:t>					.</a:t>
                      </a:r>
                      <a:r>
                        <a:rPr lang="en-IN" b="0" dirty="0" err="1" smtClean="0">
                          <a:latin typeface="Book Antiqua" panose="02040602050305030304" pitchFamily="18" charset="0"/>
                        </a:rPr>
                        <a:t>formParam</a:t>
                      </a:r>
                      <a:r>
                        <a:rPr lang="en-IN" b="0" dirty="0" smtClean="0">
                          <a:latin typeface="Book Antiqua" panose="02040602050305030304" pitchFamily="18" charset="0"/>
                        </a:rPr>
                        <a:t>("action", "process")</a:t>
                      </a:r>
                    </a:p>
                    <a:p>
                      <a:r>
                        <a:rPr lang="en-IN" b="0" dirty="0" smtClean="0">
                          <a:latin typeface="Book Antiqua" panose="02040602050305030304" pitchFamily="18" charset="0"/>
                        </a:rPr>
                        <a:t>					.</a:t>
                      </a:r>
                      <a:r>
                        <a:rPr lang="en-IN" b="0" dirty="0" err="1" smtClean="0">
                          <a:latin typeface="Book Antiqua" panose="02040602050305030304" pitchFamily="18" charset="0"/>
                        </a:rPr>
                        <a:t>formParam</a:t>
                      </a:r>
                      <a:r>
                        <a:rPr lang="en-IN" b="0" dirty="0" smtClean="0">
                          <a:latin typeface="Book Antiqua" panose="02040602050305030304" pitchFamily="18" charset="0"/>
                        </a:rPr>
                        <a:t>("</a:t>
                      </a:r>
                      <a:r>
                        <a:rPr lang="en-IN" b="0" dirty="0" err="1" smtClean="0">
                          <a:latin typeface="Book Antiqua" panose="02040602050305030304" pitchFamily="18" charset="0"/>
                        </a:rPr>
                        <a:t>userName</a:t>
                      </a:r>
                      <a:r>
                        <a:rPr lang="en-IN" b="0" dirty="0" smtClean="0">
                          <a:latin typeface="Book Antiqua" panose="02040602050305030304" pitchFamily="18" charset="0"/>
                        </a:rPr>
                        <a:t>", "</a:t>
                      </a:r>
                      <a:r>
                        <a:rPr lang="en-IN" b="0" dirty="0" err="1" smtClean="0">
                          <a:latin typeface="Book Antiqua" panose="02040602050305030304" pitchFamily="18" charset="0"/>
                        </a:rPr>
                        <a:t>Testlab</a:t>
                      </a:r>
                      <a:r>
                        <a:rPr lang="en-IN" b="0" dirty="0" smtClean="0">
                          <a:latin typeface="Book Antiqua" panose="02040602050305030304" pitchFamily="18" charset="0"/>
                        </a:rPr>
                        <a:t>")</a:t>
                      </a:r>
                    </a:p>
                    <a:p>
                      <a:r>
                        <a:rPr lang="en-IN" b="0" dirty="0" smtClean="0">
                          <a:latin typeface="Book Antiqua" panose="02040602050305030304" pitchFamily="18" charset="0"/>
                        </a:rPr>
                        <a:t>					.</a:t>
                      </a:r>
                      <a:r>
                        <a:rPr lang="en-IN" b="0" dirty="0" err="1" smtClean="0">
                          <a:latin typeface="Book Antiqua" panose="02040602050305030304" pitchFamily="18" charset="0"/>
                        </a:rPr>
                        <a:t>formParam</a:t>
                      </a:r>
                      <a:r>
                        <a:rPr lang="en-IN" b="0" dirty="0" smtClean="0">
                          <a:latin typeface="Book Antiqua" panose="02040602050305030304" pitchFamily="18" charset="0"/>
                        </a:rPr>
                        <a:t>("password", "</a:t>
                      </a:r>
                      <a:r>
                        <a:rPr lang="en-IN" b="0" dirty="0" err="1" smtClean="0">
                          <a:latin typeface="Book Antiqua" panose="02040602050305030304" pitchFamily="18" charset="0"/>
                        </a:rPr>
                        <a:t>testlab</a:t>
                      </a:r>
                      <a:r>
                        <a:rPr lang="en-IN" b="0" dirty="0" smtClean="0">
                          <a:latin typeface="Book Antiqua" panose="02040602050305030304" pitchFamily="18" charset="0"/>
                        </a:rPr>
                        <a:t>")</a:t>
                      </a:r>
                    </a:p>
                    <a:p>
                      <a:r>
                        <a:rPr lang="en-IN" b="0" dirty="0" smtClean="0">
                          <a:latin typeface="Book Antiqua" panose="02040602050305030304" pitchFamily="18" charset="0"/>
                        </a:rPr>
                        <a:t>					.</a:t>
                      </a:r>
                      <a:r>
                        <a:rPr lang="en-IN" b="0" dirty="0" err="1" smtClean="0">
                          <a:latin typeface="Book Antiqua" panose="02040602050305030304" pitchFamily="18" charset="0"/>
                        </a:rPr>
                        <a:t>formParam</a:t>
                      </a:r>
                      <a:r>
                        <a:rPr lang="en-IN" b="0" dirty="0" smtClean="0">
                          <a:latin typeface="Book Antiqua" panose="02040602050305030304" pitchFamily="18" charset="0"/>
                        </a:rPr>
                        <a:t>("</a:t>
                      </a:r>
                      <a:r>
                        <a:rPr lang="en-IN" b="0" dirty="0" err="1" smtClean="0">
                          <a:latin typeface="Book Antiqua" panose="02040602050305030304" pitchFamily="18" charset="0"/>
                        </a:rPr>
                        <a:t>login.x</a:t>
                      </a:r>
                      <a:r>
                        <a:rPr lang="en-IN" b="0" dirty="0" smtClean="0">
                          <a:latin typeface="Book Antiqua" panose="02040602050305030304" pitchFamily="18" charset="0"/>
                        </a:rPr>
                        <a:t>", "11")</a:t>
                      </a:r>
                    </a:p>
                    <a:p>
                      <a:r>
                        <a:rPr lang="en-IN" b="0" dirty="0" smtClean="0">
                          <a:latin typeface="Book Antiqua" panose="02040602050305030304" pitchFamily="18" charset="0"/>
                        </a:rPr>
                        <a:t>					.</a:t>
                      </a:r>
                      <a:r>
                        <a:rPr lang="en-IN" b="0" dirty="0" err="1" smtClean="0">
                          <a:latin typeface="Book Antiqua" panose="02040602050305030304" pitchFamily="18" charset="0"/>
                        </a:rPr>
                        <a:t>formParam</a:t>
                      </a:r>
                      <a:r>
                        <a:rPr lang="en-IN" b="0" dirty="0" smtClean="0">
                          <a:latin typeface="Book Antiqua" panose="02040602050305030304" pitchFamily="18" charset="0"/>
                        </a:rPr>
                        <a:t>("</a:t>
                      </a:r>
                      <a:r>
                        <a:rPr lang="en-IN" b="0" dirty="0" err="1" smtClean="0">
                          <a:latin typeface="Book Antiqua" panose="02040602050305030304" pitchFamily="18" charset="0"/>
                        </a:rPr>
                        <a:t>login.y</a:t>
                      </a:r>
                      <a:r>
                        <a:rPr lang="en-IN" b="0" dirty="0" smtClean="0">
                          <a:latin typeface="Book Antiqua" panose="02040602050305030304" pitchFamily="18" charset="0"/>
                        </a:rPr>
                        <a:t>", "5")</a:t>
                      </a:r>
                    </a:p>
                    <a:p>
                      <a:r>
                        <a:rPr lang="en-IN" b="0" dirty="0" smtClean="0">
                          <a:latin typeface="Book Antiqua" panose="02040602050305030304" pitchFamily="18" charset="0"/>
                        </a:rPr>
                        <a:t>					.</a:t>
                      </a:r>
                      <a:r>
                        <a:rPr lang="en-IN" b="0" dirty="0" err="1" smtClean="0">
                          <a:latin typeface="Book Antiqua" panose="02040602050305030304" pitchFamily="18" charset="0"/>
                        </a:rPr>
                        <a:t>formParam</a:t>
                      </a:r>
                      <a:r>
                        <a:rPr lang="en-IN" b="0" dirty="0" smtClean="0">
                          <a:latin typeface="Book Antiqua" panose="02040602050305030304" pitchFamily="18" charset="0"/>
                        </a:rPr>
                        <a:t>("login", "Login").</a:t>
                      </a:r>
                      <a:r>
                        <a:rPr lang="en-IN" b="0" dirty="0" smtClean="0">
                          <a:solidFill>
                            <a:srgbClr val="FFFF00"/>
                          </a:solidFill>
                          <a:latin typeface="Book Antiqua" panose="02040602050305030304" pitchFamily="18" charset="0"/>
                        </a:rPr>
                        <a:t>check(</a:t>
                      </a:r>
                      <a:r>
                        <a:rPr lang="en-IN" b="0" dirty="0" err="1" smtClean="0">
                          <a:solidFill>
                            <a:srgbClr val="FFFF00"/>
                          </a:solidFill>
                          <a:latin typeface="Book Antiqua" panose="02040602050305030304" pitchFamily="18" charset="0"/>
                        </a:rPr>
                        <a:t>css</a:t>
                      </a:r>
                      <a:r>
                        <a:rPr lang="en-IN" b="0" dirty="0" smtClean="0">
                          <a:solidFill>
                            <a:srgbClr val="FFFF00"/>
                          </a:solidFill>
                          <a:latin typeface="Book Antiqua" panose="02040602050305030304" pitchFamily="18" charset="0"/>
                        </a:rPr>
                        <a:t>("input contains ('password')" ,"input").</a:t>
                      </a:r>
                      <a:r>
                        <a:rPr lang="en-IN" b="0" dirty="0" err="1" smtClean="0">
                          <a:solidFill>
                            <a:srgbClr val="FFFF00"/>
                          </a:solidFill>
                          <a:latin typeface="Book Antiqua" panose="02040602050305030304" pitchFamily="18" charset="0"/>
                        </a:rPr>
                        <a:t>saveAs</a:t>
                      </a:r>
                      <a:r>
                        <a:rPr lang="en-IN" b="0" dirty="0" smtClean="0">
                          <a:solidFill>
                            <a:srgbClr val="FFFF00"/>
                          </a:solidFill>
                          <a:latin typeface="Book Antiqua" panose="02040602050305030304" pitchFamily="18" charset="0"/>
                        </a:rPr>
                        <a:t>("password")))</a:t>
                      </a:r>
                    </a:p>
                    <a:p>
                      <a:r>
                        <a:rPr lang="en-IN" b="0" dirty="0" smtClean="0">
                          <a:solidFill>
                            <a:srgbClr val="FFFF00"/>
                          </a:solidFill>
                          <a:latin typeface="Book Antiqua" panose="02040602050305030304" pitchFamily="18" charset="0"/>
                        </a:rPr>
                        <a:t>					.pause(14)</a:t>
                      </a:r>
                      <a:endParaRPr lang="en-IN" b="0" dirty="0">
                        <a:solidFill>
                          <a:srgbClr val="FFFF00"/>
                        </a:solidFill>
                        <a:latin typeface="Book Antiqua" panose="02040602050305030304" pitchFamily="18" charset="0"/>
                      </a:endParaRPr>
                    </a:p>
                  </a:txBody>
                  <a:tcPr/>
                </a:tc>
              </a:tr>
            </a:tbl>
          </a:graphicData>
        </a:graphic>
      </p:graphicFrame>
    </p:spTree>
    <p:extLst>
      <p:ext uri="{BB962C8B-B14F-4D97-AF65-F5344CB8AC3E}">
        <p14:creationId xmlns:p14="http://schemas.microsoft.com/office/powerpoint/2010/main" val="3263392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Gatling :Feeder</a:t>
            </a:r>
            <a:endParaRPr lang="en-IN" dirty="0"/>
          </a:p>
        </p:txBody>
      </p:sp>
      <p:sp>
        <p:nvSpPr>
          <p:cNvPr id="5" name="Content Placeholder 4"/>
          <p:cNvSpPr>
            <a:spLocks noGrp="1"/>
          </p:cNvSpPr>
          <p:nvPr>
            <p:ph idx="1"/>
          </p:nvPr>
        </p:nvSpPr>
        <p:spPr/>
        <p:txBody>
          <a:bodyPr/>
          <a:lstStyle/>
          <a:p>
            <a:r>
              <a:rPr lang="en-IN" dirty="0" smtClean="0"/>
              <a:t>Feeder is file with a particular </a:t>
            </a:r>
            <a:r>
              <a:rPr lang="en-IN" dirty="0"/>
              <a:t>G</a:t>
            </a:r>
            <a:r>
              <a:rPr lang="en-IN" dirty="0" smtClean="0"/>
              <a:t>atling readable format .</a:t>
            </a:r>
          </a:p>
          <a:p>
            <a:pPr lvl="2"/>
            <a:r>
              <a:rPr lang="en-IN" dirty="0" err="1"/>
              <a:t>val</a:t>
            </a:r>
            <a:r>
              <a:rPr lang="en-IN" dirty="0"/>
              <a:t> </a:t>
            </a:r>
            <a:r>
              <a:rPr lang="en-IN" dirty="0" err="1"/>
              <a:t>csvFeeder</a:t>
            </a:r>
            <a:r>
              <a:rPr lang="en-IN" dirty="0"/>
              <a:t> = csv("Example.csv") // use a comma separator</a:t>
            </a:r>
          </a:p>
          <a:p>
            <a:pPr lvl="2"/>
            <a:r>
              <a:rPr lang="en-IN" dirty="0" err="1" smtClean="0"/>
              <a:t>val</a:t>
            </a:r>
            <a:r>
              <a:rPr lang="en-IN" dirty="0" smtClean="0"/>
              <a:t> </a:t>
            </a:r>
            <a:r>
              <a:rPr lang="en-IN" dirty="0" err="1"/>
              <a:t>ssvFeeder</a:t>
            </a:r>
            <a:r>
              <a:rPr lang="en-IN" dirty="0"/>
              <a:t> = </a:t>
            </a:r>
            <a:r>
              <a:rPr lang="en-IN" dirty="0" err="1"/>
              <a:t>ssv</a:t>
            </a:r>
            <a:r>
              <a:rPr lang="en-IN" dirty="0"/>
              <a:t>("</a:t>
            </a:r>
            <a:r>
              <a:rPr lang="en-IN" dirty="0" err="1"/>
              <a:t>Example.ssv</a:t>
            </a:r>
            <a:r>
              <a:rPr lang="en-IN" dirty="0"/>
              <a:t>") // use a semicolon separator</a:t>
            </a:r>
          </a:p>
          <a:p>
            <a:pPr lvl="2"/>
            <a:r>
              <a:rPr lang="en-IN" dirty="0" err="1" smtClean="0"/>
              <a:t>val</a:t>
            </a:r>
            <a:r>
              <a:rPr lang="en-IN" dirty="0" smtClean="0"/>
              <a:t> </a:t>
            </a:r>
            <a:r>
              <a:rPr lang="en-IN" dirty="0" err="1"/>
              <a:t>customSeparatorFeeder</a:t>
            </a:r>
            <a:r>
              <a:rPr lang="en-IN" dirty="0"/>
              <a:t> = </a:t>
            </a:r>
            <a:r>
              <a:rPr lang="en-IN" dirty="0" err="1"/>
              <a:t>separatedValues</a:t>
            </a:r>
            <a:r>
              <a:rPr lang="en-IN" dirty="0"/>
              <a:t>("Example.txt", '#') // use your own separator </a:t>
            </a:r>
            <a:endParaRPr lang="en-IN" dirty="0" smtClean="0"/>
          </a:p>
          <a:p>
            <a:r>
              <a:rPr lang="en-IN" dirty="0"/>
              <a:t>one can specify an escape character so some content characters don’t get confused for separator or quoting ones.</a:t>
            </a:r>
          </a:p>
          <a:p>
            <a:pPr lvl="2"/>
            <a:r>
              <a:rPr lang="en-IN" dirty="0"/>
              <a:t>	</a:t>
            </a:r>
            <a:r>
              <a:rPr lang="en-IN" dirty="0" err="1"/>
              <a:t>val</a:t>
            </a:r>
            <a:r>
              <a:rPr lang="en-IN" dirty="0"/>
              <a:t> </a:t>
            </a:r>
            <a:r>
              <a:rPr lang="en-IN" dirty="0" err="1"/>
              <a:t>csvFeeder</a:t>
            </a:r>
            <a:r>
              <a:rPr lang="en-IN" dirty="0"/>
              <a:t> = csv("Example.csv", </a:t>
            </a:r>
            <a:r>
              <a:rPr lang="en-IN" dirty="0" err="1"/>
              <a:t>escapeChar</a:t>
            </a:r>
            <a:r>
              <a:rPr lang="en-IN" dirty="0"/>
              <a:t> = </a:t>
            </a:r>
            <a:r>
              <a:rPr lang="en-IN" dirty="0" smtClean="0"/>
              <a:t>'\\')</a:t>
            </a:r>
          </a:p>
          <a:p>
            <a:r>
              <a:rPr lang="en-IN" dirty="0" smtClean="0"/>
              <a:t>Feeder file should be placed in the data folder</a:t>
            </a:r>
          </a:p>
          <a:p>
            <a:pPr lvl="2"/>
            <a:r>
              <a:rPr lang="en-IN" dirty="0"/>
              <a:t>\\</a:t>
            </a:r>
            <a:r>
              <a:rPr lang="en-IN" dirty="0" smtClean="0"/>
              <a:t>gatling-charts-highcharts-bundle-2.3.1\user-files\data\feederfile.csv</a:t>
            </a:r>
          </a:p>
          <a:p>
            <a:pPr lvl="2"/>
            <a:endParaRPr lang="en-IN" dirty="0" smtClean="0"/>
          </a:p>
        </p:txBody>
      </p:sp>
    </p:spTree>
    <p:extLst>
      <p:ext uri="{BB962C8B-B14F-4D97-AF65-F5344CB8AC3E}">
        <p14:creationId xmlns:p14="http://schemas.microsoft.com/office/powerpoint/2010/main" val="6292579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Gatling : Feeder</a:t>
            </a:r>
            <a:endParaRPr lang="en-IN" dirty="0"/>
          </a:p>
        </p:txBody>
      </p:sp>
      <p:sp>
        <p:nvSpPr>
          <p:cNvPr id="5" name="Content Placeholder 4"/>
          <p:cNvSpPr>
            <a:spLocks noGrp="1"/>
          </p:cNvSpPr>
          <p:nvPr>
            <p:ph idx="1"/>
          </p:nvPr>
        </p:nvSpPr>
        <p:spPr/>
        <p:txBody>
          <a:bodyPr/>
          <a:lstStyle/>
          <a:p>
            <a:r>
              <a:rPr lang="en-IN" dirty="0" smtClean="0"/>
              <a:t>Open </a:t>
            </a:r>
            <a:r>
              <a:rPr lang="en-IN" dirty="0" err="1" smtClean="0"/>
              <a:t>Jpetstore</a:t>
            </a:r>
            <a:r>
              <a:rPr lang="en-IN" dirty="0" smtClean="0"/>
              <a:t> </a:t>
            </a:r>
          </a:p>
          <a:p>
            <a:r>
              <a:rPr lang="en-IN" dirty="0" smtClean="0"/>
              <a:t>Start the </a:t>
            </a:r>
            <a:r>
              <a:rPr lang="en-IN" dirty="0" err="1" smtClean="0"/>
              <a:t>jpetstore</a:t>
            </a:r>
            <a:r>
              <a:rPr lang="en-IN" dirty="0" smtClean="0"/>
              <a:t> application</a:t>
            </a:r>
          </a:p>
          <a:p>
            <a:r>
              <a:rPr lang="en-IN" dirty="0" smtClean="0"/>
              <a:t>Record the script for register new user</a:t>
            </a:r>
          </a:p>
          <a:p>
            <a:r>
              <a:rPr lang="en-IN" dirty="0" smtClean="0"/>
              <a:t>Create a csv file with a new set of user name and password and other details </a:t>
            </a:r>
          </a:p>
          <a:p>
            <a:r>
              <a:rPr lang="en-IN" dirty="0" smtClean="0"/>
              <a:t>Use the csv file as a feeder </a:t>
            </a:r>
          </a:p>
          <a:p>
            <a:r>
              <a:rPr lang="en-IN" dirty="0" smtClean="0"/>
              <a:t>Run the test for 5 users.</a:t>
            </a:r>
          </a:p>
          <a:p>
            <a:pPr lvl="1"/>
            <a:r>
              <a:rPr lang="en-IN" dirty="0" err="1" smtClean="0"/>
              <a:t>JpetStore</a:t>
            </a:r>
            <a:r>
              <a:rPr lang="en-IN" dirty="0" smtClean="0"/>
              <a:t> </a:t>
            </a:r>
            <a:r>
              <a:rPr lang="en-IN" dirty="0" err="1" smtClean="0"/>
              <a:t>Url</a:t>
            </a:r>
            <a:r>
              <a:rPr lang="en-IN" dirty="0"/>
              <a:t> : http://localhost:8085/jpetstore/</a:t>
            </a:r>
          </a:p>
        </p:txBody>
      </p:sp>
    </p:spTree>
    <p:extLst>
      <p:ext uri="{BB962C8B-B14F-4D97-AF65-F5344CB8AC3E}">
        <p14:creationId xmlns:p14="http://schemas.microsoft.com/office/powerpoint/2010/main" val="14846137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05303" cy="652530"/>
          </a:xfrm>
        </p:spPr>
        <p:txBody>
          <a:bodyPr/>
          <a:lstStyle/>
          <a:p>
            <a:r>
              <a:rPr lang="en-IN" dirty="0" smtClean="0"/>
              <a:t>Gatling: Feeder</a:t>
            </a:r>
            <a:endParaRPr lang="en-IN"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502419875"/>
              </p:ext>
            </p:extLst>
          </p:nvPr>
        </p:nvGraphicFramePr>
        <p:xfrm>
          <a:off x="999836" y="1455579"/>
          <a:ext cx="8865381" cy="4754880"/>
        </p:xfrm>
        <a:graphic>
          <a:graphicData uri="http://schemas.openxmlformats.org/drawingml/2006/table">
            <a:tbl>
              <a:tblPr firstRow="1" bandRow="1">
                <a:tableStyleId>{073A0DAA-6AF3-43AB-8588-CEC1D06C72B9}</a:tableStyleId>
              </a:tblPr>
              <a:tblGrid>
                <a:gridCol w="8865381"/>
              </a:tblGrid>
              <a:tr h="4224003">
                <a:tc>
                  <a:txBody>
                    <a:bodyPr/>
                    <a:lstStyle/>
                    <a:p>
                      <a:r>
                        <a:rPr lang="en-IN" b="0" dirty="0" err="1" smtClean="0">
                          <a:solidFill>
                            <a:srgbClr val="FFFF00"/>
                          </a:solidFill>
                          <a:latin typeface="Book Antiqua" panose="02040602050305030304" pitchFamily="18" charset="0"/>
                        </a:rPr>
                        <a:t>val</a:t>
                      </a:r>
                      <a:r>
                        <a:rPr lang="en-IN" b="0" dirty="0" smtClean="0">
                          <a:solidFill>
                            <a:srgbClr val="FFFF00"/>
                          </a:solidFill>
                          <a:latin typeface="Book Antiqua" panose="02040602050305030304" pitchFamily="18" charset="0"/>
                        </a:rPr>
                        <a:t> </a:t>
                      </a:r>
                      <a:r>
                        <a:rPr lang="en-IN" b="0" dirty="0" err="1" smtClean="0">
                          <a:solidFill>
                            <a:srgbClr val="FFFF00"/>
                          </a:solidFill>
                          <a:latin typeface="Book Antiqua" panose="02040602050305030304" pitchFamily="18" charset="0"/>
                        </a:rPr>
                        <a:t>userdata</a:t>
                      </a:r>
                      <a:r>
                        <a:rPr lang="en-IN" b="0" dirty="0" smtClean="0">
                          <a:solidFill>
                            <a:srgbClr val="FFFF00"/>
                          </a:solidFill>
                          <a:latin typeface="Book Antiqua" panose="02040602050305030304" pitchFamily="18" charset="0"/>
                        </a:rPr>
                        <a:t> = csv("registeruser.csv")</a:t>
                      </a:r>
                    </a:p>
                    <a:p>
                      <a:r>
                        <a:rPr lang="en-IN" b="0" dirty="0" smtClean="0">
                          <a:latin typeface="Book Antiqua" panose="02040602050305030304" pitchFamily="18" charset="0"/>
                        </a:rPr>
                        <a:t>			</a:t>
                      </a:r>
                      <a:r>
                        <a:rPr lang="en-IN" b="0" dirty="0" err="1" smtClean="0">
                          <a:latin typeface="Book Antiqua" panose="02040602050305030304" pitchFamily="18" charset="0"/>
                        </a:rPr>
                        <a:t>val</a:t>
                      </a:r>
                      <a:r>
                        <a:rPr lang="en-IN" b="0" dirty="0" smtClean="0">
                          <a:latin typeface="Book Antiqua" panose="02040602050305030304" pitchFamily="18" charset="0"/>
                        </a:rPr>
                        <a:t> register=</a:t>
                      </a:r>
                    </a:p>
                    <a:p>
                      <a:r>
                        <a:rPr lang="en-IN" b="0" dirty="0" smtClean="0">
                          <a:latin typeface="Book Antiqua" panose="02040602050305030304" pitchFamily="18" charset="0"/>
                        </a:rPr>
                        <a:t>				exec(http("</a:t>
                      </a:r>
                      <a:r>
                        <a:rPr lang="en-IN" b="0" dirty="0" err="1" smtClean="0">
                          <a:latin typeface="Book Antiqua" panose="02040602050305030304" pitchFamily="18" charset="0"/>
                        </a:rPr>
                        <a:t>Register_New_User</a:t>
                      </a:r>
                      <a:r>
                        <a:rPr lang="en-IN" b="0" dirty="0" smtClean="0">
                          <a:latin typeface="Book Antiqua" panose="02040602050305030304" pitchFamily="18" charset="0"/>
                        </a:rPr>
                        <a:t>")</a:t>
                      </a:r>
                    </a:p>
                    <a:p>
                      <a:r>
                        <a:rPr lang="en-IN" b="0" dirty="0" smtClean="0">
                          <a:latin typeface="Book Antiqua" panose="02040602050305030304" pitchFamily="18" charset="0"/>
                        </a:rPr>
                        <a:t>					.get("/</a:t>
                      </a:r>
                      <a:r>
                        <a:rPr lang="en-IN" b="0" dirty="0" err="1" smtClean="0">
                          <a:latin typeface="Book Antiqua" panose="02040602050305030304" pitchFamily="18" charset="0"/>
                        </a:rPr>
                        <a:t>jpetstore</a:t>
                      </a:r>
                      <a:r>
                        <a:rPr lang="en-IN" b="0" dirty="0" smtClean="0">
                          <a:latin typeface="Book Antiqua" panose="02040602050305030304" pitchFamily="18" charset="0"/>
                        </a:rPr>
                        <a:t>/shop/newAccountForm.shtml")</a:t>
                      </a:r>
                    </a:p>
                    <a:p>
                      <a:r>
                        <a:rPr lang="en-IN" b="0" dirty="0" smtClean="0">
                          <a:latin typeface="Book Antiqua" panose="02040602050305030304" pitchFamily="18" charset="0"/>
                        </a:rPr>
                        <a:t>					.headers(headers_0))</a:t>
                      </a:r>
                    </a:p>
                    <a:p>
                      <a:r>
                        <a:rPr lang="en-IN" b="0" dirty="0" smtClean="0">
                          <a:latin typeface="Book Antiqua" panose="02040602050305030304" pitchFamily="18" charset="0"/>
                        </a:rPr>
                        <a:t>			.pause(3).</a:t>
                      </a:r>
                      <a:r>
                        <a:rPr lang="en-IN" b="0" dirty="0" smtClean="0">
                          <a:solidFill>
                            <a:srgbClr val="FFFF00"/>
                          </a:solidFill>
                          <a:latin typeface="Book Antiqua" panose="02040602050305030304" pitchFamily="18" charset="0"/>
                        </a:rPr>
                        <a:t>feed(</a:t>
                      </a:r>
                      <a:r>
                        <a:rPr lang="en-IN" b="0" dirty="0" err="1" smtClean="0">
                          <a:solidFill>
                            <a:srgbClr val="FFFF00"/>
                          </a:solidFill>
                          <a:latin typeface="Book Antiqua" panose="02040602050305030304" pitchFamily="18" charset="0"/>
                        </a:rPr>
                        <a:t>userdata</a:t>
                      </a:r>
                      <a:r>
                        <a:rPr lang="en-IN" b="0" dirty="0" smtClean="0">
                          <a:solidFill>
                            <a:srgbClr val="FFFF00"/>
                          </a:solidFill>
                          <a:latin typeface="Book Antiqua" panose="02040602050305030304" pitchFamily="18" charset="0"/>
                        </a:rPr>
                        <a:t>)</a:t>
                      </a:r>
                    </a:p>
                    <a:p>
                      <a:r>
                        <a:rPr lang="en-IN" b="0" dirty="0" smtClean="0">
                          <a:latin typeface="Book Antiqua" panose="02040602050305030304" pitchFamily="18" charset="0"/>
                        </a:rPr>
                        <a:t>			.exec(http("</a:t>
                      </a:r>
                      <a:r>
                        <a:rPr lang="en-IN" b="0" dirty="0" err="1" smtClean="0">
                          <a:latin typeface="Book Antiqua" panose="02040602050305030304" pitchFamily="18" charset="0"/>
                        </a:rPr>
                        <a:t>PostThe</a:t>
                      </a:r>
                      <a:r>
                        <a:rPr lang="en-IN" b="0" dirty="0" smtClean="0">
                          <a:latin typeface="Book Antiqua" panose="02040602050305030304" pitchFamily="18" charset="0"/>
                        </a:rPr>
                        <a:t> Data for Register")</a:t>
                      </a:r>
                    </a:p>
                    <a:p>
                      <a:r>
                        <a:rPr lang="en-IN" b="0" dirty="0" smtClean="0">
                          <a:latin typeface="Book Antiqua" panose="02040602050305030304" pitchFamily="18" charset="0"/>
                        </a:rPr>
                        <a:t>				.post("/</a:t>
                      </a:r>
                      <a:r>
                        <a:rPr lang="en-IN" b="0" dirty="0" err="1" smtClean="0">
                          <a:latin typeface="Book Antiqua" panose="02040602050305030304" pitchFamily="18" charset="0"/>
                        </a:rPr>
                        <a:t>jpetstore</a:t>
                      </a:r>
                      <a:r>
                        <a:rPr lang="en-IN" b="0" dirty="0" smtClean="0">
                          <a:latin typeface="Book Antiqua" panose="02040602050305030304" pitchFamily="18" charset="0"/>
                        </a:rPr>
                        <a:t>/shop/newAccount.shtml")</a:t>
                      </a:r>
                    </a:p>
                    <a:p>
                      <a:r>
                        <a:rPr lang="en-IN" b="0" dirty="0" smtClean="0">
                          <a:latin typeface="Book Antiqua" panose="02040602050305030304" pitchFamily="18" charset="0"/>
                        </a:rPr>
                        <a:t>				.headers(headers_2)</a:t>
                      </a:r>
                    </a:p>
                    <a:p>
                      <a:r>
                        <a:rPr lang="en-IN" b="0" dirty="0" smtClean="0">
                          <a:latin typeface="Book Antiqua" panose="02040602050305030304" pitchFamily="18" charset="0"/>
                        </a:rPr>
                        <a:t>				.</a:t>
                      </a:r>
                      <a:r>
                        <a:rPr lang="en-IN" b="0" dirty="0" err="1" smtClean="0">
                          <a:latin typeface="Book Antiqua" panose="02040602050305030304" pitchFamily="18" charset="0"/>
                        </a:rPr>
                        <a:t>formParam</a:t>
                      </a:r>
                      <a:r>
                        <a:rPr lang="en-IN" b="0" dirty="0" smtClean="0">
                          <a:latin typeface="Book Antiqua" panose="02040602050305030304" pitchFamily="18" charset="0"/>
                        </a:rPr>
                        <a:t>("validation", "new")</a:t>
                      </a:r>
                    </a:p>
                    <a:p>
                      <a:r>
                        <a:rPr lang="en-IN" b="0" dirty="0" smtClean="0">
                          <a:latin typeface="Book Antiqua" panose="02040602050305030304" pitchFamily="18" charset="0"/>
                        </a:rPr>
                        <a:t>				.</a:t>
                      </a:r>
                      <a:r>
                        <a:rPr lang="en-IN" b="0" dirty="0" err="1" smtClean="0">
                          <a:latin typeface="Book Antiqua" panose="02040602050305030304" pitchFamily="18" charset="0"/>
                        </a:rPr>
                        <a:t>formParam</a:t>
                      </a:r>
                      <a:r>
                        <a:rPr lang="en-IN" b="0" dirty="0" smtClean="0">
                          <a:latin typeface="Book Antiqua" panose="02040602050305030304" pitchFamily="18" charset="0"/>
                        </a:rPr>
                        <a:t>("username", "${username}")</a:t>
                      </a:r>
                    </a:p>
                    <a:p>
                      <a:r>
                        <a:rPr lang="en-IN" b="0" dirty="0" smtClean="0">
                          <a:latin typeface="Book Antiqua" panose="02040602050305030304" pitchFamily="18" charset="0"/>
                        </a:rPr>
                        <a:t>				.</a:t>
                      </a:r>
                      <a:r>
                        <a:rPr lang="en-IN" b="0" dirty="0" err="1" smtClean="0">
                          <a:latin typeface="Book Antiqua" panose="02040602050305030304" pitchFamily="18" charset="0"/>
                        </a:rPr>
                        <a:t>formParam</a:t>
                      </a:r>
                      <a:r>
                        <a:rPr lang="en-IN" b="0" dirty="0" smtClean="0">
                          <a:latin typeface="Book Antiqua" panose="02040602050305030304" pitchFamily="18" charset="0"/>
                        </a:rPr>
                        <a:t>("password", "${password}")</a:t>
                      </a:r>
                    </a:p>
                    <a:p>
                      <a:r>
                        <a:rPr lang="en-IN" b="0" dirty="0" smtClean="0">
                          <a:latin typeface="Book Antiqua" panose="02040602050305030304" pitchFamily="18" charset="0"/>
                        </a:rPr>
                        <a:t>				.</a:t>
                      </a:r>
                      <a:r>
                        <a:rPr lang="en-IN" b="0" dirty="0" err="1" smtClean="0">
                          <a:latin typeface="Book Antiqua" panose="02040602050305030304" pitchFamily="18" charset="0"/>
                        </a:rPr>
                        <a:t>formParam</a:t>
                      </a:r>
                      <a:r>
                        <a:rPr lang="en-IN" b="0" dirty="0" smtClean="0">
                          <a:latin typeface="Book Antiqua" panose="02040602050305030304" pitchFamily="18" charset="0"/>
                        </a:rPr>
                        <a:t>("</a:t>
                      </a:r>
                      <a:r>
                        <a:rPr lang="en-IN" b="0" dirty="0" err="1" smtClean="0">
                          <a:latin typeface="Book Antiqua" panose="02040602050305030304" pitchFamily="18" charset="0"/>
                        </a:rPr>
                        <a:t>repeatedPassword</a:t>
                      </a:r>
                      <a:r>
                        <a:rPr lang="en-IN" b="0" dirty="0" smtClean="0">
                          <a:latin typeface="Book Antiqua" panose="02040602050305030304" pitchFamily="18" charset="0"/>
                        </a:rPr>
                        <a:t>", "${password}")</a:t>
                      </a:r>
                    </a:p>
                    <a:p>
                      <a:r>
                        <a:rPr lang="en-IN" b="0" dirty="0" smtClean="0">
                          <a:latin typeface="Book Antiqua" panose="02040602050305030304" pitchFamily="18" charset="0"/>
                        </a:rPr>
                        <a:t>				.</a:t>
                      </a:r>
                      <a:r>
                        <a:rPr lang="en-IN" b="0" dirty="0" err="1" smtClean="0">
                          <a:latin typeface="Book Antiqua" panose="02040602050305030304" pitchFamily="18" charset="0"/>
                        </a:rPr>
                        <a:t>formParam</a:t>
                      </a:r>
                      <a:r>
                        <a:rPr lang="en-IN" b="0" dirty="0" smtClean="0">
                          <a:latin typeface="Book Antiqua" panose="02040602050305030304" pitchFamily="18" charset="0"/>
                        </a:rPr>
                        <a:t>("</a:t>
                      </a:r>
                      <a:r>
                        <a:rPr lang="en-IN" b="0" dirty="0" err="1" smtClean="0">
                          <a:latin typeface="Book Antiqua" panose="02040602050305030304" pitchFamily="18" charset="0"/>
                        </a:rPr>
                        <a:t>account.firstName</a:t>
                      </a:r>
                      <a:r>
                        <a:rPr lang="en-IN" b="0" dirty="0" smtClean="0">
                          <a:latin typeface="Book Antiqua" panose="02040602050305030304" pitchFamily="18" charset="0"/>
                        </a:rPr>
                        <a:t>", "${name}")</a:t>
                      </a:r>
                    </a:p>
                    <a:p>
                      <a:r>
                        <a:rPr lang="en-IN" b="0" dirty="0" smtClean="0">
                          <a:latin typeface="Book Antiqua" panose="02040602050305030304" pitchFamily="18" charset="0"/>
                        </a:rPr>
                        <a:t>				.</a:t>
                      </a:r>
                      <a:r>
                        <a:rPr lang="en-IN" b="0" dirty="0" err="1" smtClean="0">
                          <a:latin typeface="Book Antiqua" panose="02040602050305030304" pitchFamily="18" charset="0"/>
                        </a:rPr>
                        <a:t>formParam</a:t>
                      </a:r>
                      <a:r>
                        <a:rPr lang="en-IN" b="0" dirty="0" smtClean="0">
                          <a:latin typeface="Book Antiqua" panose="02040602050305030304" pitchFamily="18" charset="0"/>
                        </a:rPr>
                        <a:t>("</a:t>
                      </a:r>
                      <a:r>
                        <a:rPr lang="en-IN" b="0" dirty="0" err="1" smtClean="0">
                          <a:latin typeface="Book Antiqua" panose="02040602050305030304" pitchFamily="18" charset="0"/>
                        </a:rPr>
                        <a:t>account.lastName</a:t>
                      </a:r>
                      <a:r>
                        <a:rPr lang="en-IN" b="0" dirty="0" smtClean="0">
                          <a:latin typeface="Book Antiqua" panose="02040602050305030304" pitchFamily="18" charset="0"/>
                        </a:rPr>
                        <a:t>", "Panda")</a:t>
                      </a:r>
                    </a:p>
                    <a:p>
                      <a:r>
                        <a:rPr lang="en-IN" b="0" dirty="0" smtClean="0">
                          <a:latin typeface="Book Antiqua" panose="02040602050305030304" pitchFamily="18" charset="0"/>
                        </a:rPr>
                        <a:t>				.</a:t>
                      </a:r>
                      <a:r>
                        <a:rPr lang="en-IN" b="0" dirty="0" err="1" smtClean="0">
                          <a:latin typeface="Book Antiqua" panose="02040602050305030304" pitchFamily="18" charset="0"/>
                        </a:rPr>
                        <a:t>formParam</a:t>
                      </a:r>
                      <a:r>
                        <a:rPr lang="en-IN" b="0" dirty="0" smtClean="0">
                          <a:latin typeface="Book Antiqua" panose="02040602050305030304" pitchFamily="18" charset="0"/>
                        </a:rPr>
                        <a:t>("</a:t>
                      </a:r>
                      <a:r>
                        <a:rPr lang="en-IN" b="0" dirty="0" err="1" smtClean="0">
                          <a:latin typeface="Book Antiqua" panose="02040602050305030304" pitchFamily="18" charset="0"/>
                        </a:rPr>
                        <a:t>account.email</a:t>
                      </a:r>
                      <a:r>
                        <a:rPr lang="en-IN" b="0" dirty="0" smtClean="0">
                          <a:latin typeface="Book Antiqua" panose="02040602050305030304" pitchFamily="18" charset="0"/>
                        </a:rPr>
                        <a:t>", "${email}")</a:t>
                      </a:r>
                    </a:p>
                    <a:p>
                      <a:r>
                        <a:rPr lang="en-IN" b="0" dirty="0" smtClean="0">
                          <a:latin typeface="Book Antiqua" panose="02040602050305030304" pitchFamily="18" charset="0"/>
                        </a:rPr>
                        <a:t>				.</a:t>
                      </a:r>
                      <a:r>
                        <a:rPr lang="en-IN" b="0" dirty="0" err="1" smtClean="0">
                          <a:latin typeface="Book Antiqua" panose="02040602050305030304" pitchFamily="18" charset="0"/>
                        </a:rPr>
                        <a:t>formParam</a:t>
                      </a:r>
                      <a:r>
                        <a:rPr lang="en-IN" b="0" dirty="0" smtClean="0">
                          <a:latin typeface="Book Antiqua" panose="02040602050305030304" pitchFamily="18" charset="0"/>
                        </a:rPr>
                        <a:t>("</a:t>
                      </a:r>
                      <a:r>
                        <a:rPr lang="en-IN" b="0" dirty="0" err="1" smtClean="0">
                          <a:latin typeface="Book Antiqua" panose="02040602050305030304" pitchFamily="18" charset="0"/>
                        </a:rPr>
                        <a:t>account.phone</a:t>
                      </a:r>
                      <a:r>
                        <a:rPr lang="en-IN" b="0" dirty="0" smtClean="0">
                          <a:latin typeface="Book Antiqua" panose="02040602050305030304" pitchFamily="18" charset="0"/>
                        </a:rPr>
                        <a:t>", "${phone}")</a:t>
                      </a:r>
                      <a:endParaRPr lang="en-IN" b="0" dirty="0">
                        <a:latin typeface="Book Antiqua" panose="02040602050305030304" pitchFamily="18" charset="0"/>
                      </a:endParaRPr>
                    </a:p>
                  </a:txBody>
                  <a:tcPr/>
                </a:tc>
              </a:tr>
            </a:tbl>
          </a:graphicData>
        </a:graphic>
      </p:graphicFrame>
    </p:spTree>
    <p:extLst>
      <p:ext uri="{BB962C8B-B14F-4D97-AF65-F5344CB8AC3E}">
        <p14:creationId xmlns:p14="http://schemas.microsoft.com/office/powerpoint/2010/main" val="15804857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err="1" smtClean="0"/>
              <a:t>Gatling:</a:t>
            </a:r>
            <a:r>
              <a:rPr lang="en-IN" dirty="0" err="1"/>
              <a:t>Looping</a:t>
            </a:r>
            <a:endParaRPr lang="en-IN"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600863262"/>
              </p:ext>
            </p:extLst>
          </p:nvPr>
        </p:nvGraphicFramePr>
        <p:xfrm>
          <a:off x="677863" y="2160588"/>
          <a:ext cx="8596139" cy="3943998"/>
        </p:xfrm>
        <a:graphic>
          <a:graphicData uri="http://schemas.openxmlformats.org/drawingml/2006/table">
            <a:tbl>
              <a:tblPr firstRow="1" bandRow="1">
                <a:tableStyleId>{7DF18680-E054-41AD-8BC1-D1AEF772440D}</a:tableStyleId>
              </a:tblPr>
              <a:tblGrid>
                <a:gridCol w="8596139"/>
              </a:tblGrid>
              <a:tr h="3943998">
                <a:tc>
                  <a:txBody>
                    <a:bodyPr/>
                    <a:lstStyle/>
                    <a:p>
                      <a:endParaRPr lang="en-IN" sz="1800" kern="1200" dirty="0" smtClean="0">
                        <a:effectLst/>
                        <a:latin typeface="Book Antiqua" panose="02040602050305030304" pitchFamily="18" charset="0"/>
                      </a:endParaRPr>
                    </a:p>
                    <a:p>
                      <a:r>
                        <a:rPr lang="en-IN" sz="1800" kern="1200" dirty="0" smtClean="0">
                          <a:effectLst/>
                          <a:latin typeface="Book Antiqua" panose="02040602050305030304" pitchFamily="18" charset="0"/>
                        </a:rPr>
                        <a:t>object </a:t>
                      </a:r>
                      <a:r>
                        <a:rPr lang="en-IN" sz="1800" dirty="0" smtClean="0">
                          <a:latin typeface="Book Antiqua" panose="02040602050305030304" pitchFamily="18" charset="0"/>
                        </a:rPr>
                        <a:t>Browse {</a:t>
                      </a:r>
                      <a:br>
                        <a:rPr lang="en-IN" sz="1800" dirty="0" smtClean="0">
                          <a:latin typeface="Book Antiqua" panose="02040602050305030304" pitchFamily="18" charset="0"/>
                        </a:rPr>
                      </a:br>
                      <a:r>
                        <a:rPr lang="en-IN" sz="1800" dirty="0" smtClean="0">
                          <a:latin typeface="Book Antiqua" panose="02040602050305030304" pitchFamily="18" charset="0"/>
                        </a:rPr>
                        <a:t/>
                      </a:r>
                      <a:br>
                        <a:rPr lang="en-IN" sz="1800" dirty="0" smtClean="0">
                          <a:latin typeface="Book Antiqua" panose="02040602050305030304" pitchFamily="18" charset="0"/>
                        </a:rPr>
                      </a:br>
                      <a:r>
                        <a:rPr lang="en-IN" sz="1800" dirty="0" smtClean="0">
                          <a:latin typeface="Book Antiqua" panose="02040602050305030304" pitchFamily="18" charset="0"/>
                        </a:rPr>
                        <a:t>    </a:t>
                      </a:r>
                      <a:r>
                        <a:rPr lang="en-IN" sz="1800" kern="1200" dirty="0" err="1" smtClean="0">
                          <a:effectLst/>
                          <a:latin typeface="Book Antiqua" panose="02040602050305030304" pitchFamily="18" charset="0"/>
                        </a:rPr>
                        <a:t>def</a:t>
                      </a:r>
                      <a:r>
                        <a:rPr lang="en-IN" sz="1800" kern="1200" dirty="0" smtClean="0">
                          <a:effectLst/>
                          <a:latin typeface="Book Antiqua" panose="02040602050305030304" pitchFamily="18" charset="0"/>
                        </a:rPr>
                        <a:t> </a:t>
                      </a:r>
                      <a:r>
                        <a:rPr lang="en-IN" sz="1800" kern="1200" dirty="0" err="1" smtClean="0">
                          <a:effectLst/>
                          <a:latin typeface="Book Antiqua" panose="02040602050305030304" pitchFamily="18" charset="0"/>
                        </a:rPr>
                        <a:t>gotoPage</a:t>
                      </a:r>
                      <a:r>
                        <a:rPr lang="en-IN" sz="1800" dirty="0" smtClean="0">
                          <a:latin typeface="Book Antiqua" panose="02040602050305030304" pitchFamily="18" charset="0"/>
                        </a:rPr>
                        <a:t>(page: </a:t>
                      </a:r>
                      <a:r>
                        <a:rPr lang="en-IN" sz="1800" kern="1200" dirty="0" err="1" smtClean="0">
                          <a:effectLst/>
                          <a:latin typeface="Book Antiqua" panose="02040602050305030304" pitchFamily="18" charset="0"/>
                        </a:rPr>
                        <a:t>Int</a:t>
                      </a:r>
                      <a:r>
                        <a:rPr lang="en-IN" sz="1800" dirty="0" smtClean="0">
                          <a:latin typeface="Book Antiqua" panose="02040602050305030304" pitchFamily="18" charset="0"/>
                        </a:rPr>
                        <a:t>) = exec(http(</a:t>
                      </a:r>
                      <a:r>
                        <a:rPr lang="en-IN" sz="1800" kern="1200" dirty="0" smtClean="0">
                          <a:effectLst/>
                          <a:latin typeface="Book Antiqua" panose="02040602050305030304" pitchFamily="18" charset="0"/>
                        </a:rPr>
                        <a:t>"Page " </a:t>
                      </a:r>
                      <a:r>
                        <a:rPr lang="en-IN" sz="1800" dirty="0" smtClean="0">
                          <a:latin typeface="Book Antiqua" panose="02040602050305030304" pitchFamily="18" charset="0"/>
                        </a:rPr>
                        <a:t>+ page)</a:t>
                      </a:r>
                      <a:br>
                        <a:rPr lang="en-IN" sz="1800" dirty="0" smtClean="0">
                          <a:latin typeface="Book Antiqua" panose="02040602050305030304" pitchFamily="18" charset="0"/>
                        </a:rPr>
                      </a:br>
                      <a:r>
                        <a:rPr lang="en-IN" sz="1800" dirty="0" smtClean="0">
                          <a:latin typeface="Book Antiqua" panose="02040602050305030304" pitchFamily="18" charset="0"/>
                        </a:rPr>
                        <a:t>    .get(</a:t>
                      </a:r>
                      <a:r>
                        <a:rPr lang="en-IN" sz="1800" kern="1200" dirty="0" smtClean="0">
                          <a:effectLst/>
                          <a:latin typeface="Book Antiqua" panose="02040602050305030304" pitchFamily="18" charset="0"/>
                        </a:rPr>
                        <a:t>"/</a:t>
                      </a:r>
                      <a:r>
                        <a:rPr lang="en-IN" sz="1800" kern="1200" dirty="0" err="1" smtClean="0">
                          <a:effectLst/>
                          <a:latin typeface="Book Antiqua" panose="02040602050305030304" pitchFamily="18" charset="0"/>
                        </a:rPr>
                        <a:t>computers?p</a:t>
                      </a:r>
                      <a:r>
                        <a:rPr lang="en-IN" sz="1800" kern="1200" dirty="0" smtClean="0">
                          <a:effectLst/>
                          <a:latin typeface="Book Antiqua" panose="02040602050305030304" pitchFamily="18" charset="0"/>
                        </a:rPr>
                        <a:t>=" </a:t>
                      </a:r>
                      <a:r>
                        <a:rPr lang="en-IN" sz="1800" dirty="0" smtClean="0">
                          <a:latin typeface="Book Antiqua" panose="02040602050305030304" pitchFamily="18" charset="0"/>
                        </a:rPr>
                        <a:t>+ page))</a:t>
                      </a:r>
                      <a:br>
                        <a:rPr lang="en-IN" sz="1800" dirty="0" smtClean="0">
                          <a:latin typeface="Book Antiqua" panose="02040602050305030304" pitchFamily="18" charset="0"/>
                        </a:rPr>
                      </a:br>
                      <a:r>
                        <a:rPr lang="en-IN" sz="1800" dirty="0" smtClean="0">
                          <a:latin typeface="Book Antiqua" panose="02040602050305030304" pitchFamily="18" charset="0"/>
                        </a:rPr>
                        <a:t>    .pause(</a:t>
                      </a:r>
                      <a:r>
                        <a:rPr lang="en-IN" sz="1800" kern="1200" dirty="0" smtClean="0">
                          <a:effectLst/>
                          <a:latin typeface="Book Antiqua" panose="02040602050305030304" pitchFamily="18" charset="0"/>
                        </a:rPr>
                        <a:t>1</a:t>
                      </a:r>
                      <a:r>
                        <a:rPr lang="en-IN" sz="1800" dirty="0" smtClean="0">
                          <a:latin typeface="Book Antiqua" panose="02040602050305030304" pitchFamily="18" charset="0"/>
                        </a:rPr>
                        <a:t>)</a:t>
                      </a:r>
                      <a:br>
                        <a:rPr lang="en-IN" sz="1800" dirty="0" smtClean="0">
                          <a:latin typeface="Book Antiqua" panose="02040602050305030304" pitchFamily="18" charset="0"/>
                        </a:rPr>
                      </a:br>
                      <a:r>
                        <a:rPr lang="en-IN" sz="1800" dirty="0" smtClean="0">
                          <a:latin typeface="Book Antiqua" panose="02040602050305030304" pitchFamily="18" charset="0"/>
                        </a:rPr>
                        <a:t>    </a:t>
                      </a:r>
                      <a:r>
                        <a:rPr lang="en-IN" sz="1800" kern="1200" dirty="0" err="1" smtClean="0">
                          <a:effectLst/>
                          <a:latin typeface="Book Antiqua" panose="02040602050305030304" pitchFamily="18" charset="0"/>
                        </a:rPr>
                        <a:t>val</a:t>
                      </a:r>
                      <a:r>
                        <a:rPr lang="en-IN" sz="1800" kern="1200" dirty="0" smtClean="0">
                          <a:effectLst/>
                          <a:latin typeface="Book Antiqua" panose="02040602050305030304" pitchFamily="18" charset="0"/>
                        </a:rPr>
                        <a:t> browse </a:t>
                      </a:r>
                      <a:r>
                        <a:rPr lang="en-IN" sz="1800" dirty="0" smtClean="0">
                          <a:latin typeface="Book Antiqua" panose="02040602050305030304" pitchFamily="18" charset="0"/>
                        </a:rPr>
                        <a:t>= exec(</a:t>
                      </a:r>
                      <a:r>
                        <a:rPr lang="en-IN" sz="1800" dirty="0" err="1" smtClean="0">
                          <a:effectLst/>
                          <a:latin typeface="Book Antiqua" panose="02040602050305030304" pitchFamily="18" charset="0"/>
                        </a:rPr>
                        <a:t>gotoPage</a:t>
                      </a:r>
                      <a:r>
                        <a:rPr lang="en-IN" sz="1800" dirty="0" smtClean="0">
                          <a:latin typeface="Book Antiqua" panose="02040602050305030304" pitchFamily="18" charset="0"/>
                        </a:rPr>
                        <a:t>(</a:t>
                      </a:r>
                      <a:r>
                        <a:rPr lang="en-IN" sz="1800" kern="1200" dirty="0" smtClean="0">
                          <a:effectLst/>
                          <a:latin typeface="Book Antiqua" panose="02040602050305030304" pitchFamily="18" charset="0"/>
                        </a:rPr>
                        <a:t>0</a:t>
                      </a:r>
                      <a:r>
                        <a:rPr lang="en-IN" sz="1800" dirty="0" smtClean="0">
                          <a:latin typeface="Book Antiqua" panose="02040602050305030304" pitchFamily="18" charset="0"/>
                        </a:rPr>
                        <a:t>)</a:t>
                      </a:r>
                      <a:r>
                        <a:rPr lang="en-IN" sz="1800" kern="1200" dirty="0" smtClean="0">
                          <a:effectLst/>
                          <a:latin typeface="Book Antiqua" panose="02040602050305030304" pitchFamily="18" charset="0"/>
                        </a:rPr>
                        <a:t>, </a:t>
                      </a:r>
                    </a:p>
                    <a:p>
                      <a:r>
                        <a:rPr lang="en-IN" sz="1800" dirty="0" smtClean="0">
                          <a:effectLst/>
                          <a:latin typeface="Book Antiqua" panose="02040602050305030304" pitchFamily="18" charset="0"/>
                        </a:rPr>
                        <a:t>                                 </a:t>
                      </a:r>
                      <a:r>
                        <a:rPr lang="en-IN" sz="1800" dirty="0" err="1" smtClean="0">
                          <a:effectLst/>
                          <a:latin typeface="Book Antiqua" panose="02040602050305030304" pitchFamily="18" charset="0"/>
                        </a:rPr>
                        <a:t>gotoPage</a:t>
                      </a:r>
                      <a:r>
                        <a:rPr lang="en-IN" sz="1800" dirty="0" smtClean="0">
                          <a:latin typeface="Book Antiqua" panose="02040602050305030304" pitchFamily="18" charset="0"/>
                        </a:rPr>
                        <a:t>(</a:t>
                      </a:r>
                      <a:r>
                        <a:rPr lang="en-IN" sz="1800" kern="1200" dirty="0" smtClean="0">
                          <a:effectLst/>
                          <a:latin typeface="Book Antiqua" panose="02040602050305030304" pitchFamily="18" charset="0"/>
                        </a:rPr>
                        <a:t>1</a:t>
                      </a:r>
                      <a:r>
                        <a:rPr lang="en-IN" sz="1800" dirty="0" smtClean="0">
                          <a:latin typeface="Book Antiqua" panose="02040602050305030304" pitchFamily="18" charset="0"/>
                        </a:rPr>
                        <a:t>)</a:t>
                      </a:r>
                      <a:r>
                        <a:rPr lang="en-IN" sz="1800" kern="1200" dirty="0" smtClean="0">
                          <a:effectLst/>
                          <a:latin typeface="Book Antiqua" panose="02040602050305030304" pitchFamily="18" charset="0"/>
                        </a:rPr>
                        <a:t>, </a:t>
                      </a:r>
                    </a:p>
                    <a:p>
                      <a:r>
                        <a:rPr lang="en-IN" sz="1800" kern="1200" dirty="0" smtClean="0">
                          <a:effectLst/>
                          <a:latin typeface="Book Antiqua" panose="02040602050305030304" pitchFamily="18" charset="0"/>
                        </a:rPr>
                        <a:t>                                  </a:t>
                      </a:r>
                      <a:r>
                        <a:rPr lang="en-IN" sz="1800" dirty="0" err="1" smtClean="0">
                          <a:effectLst/>
                          <a:latin typeface="Book Antiqua" panose="02040602050305030304" pitchFamily="18" charset="0"/>
                        </a:rPr>
                        <a:t>gotoPage</a:t>
                      </a:r>
                      <a:r>
                        <a:rPr lang="en-IN" sz="1800" dirty="0" smtClean="0">
                          <a:latin typeface="Book Antiqua" panose="02040602050305030304" pitchFamily="18" charset="0"/>
                        </a:rPr>
                        <a:t>(</a:t>
                      </a:r>
                      <a:r>
                        <a:rPr lang="en-IN" sz="1800" kern="1200" dirty="0" smtClean="0">
                          <a:effectLst/>
                          <a:latin typeface="Book Antiqua" panose="02040602050305030304" pitchFamily="18" charset="0"/>
                        </a:rPr>
                        <a:t>2</a:t>
                      </a:r>
                      <a:r>
                        <a:rPr lang="en-IN" sz="1800" dirty="0" smtClean="0">
                          <a:latin typeface="Book Antiqua" panose="02040602050305030304" pitchFamily="18" charset="0"/>
                        </a:rPr>
                        <a:t>)</a:t>
                      </a:r>
                      <a:r>
                        <a:rPr lang="en-IN" sz="1800" kern="1200" dirty="0" smtClean="0">
                          <a:effectLst/>
                          <a:latin typeface="Book Antiqua" panose="02040602050305030304" pitchFamily="18" charset="0"/>
                        </a:rPr>
                        <a:t>, </a:t>
                      </a:r>
                    </a:p>
                    <a:p>
                      <a:r>
                        <a:rPr lang="en-IN" sz="1800" kern="1200" dirty="0" smtClean="0">
                          <a:effectLst/>
                          <a:latin typeface="Book Antiqua" panose="02040602050305030304" pitchFamily="18" charset="0"/>
                        </a:rPr>
                        <a:t>                                  </a:t>
                      </a:r>
                      <a:r>
                        <a:rPr lang="en-IN" sz="1800" dirty="0" err="1" smtClean="0">
                          <a:effectLst/>
                          <a:latin typeface="Book Antiqua" panose="02040602050305030304" pitchFamily="18" charset="0"/>
                        </a:rPr>
                        <a:t>gotoPage</a:t>
                      </a:r>
                      <a:r>
                        <a:rPr lang="en-IN" sz="1800" dirty="0" smtClean="0">
                          <a:latin typeface="Book Antiqua" panose="02040602050305030304" pitchFamily="18" charset="0"/>
                        </a:rPr>
                        <a:t>(</a:t>
                      </a:r>
                      <a:r>
                        <a:rPr lang="en-IN" sz="1800" kern="1200" dirty="0" smtClean="0">
                          <a:effectLst/>
                          <a:latin typeface="Book Antiqua" panose="02040602050305030304" pitchFamily="18" charset="0"/>
                        </a:rPr>
                        <a:t>3</a:t>
                      </a:r>
                      <a:r>
                        <a:rPr lang="en-IN" sz="1800" dirty="0" smtClean="0">
                          <a:latin typeface="Book Antiqua" panose="02040602050305030304" pitchFamily="18" charset="0"/>
                        </a:rPr>
                        <a:t>)</a:t>
                      </a:r>
                      <a:r>
                        <a:rPr lang="en-IN" sz="1800" kern="1200" dirty="0" smtClean="0">
                          <a:effectLst/>
                          <a:latin typeface="Book Antiqua" panose="02040602050305030304" pitchFamily="18" charset="0"/>
                        </a:rPr>
                        <a:t>, </a:t>
                      </a:r>
                    </a:p>
                    <a:p>
                      <a:r>
                        <a:rPr lang="en-IN" sz="1800" kern="1200" dirty="0" smtClean="0">
                          <a:effectLst/>
                          <a:latin typeface="Book Antiqua" panose="02040602050305030304" pitchFamily="18" charset="0"/>
                        </a:rPr>
                        <a:t>                                  </a:t>
                      </a:r>
                      <a:r>
                        <a:rPr lang="en-IN" sz="1800" dirty="0" err="1" smtClean="0">
                          <a:effectLst/>
                          <a:latin typeface="Book Antiqua" panose="02040602050305030304" pitchFamily="18" charset="0"/>
                        </a:rPr>
                        <a:t>gotoPage</a:t>
                      </a:r>
                      <a:r>
                        <a:rPr lang="en-IN" sz="1800" dirty="0" smtClean="0">
                          <a:latin typeface="Book Antiqua" panose="02040602050305030304" pitchFamily="18" charset="0"/>
                        </a:rPr>
                        <a:t>(</a:t>
                      </a:r>
                      <a:r>
                        <a:rPr lang="en-IN" sz="1800" kern="1200" dirty="0" smtClean="0">
                          <a:effectLst/>
                          <a:latin typeface="Book Antiqua" panose="02040602050305030304" pitchFamily="18" charset="0"/>
                        </a:rPr>
                        <a:t>4</a:t>
                      </a:r>
                      <a:r>
                        <a:rPr lang="en-IN" sz="1800" dirty="0" smtClean="0">
                          <a:latin typeface="Book Antiqua" panose="02040602050305030304" pitchFamily="18" charset="0"/>
                        </a:rPr>
                        <a:t>) )</a:t>
                      </a:r>
                    </a:p>
                    <a:p>
                      <a:r>
                        <a:rPr lang="en-IN" sz="1800" dirty="0" smtClean="0">
                          <a:latin typeface="Book Antiqua" panose="02040602050305030304" pitchFamily="18" charset="0"/>
                        </a:rPr>
                        <a:t>                       }</a:t>
                      </a:r>
                    </a:p>
                    <a:p>
                      <a:endParaRPr lang="en-IN" dirty="0"/>
                    </a:p>
                  </a:txBody>
                  <a:tcPr/>
                </a:tc>
              </a:tr>
            </a:tbl>
          </a:graphicData>
        </a:graphic>
      </p:graphicFrame>
    </p:spTree>
    <p:extLst>
      <p:ext uri="{BB962C8B-B14F-4D97-AF65-F5344CB8AC3E}">
        <p14:creationId xmlns:p14="http://schemas.microsoft.com/office/powerpoint/2010/main" val="3812485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Performance testing with Gatling</a:t>
            </a:r>
            <a:endParaRPr lang="en-IN" dirty="0"/>
          </a:p>
        </p:txBody>
      </p:sp>
      <p:sp>
        <p:nvSpPr>
          <p:cNvPr id="5" name="Content Placeholder 4"/>
          <p:cNvSpPr>
            <a:spLocks noGrp="1"/>
          </p:cNvSpPr>
          <p:nvPr>
            <p:ph idx="1"/>
          </p:nvPr>
        </p:nvSpPr>
        <p:spPr/>
        <p:txBody>
          <a:bodyPr>
            <a:normAutofit lnSpcReduction="10000"/>
          </a:bodyPr>
          <a:lstStyle/>
          <a:p>
            <a:r>
              <a:rPr lang="en-IN" sz="2400" dirty="0" smtClean="0"/>
              <a:t>What is performance testing ?</a:t>
            </a:r>
          </a:p>
          <a:p>
            <a:r>
              <a:rPr lang="en-IN" sz="2400" dirty="0" smtClean="0"/>
              <a:t>What do you mean by virtual user ?</a:t>
            </a:r>
          </a:p>
          <a:p>
            <a:r>
              <a:rPr lang="en-IN" sz="2400" dirty="0" smtClean="0"/>
              <a:t>What is a scenario </a:t>
            </a:r>
            <a:r>
              <a:rPr lang="en-IN" sz="2400" dirty="0" smtClean="0"/>
              <a:t>?</a:t>
            </a:r>
          </a:p>
          <a:p>
            <a:r>
              <a:rPr lang="en-IN" sz="2400" dirty="0" smtClean="0"/>
              <a:t>What </a:t>
            </a:r>
            <a:r>
              <a:rPr lang="en-IN" sz="2400" dirty="0" smtClean="0"/>
              <a:t>is performance engineering?</a:t>
            </a:r>
          </a:p>
          <a:p>
            <a:r>
              <a:rPr lang="en-IN" sz="2400" dirty="0" smtClean="0"/>
              <a:t>What is a thread  ?</a:t>
            </a:r>
          </a:p>
          <a:p>
            <a:r>
              <a:rPr lang="en-IN" sz="2400" dirty="0" smtClean="0"/>
              <a:t>What is virtual memory ?</a:t>
            </a:r>
          </a:p>
          <a:p>
            <a:r>
              <a:rPr lang="en-IN" sz="2400" dirty="0" smtClean="0"/>
              <a:t>What is the advantage of 64bit machine over 32 bit ?</a:t>
            </a:r>
          </a:p>
          <a:p>
            <a:r>
              <a:rPr lang="en-IN" sz="2400" dirty="0"/>
              <a:t>what is asynchronous </a:t>
            </a:r>
            <a:r>
              <a:rPr lang="en-IN" sz="2400" dirty="0" smtClean="0"/>
              <a:t>architecture ?</a:t>
            </a:r>
            <a:endParaRPr lang="en-IN" sz="2400" dirty="0"/>
          </a:p>
        </p:txBody>
      </p:sp>
    </p:spTree>
    <p:extLst>
      <p:ext uri="{BB962C8B-B14F-4D97-AF65-F5344CB8AC3E}">
        <p14:creationId xmlns:p14="http://schemas.microsoft.com/office/powerpoint/2010/main" val="4096051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err="1" smtClean="0"/>
              <a:t>Gatling:</a:t>
            </a:r>
            <a:r>
              <a:rPr lang="en-IN" dirty="0" err="1"/>
              <a:t>Looping</a:t>
            </a:r>
            <a:endParaRPr lang="en-IN" dirty="0"/>
          </a:p>
        </p:txBody>
      </p:sp>
      <p:sp>
        <p:nvSpPr>
          <p:cNvPr id="5" name="Content Placeholder 4"/>
          <p:cNvSpPr>
            <a:spLocks noGrp="1"/>
          </p:cNvSpPr>
          <p:nvPr>
            <p:ph idx="1"/>
          </p:nvPr>
        </p:nvSpPr>
        <p:spPr>
          <a:xfrm>
            <a:off x="677334" y="1790163"/>
            <a:ext cx="8596668" cy="4251200"/>
          </a:xfrm>
        </p:spPr>
        <p:txBody>
          <a:bodyPr>
            <a:normAutofit/>
          </a:bodyPr>
          <a:lstStyle/>
          <a:p>
            <a:r>
              <a:rPr lang="en-IN" dirty="0" smtClean="0"/>
              <a:t>Repeat</a:t>
            </a:r>
          </a:p>
          <a:p>
            <a:pPr lvl="1"/>
            <a:r>
              <a:rPr lang="en-IN" dirty="0"/>
              <a:t>repeat(10</a:t>
            </a:r>
            <a:r>
              <a:rPr lang="en-IN" dirty="0" smtClean="0"/>
              <a:t>){ chain }</a:t>
            </a:r>
          </a:p>
          <a:p>
            <a:r>
              <a:rPr lang="en-IN" dirty="0" smtClean="0"/>
              <a:t>During</a:t>
            </a:r>
          </a:p>
          <a:p>
            <a:pPr lvl="1"/>
            <a:r>
              <a:rPr lang="en-IN" dirty="0"/>
              <a:t>during(5  minutes)</a:t>
            </a:r>
            <a:endParaRPr lang="en-IN" dirty="0" smtClean="0"/>
          </a:p>
          <a:p>
            <a:r>
              <a:rPr lang="en-IN" dirty="0" err="1" smtClean="0"/>
              <a:t>asLongAs</a:t>
            </a:r>
            <a:endParaRPr lang="en-IN" dirty="0" smtClean="0"/>
          </a:p>
          <a:p>
            <a:pPr lvl="1"/>
            <a:r>
              <a:rPr lang="en-IN" dirty="0" err="1"/>
              <a:t>asLongAs</a:t>
            </a:r>
            <a:r>
              <a:rPr lang="en-IN" dirty="0"/>
              <a:t>(condition, </a:t>
            </a:r>
            <a:r>
              <a:rPr lang="en-IN" dirty="0" err="1"/>
              <a:t>exitASAP</a:t>
            </a:r>
            <a:r>
              <a:rPr lang="en-IN" dirty="0"/>
              <a:t> = false) </a:t>
            </a:r>
            <a:r>
              <a:rPr lang="en-IN" dirty="0" smtClean="0"/>
              <a:t>{chain}</a:t>
            </a:r>
          </a:p>
          <a:p>
            <a:r>
              <a:rPr lang="en-IN" dirty="0" smtClean="0"/>
              <a:t>Polling</a:t>
            </a:r>
          </a:p>
          <a:p>
            <a:pPr lvl="1"/>
            <a:r>
              <a:rPr lang="en-IN" dirty="0" err="1" smtClean="0"/>
              <a:t>polling.every</a:t>
            </a:r>
            <a:r>
              <a:rPr lang="en-IN" dirty="0" smtClean="0"/>
              <a:t>(10 </a:t>
            </a:r>
            <a:r>
              <a:rPr lang="en-IN" dirty="0"/>
              <a:t>seconds)</a:t>
            </a:r>
            <a:endParaRPr lang="en-IN" dirty="0" smtClean="0"/>
          </a:p>
          <a:p>
            <a:r>
              <a:rPr lang="en-IN" dirty="0" smtClean="0"/>
              <a:t>Forever</a:t>
            </a:r>
          </a:p>
          <a:p>
            <a:pPr lvl="1"/>
            <a:r>
              <a:rPr lang="en-IN" dirty="0"/>
              <a:t>forever() {chain}</a:t>
            </a:r>
          </a:p>
        </p:txBody>
      </p:sp>
    </p:spTree>
    <p:extLst>
      <p:ext uri="{BB962C8B-B14F-4D97-AF65-F5344CB8AC3E}">
        <p14:creationId xmlns:p14="http://schemas.microsoft.com/office/powerpoint/2010/main" val="6187776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Gatling: Loop	</a:t>
            </a:r>
            <a:endParaRPr lang="en-IN" dirty="0"/>
          </a:p>
        </p:txBody>
      </p:sp>
      <p:sp>
        <p:nvSpPr>
          <p:cNvPr id="5" name="Content Placeholder 4"/>
          <p:cNvSpPr>
            <a:spLocks noGrp="1"/>
          </p:cNvSpPr>
          <p:nvPr>
            <p:ph idx="1"/>
          </p:nvPr>
        </p:nvSpPr>
        <p:spPr/>
        <p:txBody>
          <a:bodyPr/>
          <a:lstStyle/>
          <a:p>
            <a:r>
              <a:rPr lang="en-IN" dirty="0" smtClean="0"/>
              <a:t>Repeat</a:t>
            </a:r>
          </a:p>
          <a:p>
            <a:pPr lvl="1"/>
            <a:r>
              <a:rPr lang="en-IN" dirty="0" err="1"/>
              <a:t>val</a:t>
            </a:r>
            <a:r>
              <a:rPr lang="en-IN" dirty="0"/>
              <a:t> base = scenario("repeat test2").repeat(10) { exec(</a:t>
            </a:r>
            <a:r>
              <a:rPr lang="en-IN" dirty="0" err="1"/>
              <a:t>BaseUrl.baseurl</a:t>
            </a:r>
            <a:r>
              <a:rPr lang="en-IN" dirty="0"/>
              <a:t>) </a:t>
            </a:r>
            <a:r>
              <a:rPr lang="en-IN" dirty="0" smtClean="0"/>
              <a:t>}</a:t>
            </a:r>
            <a:endParaRPr lang="en-IN" dirty="0"/>
          </a:p>
          <a:p>
            <a:r>
              <a:rPr lang="en-IN" dirty="0"/>
              <a:t>Repeat </a:t>
            </a:r>
            <a:r>
              <a:rPr lang="en-IN" dirty="0" smtClean="0"/>
              <a:t>with a replacing the variable</a:t>
            </a:r>
          </a:p>
          <a:p>
            <a:pPr lvl="1"/>
            <a:endParaRPr lang="en-IN" dirty="0" smtClean="0"/>
          </a:p>
        </p:txBody>
      </p:sp>
      <p:graphicFrame>
        <p:nvGraphicFramePr>
          <p:cNvPr id="2" name="Table 1"/>
          <p:cNvGraphicFramePr>
            <a:graphicFrameLocks noGrp="1"/>
          </p:cNvGraphicFramePr>
          <p:nvPr>
            <p:extLst>
              <p:ext uri="{D42A27DB-BD31-4B8C-83A1-F6EECF244321}">
                <p14:modId xmlns:p14="http://schemas.microsoft.com/office/powerpoint/2010/main" val="2011565374"/>
              </p:ext>
            </p:extLst>
          </p:nvPr>
        </p:nvGraphicFramePr>
        <p:xfrm>
          <a:off x="1619876" y="3540140"/>
          <a:ext cx="8128000" cy="3108960"/>
        </p:xfrm>
        <a:graphic>
          <a:graphicData uri="http://schemas.openxmlformats.org/drawingml/2006/table">
            <a:tbl>
              <a:tblPr firstRow="1" bandRow="1">
                <a:tableStyleId>{073A0DAA-6AF3-43AB-8588-CEC1D06C72B9}</a:tableStyleId>
              </a:tblPr>
              <a:tblGrid>
                <a:gridCol w="8128000"/>
              </a:tblGrid>
              <a:tr h="370840">
                <a:tc>
                  <a:txBody>
                    <a:bodyPr/>
                    <a:lstStyle/>
                    <a:p>
                      <a:r>
                        <a:rPr lang="en-IN" b="0" dirty="0" smtClean="0">
                          <a:latin typeface="Book Antiqua" panose="02040602050305030304" pitchFamily="18" charset="0"/>
                        </a:rPr>
                        <a:t>object Repeated</a:t>
                      </a:r>
                    </a:p>
                    <a:p>
                      <a:r>
                        <a:rPr lang="en-IN" b="0" dirty="0" smtClean="0">
                          <a:latin typeface="Book Antiqua" panose="02040602050305030304" pitchFamily="18" charset="0"/>
                        </a:rPr>
                        <a:t>	{</a:t>
                      </a:r>
                    </a:p>
                    <a:p>
                      <a:r>
                        <a:rPr lang="en-IN" b="0" dirty="0" smtClean="0">
                          <a:latin typeface="Book Antiqua" panose="02040602050305030304" pitchFamily="18" charset="0"/>
                        </a:rPr>
                        <a:t>		</a:t>
                      </a:r>
                      <a:r>
                        <a:rPr lang="en-IN" b="0" dirty="0" err="1" smtClean="0">
                          <a:latin typeface="Book Antiqua" panose="02040602050305030304" pitchFamily="18" charset="0"/>
                        </a:rPr>
                        <a:t>val</a:t>
                      </a:r>
                      <a:r>
                        <a:rPr lang="en-IN" b="0" dirty="0" smtClean="0">
                          <a:latin typeface="Book Antiqua" panose="02040602050305030304" pitchFamily="18" charset="0"/>
                        </a:rPr>
                        <a:t> repeated = </a:t>
                      </a:r>
                      <a:r>
                        <a:rPr lang="en-IN" b="0" dirty="0" smtClean="0">
                          <a:solidFill>
                            <a:srgbClr val="FFFF00"/>
                          </a:solidFill>
                          <a:latin typeface="Book Antiqua" panose="02040602050305030304" pitchFamily="18" charset="0"/>
                        </a:rPr>
                        <a:t>repeat(5, "n")</a:t>
                      </a:r>
                    </a:p>
                    <a:p>
                      <a:r>
                        <a:rPr lang="en-IN" b="0" dirty="0" smtClean="0">
                          <a:latin typeface="Book Antiqua" panose="02040602050305030304" pitchFamily="18" charset="0"/>
                        </a:rPr>
                        <a:t>		{</a:t>
                      </a:r>
                    </a:p>
                    <a:p>
                      <a:r>
                        <a:rPr lang="en-IN" b="0" dirty="0" smtClean="0">
                          <a:latin typeface="Book Antiqua" panose="02040602050305030304" pitchFamily="18" charset="0"/>
                        </a:rPr>
                        <a:t>			exec(http("Page ${n}")</a:t>
                      </a:r>
                    </a:p>
                    <a:p>
                      <a:r>
                        <a:rPr lang="en-IN" b="0" dirty="0" smtClean="0">
                          <a:latin typeface="Book Antiqua" panose="02040602050305030304" pitchFamily="18" charset="0"/>
                        </a:rPr>
                        <a:t>				.get("/</a:t>
                      </a:r>
                      <a:r>
                        <a:rPr lang="en-IN" b="0" dirty="0" err="1" smtClean="0">
                          <a:latin typeface="Book Antiqua" panose="02040602050305030304" pitchFamily="18" charset="0"/>
                        </a:rPr>
                        <a:t>computers?p</a:t>
                      </a:r>
                      <a:r>
                        <a:rPr lang="en-IN" b="0" dirty="0" smtClean="0">
                          <a:latin typeface="Book Antiqua" panose="02040602050305030304" pitchFamily="18" charset="0"/>
                        </a:rPr>
                        <a:t>=${n}")</a:t>
                      </a:r>
                    </a:p>
                    <a:p>
                      <a:r>
                        <a:rPr lang="en-IN" b="0" dirty="0" smtClean="0">
                          <a:latin typeface="Book Antiqua" panose="02040602050305030304" pitchFamily="18" charset="0"/>
                        </a:rPr>
                        <a:t>				.check(status.is(session =&gt; 200 + </a:t>
                      </a:r>
                      <a:r>
                        <a:rPr lang="en-IN" b="0" dirty="0" err="1" smtClean="0">
                          <a:latin typeface="Book Antiqua" panose="02040602050305030304" pitchFamily="18" charset="0"/>
                        </a:rPr>
                        <a:t>ThreadLocalRandom.current.nextInt</a:t>
                      </a:r>
                      <a:r>
                        <a:rPr lang="en-IN" b="0" dirty="0" smtClean="0">
                          <a:latin typeface="Book Antiqua" panose="02040602050305030304" pitchFamily="18" charset="0"/>
                        </a:rPr>
                        <a:t>(2))))</a:t>
                      </a:r>
                    </a:p>
                    <a:p>
                      <a:r>
                        <a:rPr lang="en-IN" b="0" dirty="0" smtClean="0">
                          <a:latin typeface="Book Antiqua" panose="02040602050305030304" pitchFamily="18" charset="0"/>
                        </a:rPr>
                        <a:t>				.pause(1)</a:t>
                      </a:r>
                    </a:p>
                    <a:p>
                      <a:r>
                        <a:rPr lang="en-IN" b="0" dirty="0" smtClean="0">
                          <a:latin typeface="Book Antiqua" panose="02040602050305030304" pitchFamily="18" charset="0"/>
                        </a:rPr>
                        <a:t>		}</a:t>
                      </a:r>
                    </a:p>
                    <a:p>
                      <a:r>
                        <a:rPr lang="en-IN" b="0" dirty="0" smtClean="0">
                          <a:latin typeface="Book Antiqua" panose="02040602050305030304" pitchFamily="18" charset="0"/>
                        </a:rPr>
                        <a:t>	}</a:t>
                      </a:r>
                      <a:endParaRPr lang="en-IN" b="0" dirty="0">
                        <a:latin typeface="Book Antiqua" panose="02040602050305030304" pitchFamily="18" charset="0"/>
                      </a:endParaRPr>
                    </a:p>
                  </a:txBody>
                  <a:tcPr/>
                </a:tc>
              </a:tr>
            </a:tbl>
          </a:graphicData>
        </a:graphic>
      </p:graphicFrame>
    </p:spTree>
    <p:extLst>
      <p:ext uri="{BB962C8B-B14F-4D97-AF65-F5344CB8AC3E}">
        <p14:creationId xmlns:p14="http://schemas.microsoft.com/office/powerpoint/2010/main" val="11497507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545206"/>
            <a:ext cx="8596668" cy="1320800"/>
          </a:xfrm>
        </p:spPr>
        <p:txBody>
          <a:bodyPr/>
          <a:lstStyle/>
          <a:p>
            <a:r>
              <a:rPr lang="en-IN" dirty="0" smtClean="0"/>
              <a:t>Gatling : Loop</a:t>
            </a:r>
            <a:endParaRPr lang="en-IN" dirty="0"/>
          </a:p>
        </p:txBody>
      </p:sp>
      <p:sp>
        <p:nvSpPr>
          <p:cNvPr id="5" name="Content Placeholder 4"/>
          <p:cNvSpPr>
            <a:spLocks noGrp="1"/>
          </p:cNvSpPr>
          <p:nvPr>
            <p:ph idx="1"/>
          </p:nvPr>
        </p:nvSpPr>
        <p:spPr/>
        <p:txBody>
          <a:bodyPr/>
          <a:lstStyle/>
          <a:p>
            <a:r>
              <a:rPr lang="en-IN" dirty="0" smtClean="0"/>
              <a:t>During</a:t>
            </a:r>
          </a:p>
          <a:p>
            <a:endParaRPr lang="en-IN" dirty="0"/>
          </a:p>
          <a:p>
            <a:endParaRPr lang="en-IN" dirty="0" smtClean="0"/>
          </a:p>
          <a:p>
            <a:pPr lvl="1"/>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969506712"/>
              </p:ext>
            </p:extLst>
          </p:nvPr>
        </p:nvGraphicFramePr>
        <p:xfrm>
          <a:off x="1297904" y="2587102"/>
          <a:ext cx="8128000" cy="370840"/>
        </p:xfrm>
        <a:graphic>
          <a:graphicData uri="http://schemas.openxmlformats.org/drawingml/2006/table">
            <a:tbl>
              <a:tblPr firstRow="1" bandRow="1">
                <a:tableStyleId>{073A0DAA-6AF3-43AB-8588-CEC1D06C72B9}</a:tableStyleId>
              </a:tblPr>
              <a:tblGrid>
                <a:gridCol w="8128000"/>
              </a:tblGrid>
              <a:tr h="370840">
                <a:tc>
                  <a:txBody>
                    <a:bodyPr/>
                    <a:lstStyle/>
                    <a:p>
                      <a:r>
                        <a:rPr lang="en-IN" b="0" dirty="0" err="1" smtClean="0">
                          <a:latin typeface="Book Antiqua" panose="02040602050305030304" pitchFamily="18" charset="0"/>
                        </a:rPr>
                        <a:t>val</a:t>
                      </a:r>
                      <a:r>
                        <a:rPr lang="en-IN" b="0" dirty="0" smtClean="0">
                          <a:latin typeface="Book Antiqua" panose="02040602050305030304" pitchFamily="18" charset="0"/>
                        </a:rPr>
                        <a:t> scn2=scenario("</a:t>
                      </a:r>
                      <a:r>
                        <a:rPr lang="en-IN" b="0" dirty="0" err="1" smtClean="0">
                          <a:latin typeface="Book Antiqua" panose="02040602050305030304" pitchFamily="18" charset="0"/>
                        </a:rPr>
                        <a:t>duringtest</a:t>
                      </a:r>
                      <a:r>
                        <a:rPr lang="en-IN" b="0" dirty="0" smtClean="0">
                          <a:latin typeface="Book Antiqua" panose="02040602050305030304" pitchFamily="18" charset="0"/>
                        </a:rPr>
                        <a:t>").</a:t>
                      </a:r>
                      <a:r>
                        <a:rPr lang="en-IN" b="0" dirty="0" smtClean="0">
                          <a:solidFill>
                            <a:srgbClr val="FFFF00"/>
                          </a:solidFill>
                          <a:latin typeface="Book Antiqua" panose="02040602050305030304" pitchFamily="18" charset="0"/>
                        </a:rPr>
                        <a:t>during(5  minutes){</a:t>
                      </a:r>
                      <a:r>
                        <a:rPr lang="en-IN" b="0" dirty="0" smtClean="0">
                          <a:latin typeface="Book Antiqua" panose="02040602050305030304" pitchFamily="18" charset="0"/>
                        </a:rPr>
                        <a:t>exec(</a:t>
                      </a:r>
                      <a:r>
                        <a:rPr lang="en-IN" b="0" dirty="0" err="1" smtClean="0">
                          <a:latin typeface="Book Antiqua" panose="02040602050305030304" pitchFamily="18" charset="0"/>
                        </a:rPr>
                        <a:t>Login.login</a:t>
                      </a:r>
                      <a:r>
                        <a:rPr lang="en-IN" b="0" dirty="0" smtClean="0">
                          <a:latin typeface="Book Antiqua" panose="02040602050305030304" pitchFamily="18" charset="0"/>
                        </a:rPr>
                        <a:t>)}</a:t>
                      </a:r>
                      <a:endParaRPr lang="en-IN" b="0" dirty="0">
                        <a:latin typeface="Book Antiqua" panose="02040602050305030304" pitchFamily="18" charset="0"/>
                      </a:endParaRPr>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760527917"/>
              </p:ext>
            </p:extLst>
          </p:nvPr>
        </p:nvGraphicFramePr>
        <p:xfrm>
          <a:off x="1297904" y="3384455"/>
          <a:ext cx="8128000" cy="640080"/>
        </p:xfrm>
        <a:graphic>
          <a:graphicData uri="http://schemas.openxmlformats.org/drawingml/2006/table">
            <a:tbl>
              <a:tblPr firstRow="1" bandRow="1">
                <a:tableStyleId>{073A0DAA-6AF3-43AB-8588-CEC1D06C72B9}</a:tableStyleId>
              </a:tblPr>
              <a:tblGrid>
                <a:gridCol w="8128000"/>
              </a:tblGrid>
              <a:tr h="370840">
                <a:tc>
                  <a:txBody>
                    <a:bodyPr/>
                    <a:lstStyle/>
                    <a:p>
                      <a:r>
                        <a:rPr lang="en-IN" sz="1800" b="0" kern="1200" dirty="0" err="1" smtClean="0">
                          <a:solidFill>
                            <a:schemeClr val="lt1"/>
                          </a:solidFill>
                          <a:latin typeface="Book Antiqua" panose="02040602050305030304" pitchFamily="18" charset="0"/>
                          <a:ea typeface="+mn-ea"/>
                          <a:cs typeface="+mn-cs"/>
                        </a:rPr>
                        <a:t>setUp</a:t>
                      </a:r>
                      <a:r>
                        <a:rPr lang="en-IN" sz="1800" b="0" kern="1200" dirty="0" smtClean="0">
                          <a:solidFill>
                            <a:schemeClr val="lt1"/>
                          </a:solidFill>
                          <a:latin typeface="Book Antiqua" panose="02040602050305030304" pitchFamily="18" charset="0"/>
                          <a:ea typeface="+mn-ea"/>
                          <a:cs typeface="+mn-cs"/>
                        </a:rPr>
                        <a:t>(scn2.inject(</a:t>
                      </a:r>
                      <a:r>
                        <a:rPr lang="en-IN" sz="1800" b="0" kern="1200" dirty="0" err="1" smtClean="0">
                          <a:solidFill>
                            <a:schemeClr val="lt1"/>
                          </a:solidFill>
                          <a:latin typeface="Book Antiqua" panose="02040602050305030304" pitchFamily="18" charset="0"/>
                          <a:ea typeface="+mn-ea"/>
                          <a:cs typeface="+mn-cs"/>
                        </a:rPr>
                        <a:t>constantUsersPerSec</a:t>
                      </a:r>
                      <a:r>
                        <a:rPr lang="en-IN" sz="1800" b="0" kern="1200" dirty="0" smtClean="0">
                          <a:solidFill>
                            <a:schemeClr val="lt1"/>
                          </a:solidFill>
                          <a:latin typeface="Book Antiqua" panose="02040602050305030304" pitchFamily="18" charset="0"/>
                          <a:ea typeface="+mn-ea"/>
                          <a:cs typeface="+mn-cs"/>
                        </a:rPr>
                        <a:t>(20) </a:t>
                      </a:r>
                      <a:r>
                        <a:rPr lang="en-IN" sz="1800" b="0" kern="1200" dirty="0" smtClean="0">
                          <a:solidFill>
                            <a:srgbClr val="FFFF00"/>
                          </a:solidFill>
                          <a:latin typeface="Book Antiqua" panose="02040602050305030304" pitchFamily="18" charset="0"/>
                          <a:ea typeface="+mn-ea"/>
                          <a:cs typeface="+mn-cs"/>
                        </a:rPr>
                        <a:t>during(5  minutes)</a:t>
                      </a:r>
                      <a:r>
                        <a:rPr lang="en-IN" sz="1800" b="0" kern="1200" dirty="0" smtClean="0">
                          <a:solidFill>
                            <a:schemeClr val="lt1"/>
                          </a:solidFill>
                          <a:latin typeface="Book Antiqua" panose="02040602050305030304" pitchFamily="18" charset="0"/>
                          <a:ea typeface="+mn-ea"/>
                          <a:cs typeface="+mn-cs"/>
                        </a:rPr>
                        <a:t>)).protocols(</a:t>
                      </a:r>
                      <a:r>
                        <a:rPr lang="en-IN" sz="1800" b="0" kern="1200" dirty="0" err="1" smtClean="0">
                          <a:solidFill>
                            <a:schemeClr val="lt1"/>
                          </a:solidFill>
                          <a:latin typeface="Book Antiqua" panose="02040602050305030304" pitchFamily="18" charset="0"/>
                          <a:ea typeface="+mn-ea"/>
                          <a:cs typeface="+mn-cs"/>
                        </a:rPr>
                        <a:t>httpProtocol</a:t>
                      </a:r>
                      <a:r>
                        <a:rPr lang="en-IN" sz="1800" b="0" kern="1200" dirty="0" smtClean="0">
                          <a:solidFill>
                            <a:schemeClr val="lt1"/>
                          </a:solidFill>
                          <a:latin typeface="Book Antiqua" panose="02040602050305030304" pitchFamily="18" charset="0"/>
                          <a:ea typeface="+mn-ea"/>
                          <a:cs typeface="+mn-cs"/>
                        </a:rPr>
                        <a:t>)</a:t>
                      </a:r>
                      <a:endParaRPr lang="en-IN" sz="1800" b="0" kern="1200" dirty="0">
                        <a:solidFill>
                          <a:schemeClr val="lt1"/>
                        </a:solidFill>
                        <a:latin typeface="Book Antiqua" panose="02040602050305030304" pitchFamily="18" charset="0"/>
                        <a:ea typeface="+mn-ea"/>
                        <a:cs typeface="+mn-cs"/>
                      </a:endParaRPr>
                    </a:p>
                  </a:txBody>
                  <a:tcPr/>
                </a:tc>
              </a:tr>
            </a:tbl>
          </a:graphicData>
        </a:graphic>
      </p:graphicFrame>
    </p:spTree>
    <p:extLst>
      <p:ext uri="{BB962C8B-B14F-4D97-AF65-F5344CB8AC3E}">
        <p14:creationId xmlns:p14="http://schemas.microsoft.com/office/powerpoint/2010/main" val="31190928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err="1" smtClean="0"/>
              <a:t>Gatling:Loop</a:t>
            </a:r>
            <a:endParaRPr lang="en-IN" dirty="0"/>
          </a:p>
        </p:txBody>
      </p:sp>
      <p:sp>
        <p:nvSpPr>
          <p:cNvPr id="5" name="Content Placeholder 4"/>
          <p:cNvSpPr>
            <a:spLocks noGrp="1"/>
          </p:cNvSpPr>
          <p:nvPr>
            <p:ph idx="1"/>
          </p:nvPr>
        </p:nvSpPr>
        <p:spPr>
          <a:xfrm>
            <a:off x="677334" y="1609859"/>
            <a:ext cx="8596668" cy="4431503"/>
          </a:xfrm>
        </p:spPr>
        <p:txBody>
          <a:bodyPr/>
          <a:lstStyle/>
          <a:p>
            <a:r>
              <a:rPr lang="en-IN" dirty="0" err="1" smtClean="0"/>
              <a:t>aslongAs</a:t>
            </a:r>
            <a:endParaRPr lang="en-IN" dirty="0" smtClean="0"/>
          </a:p>
          <a:p>
            <a:r>
              <a:rPr lang="en-IN" dirty="0" smtClean="0"/>
              <a:t>Create a csv file with indexes (1…..10)</a:t>
            </a:r>
          </a:p>
          <a:p>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07316391"/>
              </p:ext>
            </p:extLst>
          </p:nvPr>
        </p:nvGraphicFramePr>
        <p:xfrm>
          <a:off x="1030092" y="2535587"/>
          <a:ext cx="8128000" cy="3931920"/>
        </p:xfrm>
        <a:graphic>
          <a:graphicData uri="http://schemas.openxmlformats.org/drawingml/2006/table">
            <a:tbl>
              <a:tblPr firstRow="1" bandRow="1">
                <a:tableStyleId>{073A0DAA-6AF3-43AB-8588-CEC1D06C72B9}</a:tableStyleId>
              </a:tblPr>
              <a:tblGrid>
                <a:gridCol w="8128000"/>
              </a:tblGrid>
              <a:tr h="370840">
                <a:tc>
                  <a:txBody>
                    <a:bodyPr/>
                    <a:lstStyle/>
                    <a:p>
                      <a:r>
                        <a:rPr lang="en-IN" b="0" dirty="0" smtClean="0">
                          <a:latin typeface="Book Antiqua" panose="02040602050305030304" pitchFamily="18" charset="0"/>
                        </a:rPr>
                        <a:t>object </a:t>
                      </a:r>
                      <a:r>
                        <a:rPr lang="en-IN" b="0" dirty="0" err="1" smtClean="0">
                          <a:latin typeface="Book Antiqua" panose="02040602050305030304" pitchFamily="18" charset="0"/>
                        </a:rPr>
                        <a:t>Aslongas</a:t>
                      </a:r>
                      <a:endParaRPr lang="en-IN" b="0" dirty="0" smtClean="0">
                        <a:latin typeface="Book Antiqua" panose="02040602050305030304" pitchFamily="18" charset="0"/>
                      </a:endParaRPr>
                    </a:p>
                    <a:p>
                      <a:r>
                        <a:rPr lang="en-IN" b="0" dirty="0" smtClean="0">
                          <a:latin typeface="Book Antiqua" panose="02040602050305030304" pitchFamily="18" charset="0"/>
                        </a:rPr>
                        <a:t>	{</a:t>
                      </a:r>
                    </a:p>
                    <a:p>
                      <a:r>
                        <a:rPr lang="en-IN" b="0" dirty="0" smtClean="0">
                          <a:latin typeface="Book Antiqua" panose="02040602050305030304" pitchFamily="18" charset="0"/>
                        </a:rPr>
                        <a:t>		//</a:t>
                      </a:r>
                      <a:r>
                        <a:rPr lang="en-IN" b="0" dirty="0" err="1" smtClean="0">
                          <a:latin typeface="Book Antiqua" panose="02040602050305030304" pitchFamily="18" charset="0"/>
                        </a:rPr>
                        <a:t>var</a:t>
                      </a:r>
                      <a:r>
                        <a:rPr lang="en-IN" b="0" dirty="0" smtClean="0">
                          <a:latin typeface="Book Antiqua" panose="02040602050305030304" pitchFamily="18" charset="0"/>
                        </a:rPr>
                        <a:t> </a:t>
                      </a:r>
                      <a:r>
                        <a:rPr lang="en-IN" b="0" dirty="0" err="1" smtClean="0">
                          <a:latin typeface="Book Antiqua" panose="02040602050305030304" pitchFamily="18" charset="0"/>
                        </a:rPr>
                        <a:t>idfeeder</a:t>
                      </a:r>
                      <a:r>
                        <a:rPr lang="en-IN" b="0" dirty="0" smtClean="0">
                          <a:latin typeface="Book Antiqua" panose="02040602050305030304" pitchFamily="18" charset="0"/>
                        </a:rPr>
                        <a:t> = csv("pagenos.csv").queue</a:t>
                      </a:r>
                    </a:p>
                    <a:p>
                      <a:r>
                        <a:rPr lang="en-IN" b="0" dirty="0" smtClean="0">
                          <a:latin typeface="Book Antiqua" panose="02040602050305030304" pitchFamily="18" charset="0"/>
                        </a:rPr>
                        <a:t>		</a:t>
                      </a:r>
                      <a:r>
                        <a:rPr lang="en-IN" b="0" dirty="0" err="1" smtClean="0">
                          <a:latin typeface="Book Antiqua" panose="02040602050305030304" pitchFamily="18" charset="0"/>
                        </a:rPr>
                        <a:t>var</a:t>
                      </a:r>
                      <a:r>
                        <a:rPr lang="en-IN" b="0" dirty="0" smtClean="0">
                          <a:latin typeface="Book Antiqua" panose="02040602050305030304" pitchFamily="18" charset="0"/>
                        </a:rPr>
                        <a:t> </a:t>
                      </a:r>
                      <a:r>
                        <a:rPr lang="en-IN" b="0" dirty="0" err="1" smtClean="0">
                          <a:latin typeface="Book Antiqua" panose="02040602050305030304" pitchFamily="18" charset="0"/>
                        </a:rPr>
                        <a:t>numloop</a:t>
                      </a:r>
                      <a:r>
                        <a:rPr lang="en-IN" b="0" dirty="0" smtClean="0">
                          <a:latin typeface="Book Antiqua" panose="02040602050305030304" pitchFamily="18" charset="0"/>
                        </a:rPr>
                        <a:t> = new </a:t>
                      </a:r>
                      <a:r>
                        <a:rPr lang="en-IN" b="0" dirty="0" err="1" smtClean="0">
                          <a:latin typeface="Book Antiqua" panose="02040602050305030304" pitchFamily="18" charset="0"/>
                        </a:rPr>
                        <a:t>java.util.concurrent.atomic.AtomicInteger</a:t>
                      </a:r>
                      <a:r>
                        <a:rPr lang="en-IN" b="0" dirty="0" smtClean="0">
                          <a:latin typeface="Book Antiqua" panose="02040602050305030304" pitchFamily="18" charset="0"/>
                        </a:rPr>
                        <a:t>(0)</a:t>
                      </a:r>
                    </a:p>
                    <a:p>
                      <a:r>
                        <a:rPr lang="en-IN" b="0" dirty="0" smtClean="0">
                          <a:latin typeface="Book Antiqua" panose="02040602050305030304" pitchFamily="18" charset="0"/>
                        </a:rPr>
                        <a:t>		</a:t>
                      </a:r>
                      <a:r>
                        <a:rPr lang="en-IN" b="0" dirty="0" err="1" smtClean="0">
                          <a:latin typeface="Book Antiqua" panose="02040602050305030304" pitchFamily="18" charset="0"/>
                        </a:rPr>
                        <a:t>val</a:t>
                      </a:r>
                      <a:r>
                        <a:rPr lang="en-IN" b="0" dirty="0" smtClean="0">
                          <a:latin typeface="Book Antiqua" panose="02040602050305030304" pitchFamily="18" charset="0"/>
                        </a:rPr>
                        <a:t> </a:t>
                      </a:r>
                      <a:r>
                        <a:rPr lang="en-IN" b="0" dirty="0" err="1" smtClean="0">
                          <a:latin typeface="Book Antiqua" panose="02040602050305030304" pitchFamily="18" charset="0"/>
                        </a:rPr>
                        <a:t>aslongas</a:t>
                      </a:r>
                      <a:r>
                        <a:rPr lang="en-IN" b="0" dirty="0" smtClean="0">
                          <a:latin typeface="Book Antiqua" panose="02040602050305030304" pitchFamily="18" charset="0"/>
                        </a:rPr>
                        <a:t> =</a:t>
                      </a:r>
                    </a:p>
                    <a:p>
                      <a:r>
                        <a:rPr lang="en-IN" b="0" dirty="0" smtClean="0">
                          <a:latin typeface="Book Antiqua" panose="02040602050305030304" pitchFamily="18" charset="0"/>
                        </a:rPr>
                        <a:t>		</a:t>
                      </a:r>
                      <a:r>
                        <a:rPr lang="en-IN" b="0" dirty="0" err="1" smtClean="0">
                          <a:solidFill>
                            <a:srgbClr val="FFFF00"/>
                          </a:solidFill>
                          <a:latin typeface="Book Antiqua" panose="02040602050305030304" pitchFamily="18" charset="0"/>
                        </a:rPr>
                        <a:t>asLongAs</a:t>
                      </a:r>
                      <a:r>
                        <a:rPr lang="en-IN" b="0" dirty="0" smtClean="0">
                          <a:solidFill>
                            <a:srgbClr val="FFFF00"/>
                          </a:solidFill>
                          <a:latin typeface="Book Antiqua" panose="02040602050305030304" pitchFamily="18" charset="0"/>
                        </a:rPr>
                        <a:t>(_=&gt; </a:t>
                      </a:r>
                      <a:r>
                        <a:rPr lang="en-IN" b="0" dirty="0" err="1" smtClean="0">
                          <a:solidFill>
                            <a:srgbClr val="FFFF00"/>
                          </a:solidFill>
                          <a:latin typeface="Book Antiqua" panose="02040602050305030304" pitchFamily="18" charset="0"/>
                        </a:rPr>
                        <a:t>numloop.getAndIncrement</a:t>
                      </a:r>
                      <a:r>
                        <a:rPr lang="en-IN" b="0" dirty="0" smtClean="0">
                          <a:solidFill>
                            <a:srgbClr val="FFFF00"/>
                          </a:solidFill>
                          <a:latin typeface="Book Antiqua" panose="02040602050305030304" pitchFamily="18" charset="0"/>
                        </a:rPr>
                        <a:t>() &lt;3, </a:t>
                      </a:r>
                      <a:r>
                        <a:rPr lang="en-IN" b="0" dirty="0" err="1" smtClean="0">
                          <a:solidFill>
                            <a:srgbClr val="FFFF00"/>
                          </a:solidFill>
                          <a:latin typeface="Book Antiqua" panose="02040602050305030304" pitchFamily="18" charset="0"/>
                        </a:rPr>
                        <a:t>exitASAP</a:t>
                      </a:r>
                      <a:r>
                        <a:rPr lang="en-IN" b="0" dirty="0" smtClean="0">
                          <a:solidFill>
                            <a:srgbClr val="FFFF00"/>
                          </a:solidFill>
                          <a:latin typeface="Book Antiqua" panose="02040602050305030304" pitchFamily="18" charset="0"/>
                        </a:rPr>
                        <a:t> = false</a:t>
                      </a:r>
                      <a:r>
                        <a:rPr lang="en-IN" b="0" dirty="0" smtClean="0">
                          <a:latin typeface="Book Antiqua" panose="02040602050305030304" pitchFamily="18" charset="0"/>
                        </a:rPr>
                        <a:t>)</a:t>
                      </a:r>
                    </a:p>
                    <a:p>
                      <a:r>
                        <a:rPr lang="en-IN" b="0" dirty="0" smtClean="0">
                          <a:latin typeface="Book Antiqua" panose="02040602050305030304" pitchFamily="18" charset="0"/>
                        </a:rPr>
                        <a:t>    {   feed(csv("pagenos.csv"))</a:t>
                      </a:r>
                    </a:p>
                    <a:p>
                      <a:r>
                        <a:rPr lang="en-IN" b="0" dirty="0" smtClean="0">
                          <a:latin typeface="Book Antiqua" panose="02040602050305030304" pitchFamily="18" charset="0"/>
                        </a:rPr>
                        <a:t>        .exec(http("Page ${</a:t>
                      </a:r>
                      <a:r>
                        <a:rPr lang="en-IN" b="0" dirty="0" err="1" smtClean="0">
                          <a:latin typeface="Book Antiqua" panose="02040602050305030304" pitchFamily="18" charset="0"/>
                        </a:rPr>
                        <a:t>pageno</a:t>
                      </a:r>
                      <a:r>
                        <a:rPr lang="en-IN" b="0" dirty="0" smtClean="0">
                          <a:latin typeface="Book Antiqua" panose="02040602050305030304" pitchFamily="18" charset="0"/>
                        </a:rPr>
                        <a:t>}")</a:t>
                      </a:r>
                    </a:p>
                    <a:p>
                      <a:r>
                        <a:rPr lang="en-IN" b="0" dirty="0" smtClean="0">
                          <a:latin typeface="Book Antiqua" panose="02040602050305030304" pitchFamily="18" charset="0"/>
                        </a:rPr>
                        <a:t>        .get("/</a:t>
                      </a:r>
                      <a:r>
                        <a:rPr lang="en-IN" b="0" dirty="0" err="1" smtClean="0">
                          <a:latin typeface="Book Antiqua" panose="02040602050305030304" pitchFamily="18" charset="0"/>
                        </a:rPr>
                        <a:t>computers?p</a:t>
                      </a:r>
                      <a:r>
                        <a:rPr lang="en-IN" b="0" dirty="0" smtClean="0">
                          <a:latin typeface="Book Antiqua" panose="02040602050305030304" pitchFamily="18" charset="0"/>
                        </a:rPr>
                        <a:t>=${</a:t>
                      </a:r>
                      <a:r>
                        <a:rPr lang="en-IN" b="0" dirty="0" err="1" smtClean="0">
                          <a:latin typeface="Book Antiqua" panose="02040602050305030304" pitchFamily="18" charset="0"/>
                        </a:rPr>
                        <a:t>pageno</a:t>
                      </a:r>
                      <a:r>
                        <a:rPr lang="en-IN" b="0" dirty="0" smtClean="0">
                          <a:latin typeface="Book Antiqua" panose="02040602050305030304" pitchFamily="18" charset="0"/>
                        </a:rPr>
                        <a:t>}")</a:t>
                      </a:r>
                    </a:p>
                    <a:p>
                      <a:r>
                        <a:rPr lang="en-IN" b="0" dirty="0" smtClean="0">
                          <a:latin typeface="Book Antiqua" panose="02040602050305030304" pitchFamily="18" charset="0"/>
                        </a:rPr>
                        <a:t>        .check(status.is(session =&gt; 200 + </a:t>
                      </a:r>
                      <a:r>
                        <a:rPr lang="en-IN" b="0" dirty="0" err="1" smtClean="0">
                          <a:latin typeface="Book Antiqua" panose="02040602050305030304" pitchFamily="18" charset="0"/>
                        </a:rPr>
                        <a:t>ThreadLocalRandom.current.nextInt</a:t>
                      </a:r>
                      <a:r>
                        <a:rPr lang="en-IN" b="0" dirty="0" smtClean="0">
                          <a:latin typeface="Book Antiqua" panose="02040602050305030304" pitchFamily="18" charset="0"/>
                        </a:rPr>
                        <a:t>(2))))</a:t>
                      </a:r>
                    </a:p>
                    <a:p>
                      <a:r>
                        <a:rPr lang="en-IN" b="0" dirty="0" smtClean="0">
                          <a:latin typeface="Book Antiqua" panose="02040602050305030304" pitchFamily="18" charset="0"/>
                        </a:rPr>
                        <a:t>        .pause(5)</a:t>
                      </a:r>
                    </a:p>
                    <a:p>
                      <a:r>
                        <a:rPr lang="en-IN" b="0" dirty="0" smtClean="0">
                          <a:latin typeface="Book Antiqua" panose="02040602050305030304" pitchFamily="18" charset="0"/>
                        </a:rPr>
                        <a:t>			}</a:t>
                      </a:r>
                    </a:p>
                    <a:p>
                      <a:r>
                        <a:rPr lang="en-IN" b="0" dirty="0" smtClean="0">
                          <a:latin typeface="Book Antiqua" panose="02040602050305030304" pitchFamily="18" charset="0"/>
                        </a:rPr>
                        <a:t>    }</a:t>
                      </a:r>
                      <a:endParaRPr lang="en-IN" b="0" dirty="0">
                        <a:latin typeface="Book Antiqua" panose="02040602050305030304" pitchFamily="18" charset="0"/>
                      </a:endParaRPr>
                    </a:p>
                  </a:txBody>
                  <a:tcPr/>
                </a:tc>
              </a:tr>
            </a:tbl>
          </a:graphicData>
        </a:graphic>
      </p:graphicFrame>
    </p:spTree>
    <p:extLst>
      <p:ext uri="{BB962C8B-B14F-4D97-AF65-F5344CB8AC3E}">
        <p14:creationId xmlns:p14="http://schemas.microsoft.com/office/powerpoint/2010/main" val="182000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err="1" smtClean="0"/>
              <a:t>Gatling:Loop</a:t>
            </a:r>
            <a:endParaRPr lang="en-IN" dirty="0"/>
          </a:p>
        </p:txBody>
      </p:sp>
      <p:sp>
        <p:nvSpPr>
          <p:cNvPr id="5" name="Content Placeholder 4"/>
          <p:cNvSpPr>
            <a:spLocks noGrp="1"/>
          </p:cNvSpPr>
          <p:nvPr>
            <p:ph idx="1"/>
          </p:nvPr>
        </p:nvSpPr>
        <p:spPr/>
        <p:txBody>
          <a:bodyPr/>
          <a:lstStyle/>
          <a:p>
            <a:r>
              <a:rPr lang="en-IN" dirty="0" smtClean="0"/>
              <a:t>Polling</a:t>
            </a:r>
          </a:p>
          <a:p>
            <a:pPr lvl="1"/>
            <a:endParaRPr lang="en-IN" dirty="0" smtClean="0"/>
          </a:p>
          <a:p>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6572268"/>
              </p:ext>
            </p:extLst>
          </p:nvPr>
        </p:nvGraphicFramePr>
        <p:xfrm>
          <a:off x="1542603" y="3037863"/>
          <a:ext cx="7962005" cy="2190960"/>
        </p:xfrm>
        <a:graphic>
          <a:graphicData uri="http://schemas.openxmlformats.org/drawingml/2006/table">
            <a:tbl>
              <a:tblPr firstRow="1" bandRow="1">
                <a:tableStyleId>{073A0DAA-6AF3-43AB-8588-CEC1D06C72B9}</a:tableStyleId>
              </a:tblPr>
              <a:tblGrid>
                <a:gridCol w="7962005"/>
              </a:tblGrid>
              <a:tr h="2190960">
                <a:tc>
                  <a:txBody>
                    <a:bodyPr/>
                    <a:lstStyle/>
                    <a:p>
                      <a:r>
                        <a:rPr lang="en-IN" sz="1800" b="0" i="0" u="none" strike="noStrike" kern="1200" baseline="0" dirty="0" smtClean="0">
                          <a:solidFill>
                            <a:schemeClr val="lt1"/>
                          </a:solidFill>
                          <a:latin typeface="Bookman Old Style" panose="02050604050505020204" pitchFamily="18" charset="0"/>
                          <a:ea typeface="+mn-ea"/>
                          <a:cs typeface="+mn-cs"/>
                        </a:rPr>
                        <a:t>exec(</a:t>
                      </a:r>
                    </a:p>
                    <a:p>
                      <a:r>
                        <a:rPr lang="en-IN" sz="1800" b="0" i="0" u="none" strike="noStrike" kern="1200" baseline="0" dirty="0" smtClean="0">
                          <a:solidFill>
                            <a:schemeClr val="lt1"/>
                          </a:solidFill>
                          <a:latin typeface="Bookman Old Style" panose="02050604050505020204" pitchFamily="18" charset="0"/>
                          <a:ea typeface="+mn-ea"/>
                          <a:cs typeface="+mn-cs"/>
                        </a:rPr>
                        <a:t>polling</a:t>
                      </a:r>
                    </a:p>
                    <a:p>
                      <a:r>
                        <a:rPr lang="en-IN" sz="1800" b="0" i="0" u="none" strike="noStrike" kern="1200" baseline="0" dirty="0" smtClean="0">
                          <a:solidFill>
                            <a:schemeClr val="lt1"/>
                          </a:solidFill>
                          <a:latin typeface="Bookman Old Style" panose="02050604050505020204" pitchFamily="18" charset="0"/>
                          <a:ea typeface="+mn-ea"/>
                          <a:cs typeface="+mn-cs"/>
                        </a:rPr>
                        <a:t>.every(10 seconds)</a:t>
                      </a:r>
                    </a:p>
                    <a:p>
                      <a:r>
                        <a:rPr lang="en-IN" sz="1800" b="0" i="0" u="none" strike="noStrike" kern="1200" baseline="0" dirty="0" smtClean="0">
                          <a:solidFill>
                            <a:schemeClr val="lt1"/>
                          </a:solidFill>
                          <a:latin typeface="Bookman Old Style" panose="02050604050505020204" pitchFamily="18" charset="0"/>
                          <a:ea typeface="+mn-ea"/>
                          <a:cs typeface="+mn-cs"/>
                        </a:rPr>
                        <a:t>.exec(</a:t>
                      </a:r>
                      <a:r>
                        <a:rPr lang="en-IN" sz="1800" b="0" i="0" u="none" strike="noStrike" kern="1200" baseline="0" dirty="0" err="1" smtClean="0">
                          <a:solidFill>
                            <a:schemeClr val="lt1"/>
                          </a:solidFill>
                          <a:latin typeface="Bookman Old Style" panose="02050604050505020204" pitchFamily="18" charset="0"/>
                          <a:ea typeface="+mn-ea"/>
                          <a:cs typeface="+mn-cs"/>
                        </a:rPr>
                        <a:t>searchFor</a:t>
                      </a:r>
                      <a:r>
                        <a:rPr lang="en-IN" sz="1800" b="0" i="0" u="none" strike="noStrike" kern="1200" baseline="0" dirty="0" smtClean="0">
                          <a:solidFill>
                            <a:schemeClr val="lt1"/>
                          </a:solidFill>
                          <a:latin typeface="Bookman Old Style" panose="02050604050505020204" pitchFamily="18" charset="0"/>
                          <a:ea typeface="+mn-ea"/>
                          <a:cs typeface="+mn-cs"/>
                        </a:rPr>
                        <a:t>("</a:t>
                      </a:r>
                      <a:r>
                        <a:rPr lang="en-IN" sz="1800" b="0" i="0" u="none" strike="noStrike" kern="1200" baseline="0" dirty="0" err="1" smtClean="0">
                          <a:solidFill>
                            <a:schemeClr val="lt1"/>
                          </a:solidFill>
                          <a:latin typeface="Bookman Old Style" panose="02050604050505020204" pitchFamily="18" charset="0"/>
                          <a:ea typeface="+mn-ea"/>
                          <a:cs typeface="+mn-cs"/>
                        </a:rPr>
                        <a:t>thinkpad</a:t>
                      </a:r>
                      <a:r>
                        <a:rPr lang="en-IN" sz="1800" b="0" i="0" u="none" strike="noStrike" kern="1200" baseline="0" dirty="0" smtClean="0">
                          <a:solidFill>
                            <a:schemeClr val="lt1"/>
                          </a:solidFill>
                          <a:latin typeface="Bookman Old Style" panose="02050604050505020204" pitchFamily="18" charset="0"/>
                          <a:ea typeface="+mn-ea"/>
                          <a:cs typeface="+mn-cs"/>
                        </a:rPr>
                        <a:t>"))</a:t>
                      </a:r>
                    </a:p>
                    <a:p>
                      <a:r>
                        <a:rPr lang="en-IN" sz="1800" b="0" i="0" u="none" strike="noStrike" kern="1200" baseline="0" dirty="0" smtClean="0">
                          <a:solidFill>
                            <a:schemeClr val="lt1"/>
                          </a:solidFill>
                          <a:latin typeface="Bookman Old Style" panose="02050604050505020204" pitchFamily="18" charset="0"/>
                          <a:ea typeface="+mn-ea"/>
                          <a:cs typeface="+mn-cs"/>
                        </a:rPr>
                        <a:t>)</a:t>
                      </a:r>
                    </a:p>
                    <a:p>
                      <a:r>
                        <a:rPr lang="en-IN" sz="1800" b="0" i="0" u="none" strike="noStrike" kern="1200" baseline="0" dirty="0" smtClean="0">
                          <a:solidFill>
                            <a:schemeClr val="lt1"/>
                          </a:solidFill>
                          <a:latin typeface="Bookman Old Style" panose="02050604050505020204" pitchFamily="18" charset="0"/>
                          <a:ea typeface="+mn-ea"/>
                          <a:cs typeface="+mn-cs"/>
                        </a:rPr>
                        <a:t>http</a:t>
                      </a:r>
                      <a:endParaRPr lang="en-IN" dirty="0">
                        <a:latin typeface="Bookman Old Style" panose="02050604050505020204" pitchFamily="18" charset="0"/>
                      </a:endParaRPr>
                    </a:p>
                  </a:txBody>
                  <a:tcPr/>
                </a:tc>
              </a:tr>
            </a:tbl>
          </a:graphicData>
        </a:graphic>
      </p:graphicFrame>
    </p:spTree>
    <p:extLst>
      <p:ext uri="{BB962C8B-B14F-4D97-AF65-F5344CB8AC3E}">
        <p14:creationId xmlns:p14="http://schemas.microsoft.com/office/powerpoint/2010/main" val="4095291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260604" cy="871470"/>
          </a:xfrm>
        </p:spPr>
        <p:txBody>
          <a:bodyPr/>
          <a:lstStyle/>
          <a:p>
            <a:r>
              <a:rPr lang="en-IN" dirty="0" err="1" smtClean="0"/>
              <a:t>Gatling:Loop</a:t>
            </a:r>
            <a:endParaRPr lang="en-IN"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922230441"/>
              </p:ext>
            </p:extLst>
          </p:nvPr>
        </p:nvGraphicFramePr>
        <p:xfrm>
          <a:off x="806652" y="1429554"/>
          <a:ext cx="8748712" cy="5303520"/>
        </p:xfrm>
        <a:graphic>
          <a:graphicData uri="http://schemas.openxmlformats.org/drawingml/2006/table">
            <a:tbl>
              <a:tblPr firstRow="1" bandRow="1">
                <a:tableStyleId>{073A0DAA-6AF3-43AB-8588-CEC1D06C72B9}</a:tableStyleId>
              </a:tblPr>
              <a:tblGrid>
                <a:gridCol w="8748712"/>
              </a:tblGrid>
              <a:tr h="370840">
                <a:tc>
                  <a:txBody>
                    <a:bodyPr/>
                    <a:lstStyle/>
                    <a:p>
                      <a:r>
                        <a:rPr lang="en-IN" sz="1800" b="0" kern="1200" dirty="0" smtClean="0">
                          <a:solidFill>
                            <a:schemeClr val="lt1"/>
                          </a:solidFill>
                          <a:effectLst/>
                          <a:latin typeface="Bookman Old Style" panose="02050604050505020204" pitchFamily="18" charset="0"/>
                          <a:ea typeface="+mn-ea"/>
                          <a:cs typeface="+mn-cs"/>
                        </a:rPr>
                        <a:t>object </a:t>
                      </a:r>
                      <a:r>
                        <a:rPr lang="en-IN" b="0" dirty="0" smtClean="0">
                          <a:latin typeface="Bookman Old Style" panose="02050604050505020204" pitchFamily="18" charset="0"/>
                        </a:rPr>
                        <a:t>Search</a:t>
                      </a:r>
                      <a:br>
                        <a:rPr lang="en-IN" b="0" dirty="0" smtClean="0">
                          <a:latin typeface="Bookman Old Style" panose="02050604050505020204" pitchFamily="18" charset="0"/>
                        </a:rPr>
                      </a:br>
                      <a:r>
                        <a:rPr lang="en-IN" b="0" dirty="0" smtClean="0">
                          <a:latin typeface="Bookman Old Style" panose="02050604050505020204" pitchFamily="18" charset="0"/>
                        </a:rPr>
                        <a:t>{</a:t>
                      </a:r>
                      <a:br>
                        <a:rPr lang="en-IN" b="0" dirty="0" smtClean="0">
                          <a:latin typeface="Bookman Old Style" panose="02050604050505020204" pitchFamily="18" charset="0"/>
                        </a:rPr>
                      </a:br>
                      <a:r>
                        <a:rPr lang="en-IN" b="0" dirty="0" smtClean="0">
                          <a:latin typeface="Bookman Old Style" panose="02050604050505020204" pitchFamily="18" charset="0"/>
                        </a:rPr>
                        <a:t> </a:t>
                      </a:r>
                      <a:r>
                        <a:rPr lang="en-IN" sz="1800" b="0" kern="1200" dirty="0" err="1" smtClean="0">
                          <a:solidFill>
                            <a:schemeClr val="lt1"/>
                          </a:solidFill>
                          <a:effectLst/>
                          <a:latin typeface="Bookman Old Style" panose="02050604050505020204" pitchFamily="18" charset="0"/>
                          <a:ea typeface="+mn-ea"/>
                          <a:cs typeface="+mn-cs"/>
                        </a:rPr>
                        <a:t>val</a:t>
                      </a:r>
                      <a:r>
                        <a:rPr lang="en-IN" sz="1800" b="0" kern="1200" dirty="0" smtClean="0">
                          <a:solidFill>
                            <a:schemeClr val="lt1"/>
                          </a:solidFill>
                          <a:effectLst/>
                          <a:latin typeface="Bookman Old Style" panose="02050604050505020204" pitchFamily="18" charset="0"/>
                          <a:ea typeface="+mn-ea"/>
                          <a:cs typeface="+mn-cs"/>
                        </a:rPr>
                        <a:t> </a:t>
                      </a:r>
                      <a:r>
                        <a:rPr lang="en-IN" sz="1800" b="0" i="1" kern="1200" dirty="0" smtClean="0">
                          <a:solidFill>
                            <a:schemeClr val="lt1"/>
                          </a:solidFill>
                          <a:effectLst/>
                          <a:latin typeface="Bookman Old Style" panose="02050604050505020204" pitchFamily="18" charset="0"/>
                          <a:ea typeface="+mn-ea"/>
                          <a:cs typeface="+mn-cs"/>
                        </a:rPr>
                        <a:t>feeder </a:t>
                      </a:r>
                      <a:r>
                        <a:rPr lang="en-IN" b="0" dirty="0" smtClean="0">
                          <a:latin typeface="Bookman Old Style" panose="02050604050505020204" pitchFamily="18" charset="0"/>
                        </a:rPr>
                        <a:t>= csv(</a:t>
                      </a:r>
                      <a:r>
                        <a:rPr lang="en-IN" sz="1800" b="0" kern="1200" dirty="0" smtClean="0">
                          <a:solidFill>
                            <a:schemeClr val="lt1"/>
                          </a:solidFill>
                          <a:effectLst/>
                          <a:latin typeface="Bookman Old Style" panose="02050604050505020204" pitchFamily="18" charset="0"/>
                          <a:ea typeface="+mn-ea"/>
                          <a:cs typeface="+mn-cs"/>
                        </a:rPr>
                        <a:t>"search.csv"</a:t>
                      </a:r>
                      <a:r>
                        <a:rPr lang="en-IN" b="0" dirty="0" smtClean="0">
                          <a:latin typeface="Bookman Old Style" panose="02050604050505020204" pitchFamily="18" charset="0"/>
                        </a:rPr>
                        <a:t>).random</a:t>
                      </a:r>
                      <a:br>
                        <a:rPr lang="en-IN" b="0" dirty="0" smtClean="0">
                          <a:latin typeface="Bookman Old Style" panose="02050604050505020204" pitchFamily="18" charset="0"/>
                        </a:rPr>
                      </a:br>
                      <a:r>
                        <a:rPr lang="en-IN" b="0" dirty="0" smtClean="0">
                          <a:latin typeface="Bookman Old Style" panose="02050604050505020204" pitchFamily="18" charset="0"/>
                        </a:rPr>
                        <a:t>   </a:t>
                      </a:r>
                      <a:r>
                        <a:rPr lang="en-IN" sz="1800" b="0" kern="1200" dirty="0" smtClean="0">
                          <a:solidFill>
                            <a:schemeClr val="lt1"/>
                          </a:solidFill>
                          <a:effectLst/>
                          <a:latin typeface="Bookman Old Style" panose="02050604050505020204" pitchFamily="18" charset="0"/>
                          <a:ea typeface="+mn-ea"/>
                          <a:cs typeface="+mn-cs"/>
                        </a:rPr>
                        <a:t>//</a:t>
                      </a:r>
                      <a:r>
                        <a:rPr lang="en-IN" sz="1800" b="0" kern="1200" dirty="0" err="1" smtClean="0">
                          <a:solidFill>
                            <a:schemeClr val="lt1"/>
                          </a:solidFill>
                          <a:effectLst/>
                          <a:latin typeface="Bookman Old Style" panose="02050604050505020204" pitchFamily="18" charset="0"/>
                          <a:ea typeface="+mn-ea"/>
                          <a:cs typeface="+mn-cs"/>
                        </a:rPr>
                        <a:t>val</a:t>
                      </a:r>
                      <a:r>
                        <a:rPr lang="en-IN" sz="1800" b="0" kern="1200" dirty="0" smtClean="0">
                          <a:solidFill>
                            <a:schemeClr val="lt1"/>
                          </a:solidFill>
                          <a:effectLst/>
                          <a:latin typeface="Bookman Old Style" panose="02050604050505020204" pitchFamily="18" charset="0"/>
                          <a:ea typeface="+mn-ea"/>
                          <a:cs typeface="+mn-cs"/>
                        </a:rPr>
                        <a:t> search = exec(http("request_1")</a:t>
                      </a:r>
                      <a:br>
                        <a:rPr lang="en-IN" sz="1800" b="0" kern="1200" dirty="0" smtClean="0">
                          <a:solidFill>
                            <a:schemeClr val="lt1"/>
                          </a:solidFill>
                          <a:effectLst/>
                          <a:latin typeface="Bookman Old Style" panose="02050604050505020204" pitchFamily="18" charset="0"/>
                          <a:ea typeface="+mn-ea"/>
                          <a:cs typeface="+mn-cs"/>
                        </a:rPr>
                      </a:br>
                      <a:r>
                        <a:rPr lang="en-IN" sz="1800" b="0" kern="1200" dirty="0" smtClean="0">
                          <a:solidFill>
                            <a:schemeClr val="lt1"/>
                          </a:solidFill>
                          <a:effectLst/>
                          <a:latin typeface="Bookman Old Style" panose="02050604050505020204" pitchFamily="18" charset="0"/>
                          <a:ea typeface="+mn-ea"/>
                          <a:cs typeface="+mn-cs"/>
                        </a:rPr>
                        <a:t>  </a:t>
                      </a:r>
                      <a:r>
                        <a:rPr lang="en-IN" sz="1800" b="0" kern="1200" dirty="0" err="1" smtClean="0">
                          <a:solidFill>
                            <a:schemeClr val="lt1"/>
                          </a:solidFill>
                          <a:effectLst/>
                          <a:latin typeface="Bookman Old Style" panose="02050604050505020204" pitchFamily="18" charset="0"/>
                          <a:ea typeface="+mn-ea"/>
                          <a:cs typeface="+mn-cs"/>
                        </a:rPr>
                        <a:t>val</a:t>
                      </a:r>
                      <a:r>
                        <a:rPr lang="en-IN" sz="1800" b="0" kern="1200" dirty="0" smtClean="0">
                          <a:solidFill>
                            <a:schemeClr val="lt1"/>
                          </a:solidFill>
                          <a:effectLst/>
                          <a:latin typeface="Bookman Old Style" panose="02050604050505020204" pitchFamily="18" charset="0"/>
                          <a:ea typeface="+mn-ea"/>
                          <a:cs typeface="+mn-cs"/>
                        </a:rPr>
                        <a:t> </a:t>
                      </a:r>
                      <a:r>
                        <a:rPr lang="en-IN" sz="1800" b="0" i="1" kern="1200" dirty="0" smtClean="0">
                          <a:solidFill>
                            <a:schemeClr val="lt1"/>
                          </a:solidFill>
                          <a:effectLst/>
                          <a:latin typeface="Bookman Old Style" panose="02050604050505020204" pitchFamily="18" charset="0"/>
                          <a:ea typeface="+mn-ea"/>
                          <a:cs typeface="+mn-cs"/>
                        </a:rPr>
                        <a:t>search </a:t>
                      </a:r>
                      <a:r>
                        <a:rPr lang="en-IN" b="0" dirty="0" smtClean="0">
                          <a:latin typeface="Bookman Old Style" panose="02050604050505020204" pitchFamily="18" charset="0"/>
                        </a:rPr>
                        <a:t>= exec(http(</a:t>
                      </a:r>
                      <a:r>
                        <a:rPr lang="en-IN" sz="1800" b="0" kern="1200" dirty="0" smtClean="0">
                          <a:solidFill>
                            <a:schemeClr val="lt1"/>
                          </a:solidFill>
                          <a:effectLst/>
                          <a:latin typeface="Bookman Old Style" panose="02050604050505020204" pitchFamily="18" charset="0"/>
                          <a:ea typeface="+mn-ea"/>
                          <a:cs typeface="+mn-cs"/>
                        </a:rPr>
                        <a:t>"Home"</a:t>
                      </a:r>
                      <a:r>
                        <a:rPr lang="en-IN" b="0" dirty="0" smtClean="0">
                          <a:latin typeface="Bookman Old Style" panose="02050604050505020204" pitchFamily="18" charset="0"/>
                        </a:rPr>
                        <a:t>).get(</a:t>
                      </a:r>
                      <a:r>
                        <a:rPr lang="en-IN" sz="1800" b="0" kern="1200" dirty="0" smtClean="0">
                          <a:solidFill>
                            <a:schemeClr val="lt1"/>
                          </a:solidFill>
                          <a:effectLst/>
                          <a:latin typeface="Bookman Old Style" panose="02050604050505020204" pitchFamily="18" charset="0"/>
                          <a:ea typeface="+mn-ea"/>
                          <a:cs typeface="+mn-cs"/>
                        </a:rPr>
                        <a:t>"/"</a:t>
                      </a:r>
                      <a:r>
                        <a:rPr lang="en-IN" b="0" dirty="0" smtClean="0">
                          <a:latin typeface="Bookman Old Style" panose="02050604050505020204" pitchFamily="18" charset="0"/>
                        </a:rPr>
                        <a:t>))</a:t>
                      </a:r>
                      <a:br>
                        <a:rPr lang="en-IN" b="0" dirty="0" smtClean="0">
                          <a:latin typeface="Bookman Old Style" panose="02050604050505020204" pitchFamily="18" charset="0"/>
                        </a:rPr>
                      </a:br>
                      <a:r>
                        <a:rPr lang="en-IN" b="0" dirty="0" smtClean="0">
                          <a:latin typeface="Bookman Old Style" panose="02050604050505020204" pitchFamily="18" charset="0"/>
                        </a:rPr>
                        <a:t>     .feed(</a:t>
                      </a:r>
                      <a:r>
                        <a:rPr lang="en-IN" sz="1800" b="0" i="1" kern="1200" dirty="0" smtClean="0">
                          <a:solidFill>
                            <a:schemeClr val="lt1"/>
                          </a:solidFill>
                          <a:effectLst/>
                          <a:latin typeface="Bookman Old Style" panose="02050604050505020204" pitchFamily="18" charset="0"/>
                          <a:ea typeface="+mn-ea"/>
                          <a:cs typeface="+mn-cs"/>
                        </a:rPr>
                        <a:t>feeder</a:t>
                      </a:r>
                      <a:r>
                        <a:rPr lang="en-IN" b="0" dirty="0" smtClean="0">
                          <a:latin typeface="Bookman Old Style" panose="02050604050505020204" pitchFamily="18" charset="0"/>
                        </a:rPr>
                        <a:t>)</a:t>
                      </a:r>
                      <a:br>
                        <a:rPr lang="en-IN" b="0" dirty="0" smtClean="0">
                          <a:latin typeface="Bookman Old Style" panose="02050604050505020204" pitchFamily="18" charset="0"/>
                        </a:rPr>
                      </a:br>
                      <a:r>
                        <a:rPr lang="en-IN" b="0" dirty="0" smtClean="0">
                          <a:latin typeface="Bookman Old Style" panose="02050604050505020204" pitchFamily="18" charset="0"/>
                        </a:rPr>
                        <a:t>     .exec(http(</a:t>
                      </a:r>
                      <a:r>
                        <a:rPr lang="en-IN" sz="1800" b="0" kern="1200" dirty="0" smtClean="0">
                          <a:solidFill>
                            <a:schemeClr val="lt1"/>
                          </a:solidFill>
                          <a:effectLst/>
                          <a:latin typeface="Bookman Old Style" panose="02050604050505020204" pitchFamily="18" charset="0"/>
                          <a:ea typeface="+mn-ea"/>
                          <a:cs typeface="+mn-cs"/>
                        </a:rPr>
                        <a:t>"Search"</a:t>
                      </a:r>
                      <a:r>
                        <a:rPr lang="en-IN" b="0" dirty="0" smtClean="0">
                          <a:latin typeface="Bookman Old Style" panose="02050604050505020204" pitchFamily="18" charset="0"/>
                        </a:rPr>
                        <a:t>)</a:t>
                      </a:r>
                      <a:br>
                        <a:rPr lang="en-IN" b="0" dirty="0" smtClean="0">
                          <a:latin typeface="Bookman Old Style" panose="02050604050505020204" pitchFamily="18" charset="0"/>
                        </a:rPr>
                      </a:br>
                      <a:r>
                        <a:rPr lang="en-IN" b="0" dirty="0" smtClean="0">
                          <a:latin typeface="Bookman Old Style" panose="02050604050505020204" pitchFamily="18" charset="0"/>
                        </a:rPr>
                        <a:t>  .get(</a:t>
                      </a:r>
                      <a:r>
                        <a:rPr lang="en-IN" sz="1800" b="0" kern="1200" dirty="0" smtClean="0">
                          <a:solidFill>
                            <a:schemeClr val="lt1"/>
                          </a:solidFill>
                          <a:effectLst/>
                          <a:latin typeface="Bookman Old Style" panose="02050604050505020204" pitchFamily="18" charset="0"/>
                          <a:ea typeface="+mn-ea"/>
                          <a:cs typeface="+mn-cs"/>
                        </a:rPr>
                        <a:t>"/</a:t>
                      </a:r>
                      <a:r>
                        <a:rPr lang="en-IN" sz="1800" b="0" kern="1200" dirty="0" err="1" smtClean="0">
                          <a:solidFill>
                            <a:schemeClr val="lt1"/>
                          </a:solidFill>
                          <a:effectLst/>
                          <a:latin typeface="Bookman Old Style" panose="02050604050505020204" pitchFamily="18" charset="0"/>
                          <a:ea typeface="+mn-ea"/>
                          <a:cs typeface="+mn-cs"/>
                        </a:rPr>
                        <a:t>computers?f</a:t>
                      </a:r>
                      <a:r>
                        <a:rPr lang="en-IN" sz="1800" b="0" kern="1200" dirty="0" smtClean="0">
                          <a:solidFill>
                            <a:schemeClr val="lt1"/>
                          </a:solidFill>
                          <a:effectLst/>
                          <a:latin typeface="Bookman Old Style" panose="02050604050505020204" pitchFamily="18" charset="0"/>
                          <a:ea typeface="+mn-ea"/>
                          <a:cs typeface="+mn-cs"/>
                        </a:rPr>
                        <a:t>=${</a:t>
                      </a:r>
                      <a:r>
                        <a:rPr lang="en-IN" sz="1800" b="0" kern="1200" dirty="0" err="1" smtClean="0">
                          <a:solidFill>
                            <a:schemeClr val="lt1"/>
                          </a:solidFill>
                          <a:effectLst/>
                          <a:latin typeface="Bookman Old Style" panose="02050604050505020204" pitchFamily="18" charset="0"/>
                          <a:ea typeface="+mn-ea"/>
                          <a:cs typeface="+mn-cs"/>
                        </a:rPr>
                        <a:t>searchCriterion</a:t>
                      </a:r>
                      <a:r>
                        <a:rPr lang="en-IN" sz="1800" b="0" kern="1200" dirty="0" smtClean="0">
                          <a:solidFill>
                            <a:schemeClr val="lt1"/>
                          </a:solidFill>
                          <a:effectLst/>
                          <a:latin typeface="Bookman Old Style" panose="02050604050505020204" pitchFamily="18" charset="0"/>
                          <a:ea typeface="+mn-ea"/>
                          <a:cs typeface="+mn-cs"/>
                        </a:rPr>
                        <a:t>}"</a:t>
                      </a:r>
                      <a:r>
                        <a:rPr lang="en-IN" b="0" dirty="0" smtClean="0">
                          <a:latin typeface="Bookman Old Style" panose="02050604050505020204" pitchFamily="18" charset="0"/>
                        </a:rPr>
                        <a:t>)</a:t>
                      </a:r>
                      <a:br>
                        <a:rPr lang="en-IN" b="0" dirty="0" smtClean="0">
                          <a:latin typeface="Bookman Old Style" panose="02050604050505020204" pitchFamily="18" charset="0"/>
                        </a:rPr>
                      </a:br>
                      <a:r>
                        <a:rPr lang="en-IN" b="0" dirty="0" smtClean="0">
                          <a:latin typeface="Bookman Old Style" panose="02050604050505020204" pitchFamily="18" charset="0"/>
                        </a:rPr>
                        <a:t>    .check(</a:t>
                      </a:r>
                      <a:r>
                        <a:rPr lang="en-IN" b="0" dirty="0" err="1" smtClean="0">
                          <a:latin typeface="Bookman Old Style" panose="02050604050505020204" pitchFamily="18" charset="0"/>
                        </a:rPr>
                        <a:t>css</a:t>
                      </a:r>
                      <a:r>
                        <a:rPr lang="en-IN" b="0" dirty="0" smtClean="0">
                          <a:latin typeface="Bookman Old Style" panose="02050604050505020204" pitchFamily="18" charset="0"/>
                        </a:rPr>
                        <a:t>(</a:t>
                      </a:r>
                      <a:r>
                        <a:rPr lang="en-IN" sz="1800" b="0" kern="1200" dirty="0" smtClean="0">
                          <a:solidFill>
                            <a:schemeClr val="lt1"/>
                          </a:solidFill>
                          <a:effectLst/>
                          <a:latin typeface="Bookman Old Style" panose="02050604050505020204" pitchFamily="18" charset="0"/>
                          <a:ea typeface="+mn-ea"/>
                          <a:cs typeface="+mn-cs"/>
                        </a:rPr>
                        <a:t>"a:contains('${searchComputerName}')", "</a:t>
                      </a:r>
                      <a:r>
                        <a:rPr lang="en-IN" sz="1800" b="0" kern="1200" dirty="0" err="1" smtClean="0">
                          <a:solidFill>
                            <a:schemeClr val="lt1"/>
                          </a:solidFill>
                          <a:effectLst/>
                          <a:latin typeface="Bookman Old Style" panose="02050604050505020204" pitchFamily="18" charset="0"/>
                          <a:ea typeface="+mn-ea"/>
                          <a:cs typeface="+mn-cs"/>
                        </a:rPr>
                        <a:t>href</a:t>
                      </a:r>
                      <a:r>
                        <a:rPr lang="en-IN" sz="1800" b="0" kern="1200" dirty="0" smtClean="0">
                          <a:solidFill>
                            <a:schemeClr val="lt1"/>
                          </a:solidFill>
                          <a:effectLst/>
                          <a:latin typeface="Bookman Old Style" panose="02050604050505020204" pitchFamily="18" charset="0"/>
                          <a:ea typeface="+mn-ea"/>
                          <a:cs typeface="+mn-cs"/>
                        </a:rPr>
                        <a:t>"</a:t>
                      </a:r>
                      <a:r>
                        <a:rPr lang="en-IN" b="0" dirty="0" smtClean="0">
                          <a:latin typeface="Bookman Old Style" panose="02050604050505020204" pitchFamily="18" charset="0"/>
                        </a:rPr>
                        <a:t>).</a:t>
                      </a:r>
                      <a:r>
                        <a:rPr lang="en-IN" b="0" dirty="0" err="1" smtClean="0">
                          <a:latin typeface="Bookman Old Style" panose="02050604050505020204" pitchFamily="18" charset="0"/>
                        </a:rPr>
                        <a:t>saveAs</a:t>
                      </a:r>
                      <a:r>
                        <a:rPr lang="en-IN" b="0" dirty="0" smtClean="0">
                          <a:latin typeface="Bookman Old Style" panose="02050604050505020204" pitchFamily="18" charset="0"/>
                        </a:rPr>
                        <a:t>(</a:t>
                      </a:r>
                      <a:r>
                        <a:rPr lang="en-IN" sz="1800" b="0" kern="1200" dirty="0" smtClean="0">
                          <a:solidFill>
                            <a:schemeClr val="lt1"/>
                          </a:solidFill>
                          <a:effectLst/>
                          <a:latin typeface="Bookman Old Style" panose="02050604050505020204" pitchFamily="18" charset="0"/>
                          <a:ea typeface="+mn-ea"/>
                          <a:cs typeface="+mn-cs"/>
                        </a:rPr>
                        <a:t>"</a:t>
                      </a:r>
                      <a:r>
                        <a:rPr lang="en-IN" sz="1800" b="0" kern="1200" dirty="0" err="1" smtClean="0">
                          <a:solidFill>
                            <a:schemeClr val="lt1"/>
                          </a:solidFill>
                          <a:effectLst/>
                          <a:latin typeface="Bookman Old Style" panose="02050604050505020204" pitchFamily="18" charset="0"/>
                          <a:ea typeface="+mn-ea"/>
                          <a:cs typeface="+mn-cs"/>
                        </a:rPr>
                        <a:t>computerURL</a:t>
                      </a:r>
                      <a:r>
                        <a:rPr lang="en-IN" sz="1800" b="0" kern="1200" dirty="0" smtClean="0">
                          <a:solidFill>
                            <a:schemeClr val="lt1"/>
                          </a:solidFill>
                          <a:effectLst/>
                          <a:latin typeface="Bookman Old Style" panose="02050604050505020204" pitchFamily="18" charset="0"/>
                          <a:ea typeface="+mn-ea"/>
                          <a:cs typeface="+mn-cs"/>
                        </a:rPr>
                        <a:t>"</a:t>
                      </a:r>
                      <a:r>
                        <a:rPr lang="en-IN" b="0" dirty="0" smtClean="0">
                          <a:latin typeface="Bookman Old Style" panose="02050604050505020204" pitchFamily="18" charset="0"/>
                        </a:rPr>
                        <a:t>)))</a:t>
                      </a:r>
                      <a:br>
                        <a:rPr lang="en-IN" b="0" dirty="0" smtClean="0">
                          <a:latin typeface="Bookman Old Style" panose="02050604050505020204" pitchFamily="18" charset="0"/>
                        </a:rPr>
                      </a:br>
                      <a:r>
                        <a:rPr lang="en-IN" b="0" dirty="0" smtClean="0">
                          <a:latin typeface="Bookman Old Style" panose="02050604050505020204" pitchFamily="18" charset="0"/>
                        </a:rPr>
                        <a:t>     .exec(http(</a:t>
                      </a:r>
                      <a:r>
                        <a:rPr lang="en-IN" sz="1800" b="0" kern="1200" dirty="0" smtClean="0">
                          <a:solidFill>
                            <a:schemeClr val="lt1"/>
                          </a:solidFill>
                          <a:effectLst/>
                          <a:latin typeface="Bookman Old Style" panose="02050604050505020204" pitchFamily="18" charset="0"/>
                          <a:ea typeface="+mn-ea"/>
                          <a:cs typeface="+mn-cs"/>
                        </a:rPr>
                        <a:t>"Select"</a:t>
                      </a:r>
                      <a:r>
                        <a:rPr lang="en-IN" b="0" dirty="0" smtClean="0">
                          <a:latin typeface="Bookman Old Style" panose="02050604050505020204" pitchFamily="18" charset="0"/>
                        </a:rPr>
                        <a:t>).get(</a:t>
                      </a:r>
                      <a:r>
                        <a:rPr lang="en-IN" sz="1800" b="0" kern="1200" dirty="0" smtClean="0">
                          <a:solidFill>
                            <a:schemeClr val="lt1"/>
                          </a:solidFill>
                          <a:effectLst/>
                          <a:latin typeface="Bookman Old Style" panose="02050604050505020204" pitchFamily="18" charset="0"/>
                          <a:ea typeface="+mn-ea"/>
                          <a:cs typeface="+mn-cs"/>
                        </a:rPr>
                        <a:t>"${</a:t>
                      </a:r>
                      <a:r>
                        <a:rPr lang="en-IN" sz="1800" b="0" kern="1200" dirty="0" err="1" smtClean="0">
                          <a:solidFill>
                            <a:schemeClr val="lt1"/>
                          </a:solidFill>
                          <a:effectLst/>
                          <a:latin typeface="Bookman Old Style" panose="02050604050505020204" pitchFamily="18" charset="0"/>
                          <a:ea typeface="+mn-ea"/>
                          <a:cs typeface="+mn-cs"/>
                        </a:rPr>
                        <a:t>computerURL</a:t>
                      </a:r>
                      <a:r>
                        <a:rPr lang="en-IN" sz="1800" b="0" kern="1200" dirty="0" smtClean="0">
                          <a:solidFill>
                            <a:schemeClr val="lt1"/>
                          </a:solidFill>
                          <a:effectLst/>
                          <a:latin typeface="Bookman Old Style" panose="02050604050505020204" pitchFamily="18" charset="0"/>
                          <a:ea typeface="+mn-ea"/>
                          <a:cs typeface="+mn-cs"/>
                        </a:rPr>
                        <a:t>}"</a:t>
                      </a:r>
                      <a:r>
                        <a:rPr lang="en-IN" b="0" dirty="0" smtClean="0">
                          <a:latin typeface="Bookman Old Style" panose="02050604050505020204" pitchFamily="18" charset="0"/>
                        </a:rPr>
                        <a:t>)</a:t>
                      </a:r>
                      <a:br>
                        <a:rPr lang="en-IN" b="0" dirty="0" smtClean="0">
                          <a:latin typeface="Bookman Old Style" panose="02050604050505020204" pitchFamily="18" charset="0"/>
                        </a:rPr>
                      </a:br>
                      <a:r>
                        <a:rPr lang="en-IN" b="0" dirty="0" smtClean="0">
                          <a:latin typeface="Bookman Old Style" panose="02050604050505020204" pitchFamily="18" charset="0"/>
                        </a:rPr>
                        <a:t>    .check(</a:t>
                      </a:r>
                      <a:r>
                        <a:rPr lang="en-IN" sz="1800" b="0" i="1" kern="1200" dirty="0" smtClean="0">
                          <a:solidFill>
                            <a:schemeClr val="lt1"/>
                          </a:solidFill>
                          <a:effectLst/>
                          <a:latin typeface="Bookman Old Style" panose="02050604050505020204" pitchFamily="18" charset="0"/>
                          <a:ea typeface="+mn-ea"/>
                          <a:cs typeface="+mn-cs"/>
                        </a:rPr>
                        <a:t>status</a:t>
                      </a:r>
                      <a:r>
                        <a:rPr lang="en-IN" b="0" dirty="0" smtClean="0">
                          <a:latin typeface="Bookman Old Style" panose="02050604050505020204" pitchFamily="18" charset="0"/>
                        </a:rPr>
                        <a:t>.is(</a:t>
                      </a:r>
                      <a:r>
                        <a:rPr lang="en-IN" sz="1800" b="0" kern="1200" dirty="0" smtClean="0">
                          <a:solidFill>
                            <a:schemeClr val="lt1"/>
                          </a:solidFill>
                          <a:effectLst/>
                          <a:latin typeface="Bookman Old Style" panose="02050604050505020204" pitchFamily="18" charset="0"/>
                          <a:ea typeface="+mn-ea"/>
                          <a:cs typeface="+mn-cs"/>
                        </a:rPr>
                        <a:t>200</a:t>
                      </a:r>
                      <a:r>
                        <a:rPr lang="en-IN" b="0" dirty="0" smtClean="0">
                          <a:latin typeface="Bookman Old Style" panose="02050604050505020204" pitchFamily="18" charset="0"/>
                        </a:rPr>
                        <a:t>)))</a:t>
                      </a:r>
                      <a:br>
                        <a:rPr lang="en-IN" b="0" dirty="0" smtClean="0">
                          <a:latin typeface="Bookman Old Style" panose="02050604050505020204" pitchFamily="18" charset="0"/>
                        </a:rPr>
                      </a:br>
                      <a:r>
                        <a:rPr lang="en-IN" b="0" dirty="0" smtClean="0">
                          <a:latin typeface="Bookman Old Style" panose="02050604050505020204" pitchFamily="18" charset="0"/>
                        </a:rPr>
                        <a:t>  .pause(</a:t>
                      </a:r>
                      <a:r>
                        <a:rPr lang="en-IN" sz="1800" b="0" kern="1200" dirty="0" smtClean="0">
                          <a:solidFill>
                            <a:schemeClr val="lt1"/>
                          </a:solidFill>
                          <a:effectLst/>
                          <a:latin typeface="Bookman Old Style" panose="02050604050505020204" pitchFamily="18" charset="0"/>
                          <a:ea typeface="+mn-ea"/>
                          <a:cs typeface="+mn-cs"/>
                        </a:rPr>
                        <a:t>14</a:t>
                      </a:r>
                      <a:r>
                        <a:rPr lang="en-IN" b="0" dirty="0" smtClean="0">
                          <a:latin typeface="Bookman Old Style" panose="02050604050505020204" pitchFamily="18" charset="0"/>
                        </a:rPr>
                        <a:t>)</a:t>
                      </a:r>
                      <a:br>
                        <a:rPr lang="en-IN" b="0" dirty="0" smtClean="0">
                          <a:latin typeface="Bookman Old Style" panose="02050604050505020204" pitchFamily="18" charset="0"/>
                        </a:rPr>
                      </a:br>
                      <a:r>
                        <a:rPr lang="en-IN" b="0" dirty="0" smtClean="0">
                          <a:latin typeface="Bookman Old Style" panose="02050604050505020204" pitchFamily="18" charset="0"/>
                        </a:rPr>
                        <a:t> </a:t>
                      </a:r>
                      <a:r>
                        <a:rPr lang="en-IN" b="0" dirty="0" smtClean="0">
                          <a:solidFill>
                            <a:srgbClr val="FFFF00"/>
                          </a:solidFill>
                          <a:latin typeface="Bookman Old Style" panose="02050604050505020204" pitchFamily="18" charset="0"/>
                        </a:rPr>
                        <a:t>polling</a:t>
                      </a:r>
                      <a:br>
                        <a:rPr lang="en-IN" b="0" dirty="0" smtClean="0">
                          <a:solidFill>
                            <a:srgbClr val="FFFF00"/>
                          </a:solidFill>
                          <a:latin typeface="Bookman Old Style" panose="02050604050505020204" pitchFamily="18" charset="0"/>
                        </a:rPr>
                      </a:br>
                      <a:r>
                        <a:rPr lang="en-IN" b="0" dirty="0" smtClean="0">
                          <a:solidFill>
                            <a:srgbClr val="FFFF00"/>
                          </a:solidFill>
                          <a:latin typeface="Bookman Old Style" panose="02050604050505020204" pitchFamily="18" charset="0"/>
                        </a:rPr>
                        <a:t>  .every(</a:t>
                      </a:r>
                      <a:r>
                        <a:rPr lang="en-IN" sz="1800" b="0" kern="1200" dirty="0" smtClean="0">
                          <a:solidFill>
                            <a:srgbClr val="FFFF00"/>
                          </a:solidFill>
                          <a:effectLst/>
                          <a:latin typeface="Bookman Old Style" panose="02050604050505020204" pitchFamily="18" charset="0"/>
                          <a:ea typeface="+mn-ea"/>
                          <a:cs typeface="+mn-cs"/>
                        </a:rPr>
                        <a:t>1 </a:t>
                      </a:r>
                      <a:r>
                        <a:rPr lang="en-IN" b="0" dirty="0" smtClean="0">
                          <a:solidFill>
                            <a:srgbClr val="FFFF00"/>
                          </a:solidFill>
                          <a:latin typeface="Bookman Old Style" panose="02050604050505020204" pitchFamily="18" charset="0"/>
                        </a:rPr>
                        <a:t>seconds)</a:t>
                      </a:r>
                      <a:br>
                        <a:rPr lang="en-IN" b="0" dirty="0" smtClean="0">
                          <a:solidFill>
                            <a:srgbClr val="FFFF00"/>
                          </a:solidFill>
                          <a:latin typeface="Bookman Old Style" panose="02050604050505020204" pitchFamily="18" charset="0"/>
                        </a:rPr>
                      </a:br>
                      <a:r>
                        <a:rPr lang="en-IN" b="0" dirty="0" smtClean="0">
                          <a:solidFill>
                            <a:srgbClr val="FFFF00"/>
                          </a:solidFill>
                          <a:latin typeface="Bookman Old Style" panose="02050604050505020204" pitchFamily="18" charset="0"/>
                        </a:rPr>
                        <a:t>  .exec(http(</a:t>
                      </a:r>
                      <a:r>
                        <a:rPr lang="en-IN" sz="1800" b="0" kern="1200" dirty="0" smtClean="0">
                          <a:solidFill>
                            <a:srgbClr val="FFFF00"/>
                          </a:solidFill>
                          <a:effectLst/>
                          <a:latin typeface="Bookman Old Style" panose="02050604050505020204" pitchFamily="18" charset="0"/>
                          <a:ea typeface="+mn-ea"/>
                          <a:cs typeface="+mn-cs"/>
                        </a:rPr>
                        <a:t>"Page ${n}"</a:t>
                      </a:r>
                      <a:r>
                        <a:rPr lang="en-IN" b="0" dirty="0" smtClean="0">
                          <a:solidFill>
                            <a:srgbClr val="FFFF00"/>
                          </a:solidFill>
                          <a:latin typeface="Bookman Old Style" panose="02050604050505020204" pitchFamily="18" charset="0"/>
                        </a:rPr>
                        <a:t>)</a:t>
                      </a:r>
                      <a:br>
                        <a:rPr lang="en-IN" b="0" dirty="0" smtClean="0">
                          <a:solidFill>
                            <a:srgbClr val="FFFF00"/>
                          </a:solidFill>
                          <a:latin typeface="Bookman Old Style" panose="02050604050505020204" pitchFamily="18" charset="0"/>
                        </a:rPr>
                      </a:br>
                      <a:r>
                        <a:rPr lang="en-IN" b="0" dirty="0" smtClean="0">
                          <a:latin typeface="Bookman Old Style" panose="02050604050505020204" pitchFamily="18" charset="0"/>
                        </a:rPr>
                        <a:t>   .get(</a:t>
                      </a:r>
                      <a:r>
                        <a:rPr lang="en-IN" sz="1800" b="0" kern="1200" dirty="0" smtClean="0">
                          <a:solidFill>
                            <a:schemeClr val="lt1"/>
                          </a:solidFill>
                          <a:effectLst/>
                          <a:latin typeface="Bookman Old Style" panose="02050604050505020204" pitchFamily="18" charset="0"/>
                          <a:ea typeface="+mn-ea"/>
                          <a:cs typeface="+mn-cs"/>
                        </a:rPr>
                        <a:t>"/</a:t>
                      </a:r>
                      <a:r>
                        <a:rPr lang="en-IN" sz="1800" b="0" kern="1200" dirty="0" err="1" smtClean="0">
                          <a:solidFill>
                            <a:schemeClr val="lt1"/>
                          </a:solidFill>
                          <a:effectLst/>
                          <a:latin typeface="Bookman Old Style" panose="02050604050505020204" pitchFamily="18" charset="0"/>
                          <a:ea typeface="+mn-ea"/>
                          <a:cs typeface="+mn-cs"/>
                        </a:rPr>
                        <a:t>computers?p</a:t>
                      </a:r>
                      <a:r>
                        <a:rPr lang="en-IN" sz="1800" b="0" kern="1200" dirty="0" smtClean="0">
                          <a:solidFill>
                            <a:schemeClr val="lt1"/>
                          </a:solidFill>
                          <a:effectLst/>
                          <a:latin typeface="Bookman Old Style" panose="02050604050505020204" pitchFamily="18" charset="0"/>
                          <a:ea typeface="+mn-ea"/>
                          <a:cs typeface="+mn-cs"/>
                        </a:rPr>
                        <a:t>=${n}"</a:t>
                      </a:r>
                      <a:r>
                        <a:rPr lang="en-IN" b="0" dirty="0" smtClean="0">
                          <a:latin typeface="Bookman Old Style" panose="02050604050505020204" pitchFamily="18" charset="0"/>
                        </a:rPr>
                        <a:t>)</a:t>
                      </a:r>
                      <a:br>
                        <a:rPr lang="en-IN" b="0" dirty="0" smtClean="0">
                          <a:latin typeface="Bookman Old Style" panose="02050604050505020204" pitchFamily="18" charset="0"/>
                        </a:rPr>
                      </a:br>
                      <a:r>
                        <a:rPr lang="en-IN" b="0" dirty="0" smtClean="0">
                          <a:latin typeface="Bookman Old Style" panose="02050604050505020204" pitchFamily="18" charset="0"/>
                        </a:rPr>
                        <a:t>   .check(</a:t>
                      </a:r>
                      <a:r>
                        <a:rPr lang="en-IN" sz="1800" b="0" i="1" kern="1200" dirty="0" smtClean="0">
                          <a:solidFill>
                            <a:schemeClr val="lt1"/>
                          </a:solidFill>
                          <a:effectLst/>
                          <a:latin typeface="Bookman Old Style" panose="02050604050505020204" pitchFamily="18" charset="0"/>
                          <a:ea typeface="+mn-ea"/>
                          <a:cs typeface="+mn-cs"/>
                        </a:rPr>
                        <a:t>status</a:t>
                      </a:r>
                      <a:r>
                        <a:rPr lang="en-IN" b="0" dirty="0" smtClean="0">
                          <a:latin typeface="Bookman Old Style" panose="02050604050505020204" pitchFamily="18" charset="0"/>
                        </a:rPr>
                        <a:t>.is(session =&gt; </a:t>
                      </a:r>
                      <a:r>
                        <a:rPr lang="en-IN" sz="1800" b="0" kern="1200" dirty="0" smtClean="0">
                          <a:solidFill>
                            <a:schemeClr val="lt1"/>
                          </a:solidFill>
                          <a:effectLst/>
                          <a:latin typeface="Bookman Old Style" panose="02050604050505020204" pitchFamily="18" charset="0"/>
                          <a:ea typeface="+mn-ea"/>
                          <a:cs typeface="+mn-cs"/>
                        </a:rPr>
                        <a:t>200 </a:t>
                      </a:r>
                      <a:r>
                        <a:rPr lang="en-IN" b="0" dirty="0" smtClean="0">
                          <a:latin typeface="Bookman Old Style" panose="02050604050505020204" pitchFamily="18" charset="0"/>
                        </a:rPr>
                        <a:t>+ </a:t>
                      </a:r>
                      <a:r>
                        <a:rPr lang="en-IN" b="0" dirty="0" err="1" smtClean="0">
                          <a:latin typeface="Bookman Old Style" panose="02050604050505020204" pitchFamily="18" charset="0"/>
                        </a:rPr>
                        <a:t>ThreadLocalRandom.</a:t>
                      </a:r>
                      <a:r>
                        <a:rPr lang="en-IN" b="0" i="1" dirty="0" err="1" smtClean="0">
                          <a:effectLst/>
                          <a:latin typeface="Bookman Old Style" panose="02050604050505020204" pitchFamily="18" charset="0"/>
                        </a:rPr>
                        <a:t>current</a:t>
                      </a:r>
                      <a:r>
                        <a:rPr lang="en-IN" b="0" dirty="0" err="1" smtClean="0">
                          <a:latin typeface="Bookman Old Style" panose="02050604050505020204" pitchFamily="18" charset="0"/>
                        </a:rPr>
                        <a:t>.nextInt</a:t>
                      </a:r>
                      <a:r>
                        <a:rPr lang="en-IN" b="0" dirty="0" smtClean="0">
                          <a:latin typeface="Bookman Old Style" panose="02050604050505020204" pitchFamily="18" charset="0"/>
                        </a:rPr>
                        <a:t>(</a:t>
                      </a:r>
                      <a:r>
                        <a:rPr lang="en-IN" sz="1800" b="0" kern="1200" dirty="0" smtClean="0">
                          <a:solidFill>
                            <a:schemeClr val="lt1"/>
                          </a:solidFill>
                          <a:effectLst/>
                          <a:latin typeface="Bookman Old Style" panose="02050604050505020204" pitchFamily="18" charset="0"/>
                          <a:ea typeface="+mn-ea"/>
                          <a:cs typeface="+mn-cs"/>
                        </a:rPr>
                        <a:t>2</a:t>
                      </a:r>
                      <a:r>
                        <a:rPr lang="en-IN" b="0" dirty="0" smtClean="0">
                          <a:latin typeface="Bookman Old Style" panose="02050604050505020204" pitchFamily="18" charset="0"/>
                        </a:rPr>
                        <a:t>))))</a:t>
                      </a:r>
                      <a:br>
                        <a:rPr lang="en-IN" b="0" dirty="0" smtClean="0">
                          <a:latin typeface="Bookman Old Style" panose="02050604050505020204" pitchFamily="18" charset="0"/>
                        </a:rPr>
                      </a:br>
                      <a:r>
                        <a:rPr lang="en-IN" dirty="0" smtClean="0"/>
                        <a:t>}</a:t>
                      </a:r>
                      <a:endParaRPr lang="en-IN" dirty="0"/>
                    </a:p>
                  </a:txBody>
                  <a:tcPr/>
                </a:tc>
              </a:tr>
            </a:tbl>
          </a:graphicData>
        </a:graphic>
      </p:graphicFrame>
    </p:spTree>
    <p:extLst>
      <p:ext uri="{BB962C8B-B14F-4D97-AF65-F5344CB8AC3E}">
        <p14:creationId xmlns:p14="http://schemas.microsoft.com/office/powerpoint/2010/main" val="11270723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884349"/>
          </a:xfrm>
        </p:spPr>
        <p:txBody>
          <a:bodyPr/>
          <a:lstStyle/>
          <a:p>
            <a:r>
              <a:rPr lang="en-IN" dirty="0" err="1" smtClean="0"/>
              <a:t>Gatling:Loop</a:t>
            </a:r>
            <a:endParaRPr lang="en-IN" dirty="0"/>
          </a:p>
        </p:txBody>
      </p:sp>
      <p:sp>
        <p:nvSpPr>
          <p:cNvPr id="5" name="Content Placeholder 4"/>
          <p:cNvSpPr>
            <a:spLocks noGrp="1"/>
          </p:cNvSpPr>
          <p:nvPr>
            <p:ph idx="1"/>
          </p:nvPr>
        </p:nvSpPr>
        <p:spPr>
          <a:xfrm>
            <a:off x="677334" y="1390919"/>
            <a:ext cx="8596668" cy="4650444"/>
          </a:xfrm>
        </p:spPr>
        <p:txBody>
          <a:bodyPr/>
          <a:lstStyle/>
          <a:p>
            <a:r>
              <a:rPr lang="en-IN" dirty="0" smtClean="0"/>
              <a:t>Forever</a:t>
            </a:r>
          </a:p>
          <a:p>
            <a:pPr lvl="1"/>
            <a:r>
              <a:rPr lang="en-IN" dirty="0" err="1"/>
              <a:t>val</a:t>
            </a:r>
            <a:r>
              <a:rPr lang="en-IN" dirty="0"/>
              <a:t> </a:t>
            </a:r>
            <a:r>
              <a:rPr lang="en-IN" dirty="0" err="1"/>
              <a:t>scenarioHome</a:t>
            </a:r>
            <a:r>
              <a:rPr lang="en-IN" dirty="0"/>
              <a:t> = scenario("Home</a:t>
            </a:r>
            <a:r>
              <a:rPr lang="en-IN" dirty="0" smtClean="0"/>
              <a:t>").</a:t>
            </a:r>
            <a:r>
              <a:rPr lang="en-IN" dirty="0"/>
              <a:t>forever() </a:t>
            </a:r>
            <a:r>
              <a:rPr lang="en-IN" dirty="0" smtClean="0"/>
              <a:t>{chain }</a:t>
            </a:r>
          </a:p>
          <a:p>
            <a:pPr lvl="1"/>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376807085"/>
              </p:ext>
            </p:extLst>
          </p:nvPr>
        </p:nvGraphicFramePr>
        <p:xfrm>
          <a:off x="1503966" y="2458313"/>
          <a:ext cx="8128000" cy="640080"/>
        </p:xfrm>
        <a:graphic>
          <a:graphicData uri="http://schemas.openxmlformats.org/drawingml/2006/table">
            <a:tbl>
              <a:tblPr firstRow="1" bandRow="1">
                <a:tableStyleId>{073A0DAA-6AF3-43AB-8588-CEC1D06C72B9}</a:tableStyleId>
              </a:tblPr>
              <a:tblGrid>
                <a:gridCol w="8128000"/>
              </a:tblGrid>
              <a:tr h="370840">
                <a:tc>
                  <a:txBody>
                    <a:bodyPr/>
                    <a:lstStyle/>
                    <a:p>
                      <a:r>
                        <a:rPr lang="en-IN" dirty="0" err="1" smtClean="0"/>
                        <a:t>val</a:t>
                      </a:r>
                      <a:r>
                        <a:rPr lang="en-IN" dirty="0" smtClean="0"/>
                        <a:t> </a:t>
                      </a:r>
                      <a:r>
                        <a:rPr lang="en-IN" dirty="0" err="1" smtClean="0"/>
                        <a:t>scenarioHome</a:t>
                      </a:r>
                      <a:r>
                        <a:rPr lang="en-IN" dirty="0" smtClean="0"/>
                        <a:t> = scenario("Home")</a:t>
                      </a:r>
                    </a:p>
                    <a:p>
                      <a:r>
                        <a:rPr lang="en-IN" dirty="0" smtClean="0"/>
                        <a:t>    .forever() { exec(</a:t>
                      </a:r>
                      <a:r>
                        <a:rPr lang="en-IN" dirty="0" err="1" smtClean="0"/>
                        <a:t>Search.search</a:t>
                      </a:r>
                      <a:r>
                        <a:rPr lang="en-IN" dirty="0" smtClean="0"/>
                        <a:t>).pause(1) }</a:t>
                      </a:r>
                      <a:endParaRPr lang="en-IN"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167513889"/>
              </p:ext>
            </p:extLst>
          </p:nvPr>
        </p:nvGraphicFramePr>
        <p:xfrm>
          <a:off x="1503966" y="3396816"/>
          <a:ext cx="8128000" cy="1737360"/>
        </p:xfrm>
        <a:graphic>
          <a:graphicData uri="http://schemas.openxmlformats.org/drawingml/2006/table">
            <a:tbl>
              <a:tblPr firstRow="1" bandRow="1">
                <a:tableStyleId>{073A0DAA-6AF3-43AB-8588-CEC1D06C72B9}</a:tableStyleId>
              </a:tblPr>
              <a:tblGrid>
                <a:gridCol w="8128000"/>
              </a:tblGrid>
              <a:tr h="370840">
                <a:tc>
                  <a:txBody>
                    <a:bodyPr/>
                    <a:lstStyle/>
                    <a:p>
                      <a:r>
                        <a:rPr lang="en-IN" b="0" dirty="0" smtClean="0">
                          <a:solidFill>
                            <a:srgbClr val="FFFF00"/>
                          </a:solidFill>
                          <a:latin typeface="Book Antiqua" panose="02040602050305030304" pitchFamily="18" charset="0"/>
                        </a:rPr>
                        <a:t>forever(</a:t>
                      </a:r>
                    </a:p>
                    <a:p>
                      <a:r>
                        <a:rPr lang="en-IN" b="0" dirty="0" smtClean="0">
                          <a:latin typeface="Book Antiqua" panose="02040602050305030304" pitchFamily="18" charset="0"/>
                        </a:rPr>
                        <a:t>  pace(5 seconds)</a:t>
                      </a:r>
                    </a:p>
                    <a:p>
                      <a:r>
                        <a:rPr lang="en-IN" b="0" dirty="0" smtClean="0">
                          <a:latin typeface="Book Antiqua" panose="02040602050305030304" pitchFamily="18" charset="0"/>
                        </a:rPr>
                        <a:t>    .exec(</a:t>
                      </a:r>
                      <a:r>
                        <a:rPr lang="en-IN" b="0" dirty="0" err="1" smtClean="0">
                          <a:latin typeface="Book Antiqua" panose="02040602050305030304" pitchFamily="18" charset="0"/>
                        </a:rPr>
                        <a:t>Search.search</a:t>
                      </a:r>
                      <a:r>
                        <a:rPr lang="en-IN" b="0" dirty="0" smtClean="0">
                          <a:latin typeface="Book Antiqua" panose="02040602050305030304" pitchFamily="18" charset="0"/>
                        </a:rPr>
                        <a:t>)</a:t>
                      </a:r>
                    </a:p>
                    <a:p>
                      <a:r>
                        <a:rPr lang="en-IN" b="0" dirty="0" smtClean="0">
                          <a:latin typeface="Book Antiqua" panose="02040602050305030304" pitchFamily="18" charset="0"/>
                        </a:rPr>
                        <a:t>      pause( 2 seconds) // Will be run every 5 seconds, irrespective of what pause time is used</a:t>
                      </a:r>
                    </a:p>
                    <a:p>
                      <a:r>
                        <a:rPr lang="en-IN" b="0" dirty="0" smtClean="0">
                          <a:latin typeface="Book Antiqua" panose="02040602050305030304" pitchFamily="18" charset="0"/>
                        </a:rPr>
                        <a:t>    )</a:t>
                      </a:r>
                      <a:endParaRPr lang="en-IN" b="0" dirty="0">
                        <a:latin typeface="Book Antiqua" panose="02040602050305030304" pitchFamily="18" charset="0"/>
                      </a:endParaRPr>
                    </a:p>
                  </a:txBody>
                  <a:tcPr/>
                </a:tc>
              </a:tr>
            </a:tbl>
          </a:graphicData>
        </a:graphic>
      </p:graphicFrame>
    </p:spTree>
    <p:extLst>
      <p:ext uri="{BB962C8B-B14F-4D97-AF65-F5344CB8AC3E}">
        <p14:creationId xmlns:p14="http://schemas.microsoft.com/office/powerpoint/2010/main" val="21911287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Gatling DSL - error management</a:t>
            </a:r>
            <a:endParaRPr lang="en-IN" dirty="0"/>
          </a:p>
        </p:txBody>
      </p:sp>
      <p:sp>
        <p:nvSpPr>
          <p:cNvPr id="5" name="Content Placeholder 4"/>
          <p:cNvSpPr>
            <a:spLocks noGrp="1"/>
          </p:cNvSpPr>
          <p:nvPr>
            <p:ph idx="1"/>
          </p:nvPr>
        </p:nvSpPr>
        <p:spPr/>
        <p:txBody>
          <a:bodyPr>
            <a:normAutofit/>
          </a:bodyPr>
          <a:lstStyle/>
          <a:p>
            <a:r>
              <a:rPr lang="en-IN" dirty="0" err="1" smtClean="0"/>
              <a:t>exitBlockOnFail</a:t>
            </a:r>
            <a:endParaRPr lang="en-IN" dirty="0" smtClean="0"/>
          </a:p>
          <a:p>
            <a:pPr lvl="2"/>
            <a:r>
              <a:rPr lang="en-IN" dirty="0"/>
              <a:t>Stops block execution if a check fails</a:t>
            </a:r>
            <a:endParaRPr lang="en-IN" dirty="0" smtClean="0"/>
          </a:p>
          <a:p>
            <a:pPr lvl="1"/>
            <a:endParaRPr lang="en-IN" dirty="0"/>
          </a:p>
          <a:p>
            <a:endParaRPr lang="en-IN" dirty="0" smtClean="0"/>
          </a:p>
          <a:p>
            <a:endParaRPr lang="en-IN" dirty="0"/>
          </a:p>
          <a:p>
            <a:endParaRPr lang="en-IN" dirty="0" smtClean="0"/>
          </a:p>
          <a:p>
            <a:endParaRPr lang="en-IN" dirty="0"/>
          </a:p>
          <a:p>
            <a:endParaRPr lang="en-IN" dirty="0" smtClean="0"/>
          </a:p>
        </p:txBody>
      </p:sp>
      <p:graphicFrame>
        <p:nvGraphicFramePr>
          <p:cNvPr id="3" name="Table 2"/>
          <p:cNvGraphicFramePr>
            <a:graphicFrameLocks noGrp="1"/>
          </p:cNvGraphicFramePr>
          <p:nvPr>
            <p:extLst>
              <p:ext uri="{D42A27DB-BD31-4B8C-83A1-F6EECF244321}">
                <p14:modId xmlns:p14="http://schemas.microsoft.com/office/powerpoint/2010/main" val="257132833"/>
              </p:ext>
            </p:extLst>
          </p:nvPr>
        </p:nvGraphicFramePr>
        <p:xfrm>
          <a:off x="1146002" y="3089380"/>
          <a:ext cx="8128000" cy="2834640"/>
        </p:xfrm>
        <a:graphic>
          <a:graphicData uri="http://schemas.openxmlformats.org/drawingml/2006/table">
            <a:tbl>
              <a:tblPr firstRow="1" bandRow="1">
                <a:tableStyleId>{073A0DAA-6AF3-43AB-8588-CEC1D06C72B9}</a:tableStyleId>
              </a:tblPr>
              <a:tblGrid>
                <a:gridCol w="8128000"/>
              </a:tblGrid>
              <a:tr h="370840">
                <a:tc>
                  <a:txBody>
                    <a:bodyPr/>
                    <a:lstStyle/>
                    <a:p>
                      <a:r>
                        <a:rPr lang="en-IN" dirty="0" err="1" smtClean="0">
                          <a:latin typeface="Book Antiqua" panose="02040602050305030304" pitchFamily="18" charset="0"/>
                        </a:rPr>
                        <a:t>val</a:t>
                      </a:r>
                      <a:r>
                        <a:rPr lang="en-IN" dirty="0" smtClean="0">
                          <a:latin typeface="Book Antiqua" panose="02040602050305030304" pitchFamily="18" charset="0"/>
                        </a:rPr>
                        <a:t> </a:t>
                      </a:r>
                      <a:r>
                        <a:rPr lang="en-IN" dirty="0" err="1" smtClean="0">
                          <a:latin typeface="Book Antiqua" panose="02040602050305030304" pitchFamily="18" charset="0"/>
                        </a:rPr>
                        <a:t>scn</a:t>
                      </a:r>
                      <a:r>
                        <a:rPr lang="en-IN" dirty="0" smtClean="0">
                          <a:latin typeface="Book Antiqua" panose="02040602050305030304" pitchFamily="18" charset="0"/>
                        </a:rPr>
                        <a:t> = scenario("</a:t>
                      </a:r>
                      <a:r>
                        <a:rPr lang="en-IN" dirty="0" err="1" smtClean="0">
                          <a:latin typeface="Book Antiqua" panose="02040602050305030304" pitchFamily="18" charset="0"/>
                        </a:rPr>
                        <a:t>SecondScript</a:t>
                      </a:r>
                      <a:r>
                        <a:rPr lang="en-IN" dirty="0" smtClean="0">
                          <a:latin typeface="Book Antiqua" panose="02040602050305030304" pitchFamily="18" charset="0"/>
                        </a:rPr>
                        <a:t>")</a:t>
                      </a:r>
                    </a:p>
                    <a:p>
                      <a:r>
                        <a:rPr lang="en-IN" dirty="0" smtClean="0">
                          <a:latin typeface="Book Antiqua" panose="02040602050305030304" pitchFamily="18" charset="0"/>
                        </a:rPr>
                        <a:t>		// </a:t>
                      </a:r>
                      <a:r>
                        <a:rPr lang="en-IN" dirty="0" err="1" smtClean="0">
                          <a:latin typeface="Book Antiqua" panose="02040602050305030304" pitchFamily="18" charset="0"/>
                        </a:rPr>
                        <a:t>PageLanding</a:t>
                      </a:r>
                      <a:endParaRPr lang="en-IN" dirty="0" smtClean="0">
                        <a:latin typeface="Book Antiqua" panose="02040602050305030304" pitchFamily="18" charset="0"/>
                      </a:endParaRPr>
                    </a:p>
                    <a:p>
                      <a:r>
                        <a:rPr lang="en-IN" dirty="0" smtClean="0">
                          <a:latin typeface="Book Antiqua" panose="02040602050305030304" pitchFamily="18" charset="0"/>
                        </a:rPr>
                        <a:t>		.exec(http("</a:t>
                      </a:r>
                      <a:r>
                        <a:rPr lang="en-IN" dirty="0" err="1" smtClean="0">
                          <a:latin typeface="Book Antiqua" panose="02040602050305030304" pitchFamily="18" charset="0"/>
                        </a:rPr>
                        <a:t>Goto</a:t>
                      </a:r>
                      <a:r>
                        <a:rPr lang="en-IN" dirty="0" smtClean="0">
                          <a:latin typeface="Book Antiqua" panose="02040602050305030304" pitchFamily="18" charset="0"/>
                        </a:rPr>
                        <a:t> Home </a:t>
                      </a:r>
                      <a:r>
                        <a:rPr lang="en-IN" dirty="0" err="1" smtClean="0">
                          <a:latin typeface="Book Antiqua" panose="02040602050305030304" pitchFamily="18" charset="0"/>
                        </a:rPr>
                        <a:t>PAge</a:t>
                      </a:r>
                      <a:r>
                        <a:rPr lang="en-IN" dirty="0" smtClean="0">
                          <a:latin typeface="Book Antiqua" panose="02040602050305030304" pitchFamily="18" charset="0"/>
                        </a:rPr>
                        <a:t>")</a:t>
                      </a:r>
                    </a:p>
                    <a:p>
                      <a:r>
                        <a:rPr lang="en-IN" dirty="0" smtClean="0">
                          <a:latin typeface="Book Antiqua" panose="02040602050305030304" pitchFamily="18" charset="0"/>
                        </a:rPr>
                        <a:t>			.get("/computers"))</a:t>
                      </a:r>
                    </a:p>
                    <a:p>
                      <a:r>
                        <a:rPr lang="en-IN" dirty="0" smtClean="0">
                          <a:latin typeface="Book Antiqua" panose="02040602050305030304" pitchFamily="18" charset="0"/>
                        </a:rPr>
                        <a:t>		.pause(34)</a:t>
                      </a:r>
                    </a:p>
                    <a:p>
                      <a:r>
                        <a:rPr lang="en-IN" dirty="0" smtClean="0">
                          <a:latin typeface="Book Antiqua" panose="02040602050305030304" pitchFamily="18" charset="0"/>
                        </a:rPr>
                        <a:t>		// </a:t>
                      </a:r>
                      <a:r>
                        <a:rPr lang="en-IN" dirty="0" err="1" smtClean="0">
                          <a:latin typeface="Book Antiqua" panose="02040602050305030304" pitchFamily="18" charset="0"/>
                        </a:rPr>
                        <a:t>SearchFormacbook</a:t>
                      </a:r>
                      <a:endParaRPr lang="en-IN" dirty="0" smtClean="0">
                        <a:latin typeface="Book Antiqua" panose="02040602050305030304" pitchFamily="18" charset="0"/>
                      </a:endParaRPr>
                    </a:p>
                    <a:p>
                      <a:r>
                        <a:rPr lang="en-IN" dirty="0" smtClean="0">
                          <a:latin typeface="Book Antiqua" panose="02040602050305030304" pitchFamily="18" charset="0"/>
                        </a:rPr>
                        <a:t>		</a:t>
                      </a:r>
                      <a:r>
                        <a:rPr lang="en-IN" dirty="0" smtClean="0">
                          <a:solidFill>
                            <a:srgbClr val="FFFF00"/>
                          </a:solidFill>
                          <a:latin typeface="Book Antiqua" panose="02040602050305030304" pitchFamily="18" charset="0"/>
                        </a:rPr>
                        <a:t>.</a:t>
                      </a:r>
                      <a:r>
                        <a:rPr lang="en-IN" dirty="0" err="1" smtClean="0">
                          <a:solidFill>
                            <a:srgbClr val="FFFF00"/>
                          </a:solidFill>
                          <a:latin typeface="Book Antiqua" panose="02040602050305030304" pitchFamily="18" charset="0"/>
                        </a:rPr>
                        <a:t>exitBlockOnFail</a:t>
                      </a:r>
                      <a:endParaRPr lang="en-IN" dirty="0" smtClean="0">
                        <a:solidFill>
                          <a:srgbClr val="FFFF00"/>
                        </a:solidFill>
                        <a:latin typeface="Book Antiqua" panose="02040602050305030304" pitchFamily="18" charset="0"/>
                      </a:endParaRPr>
                    </a:p>
                    <a:p>
                      <a:r>
                        <a:rPr lang="en-IN" dirty="0" smtClean="0">
                          <a:latin typeface="Book Antiqua" panose="02040602050305030304" pitchFamily="18" charset="0"/>
                        </a:rPr>
                        <a:t>		{exec(http("</a:t>
                      </a:r>
                      <a:r>
                        <a:rPr lang="en-IN" dirty="0" err="1" smtClean="0">
                          <a:latin typeface="Book Antiqua" panose="02040602050305030304" pitchFamily="18" charset="0"/>
                        </a:rPr>
                        <a:t>SearchForMacBook</a:t>
                      </a:r>
                      <a:r>
                        <a:rPr lang="en-IN" dirty="0" smtClean="0">
                          <a:latin typeface="Book Antiqua" panose="02040602050305030304" pitchFamily="18" charset="0"/>
                        </a:rPr>
                        <a:t>")</a:t>
                      </a:r>
                    </a:p>
                    <a:p>
                      <a:r>
                        <a:rPr lang="en-IN" dirty="0" smtClean="0">
                          <a:latin typeface="Book Antiqua" panose="02040602050305030304" pitchFamily="18" charset="0"/>
                        </a:rPr>
                        <a:t>			.get("/</a:t>
                      </a:r>
                      <a:r>
                        <a:rPr lang="en-IN" dirty="0" err="1" smtClean="0">
                          <a:latin typeface="Book Antiqua" panose="02040602050305030304" pitchFamily="18" charset="0"/>
                        </a:rPr>
                        <a:t>computers?f</a:t>
                      </a:r>
                      <a:r>
                        <a:rPr lang="en-IN" dirty="0" smtClean="0">
                          <a:latin typeface="Book Antiqua" panose="02040602050305030304" pitchFamily="18" charset="0"/>
                        </a:rPr>
                        <a:t>=</a:t>
                      </a:r>
                      <a:r>
                        <a:rPr lang="en-IN" dirty="0" err="1" smtClean="0">
                          <a:latin typeface="Book Antiqua" panose="02040602050305030304" pitchFamily="18" charset="0"/>
                        </a:rPr>
                        <a:t>macbook</a:t>
                      </a:r>
                      <a:r>
                        <a:rPr lang="en-IN" dirty="0" smtClean="0">
                          <a:latin typeface="Book Antiqua" panose="02040602050305030304" pitchFamily="18" charset="0"/>
                        </a:rPr>
                        <a:t>"))</a:t>
                      </a:r>
                    </a:p>
                    <a:p>
                      <a:r>
                        <a:rPr lang="en-IN" dirty="0" smtClean="0">
                          <a:latin typeface="Book Antiqua" panose="02040602050305030304" pitchFamily="18" charset="0"/>
                        </a:rPr>
                        <a:t>		.pause(52)}</a:t>
                      </a:r>
                      <a:endParaRPr lang="en-IN" dirty="0">
                        <a:latin typeface="Book Antiqua" panose="02040602050305030304" pitchFamily="18" charset="0"/>
                      </a:endParaRPr>
                    </a:p>
                  </a:txBody>
                  <a:tcPr/>
                </a:tc>
              </a:tr>
            </a:tbl>
          </a:graphicData>
        </a:graphic>
      </p:graphicFrame>
    </p:spTree>
    <p:extLst>
      <p:ext uri="{BB962C8B-B14F-4D97-AF65-F5344CB8AC3E}">
        <p14:creationId xmlns:p14="http://schemas.microsoft.com/office/powerpoint/2010/main" val="27267260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dirty="0"/>
          </a:p>
        </p:txBody>
      </p:sp>
      <p:sp>
        <p:nvSpPr>
          <p:cNvPr id="5" name="Content Placeholder 4"/>
          <p:cNvSpPr>
            <a:spLocks noGrp="1"/>
          </p:cNvSpPr>
          <p:nvPr>
            <p:ph idx="1"/>
          </p:nvPr>
        </p:nvSpPr>
        <p:spPr/>
        <p:txBody>
          <a:bodyPr/>
          <a:lstStyle/>
          <a:p>
            <a:r>
              <a:rPr lang="en-IN" dirty="0" err="1" smtClean="0"/>
              <a:t>tryMax</a:t>
            </a:r>
            <a:r>
              <a:rPr lang="en-IN" dirty="0"/>
              <a:t> : </a:t>
            </a:r>
            <a:endParaRPr lang="en-IN" dirty="0" smtClean="0"/>
          </a:p>
          <a:p>
            <a:pPr lvl="1"/>
            <a:r>
              <a:rPr lang="en-IN" dirty="0" smtClean="0"/>
              <a:t>Retries </a:t>
            </a:r>
            <a:r>
              <a:rPr lang="en-IN" dirty="0"/>
              <a:t>a chain until it succeeds</a:t>
            </a:r>
          </a:p>
          <a:p>
            <a:r>
              <a:rPr lang="en-IN" dirty="0" err="1" smtClean="0"/>
              <a:t>exitHereIfFailed</a:t>
            </a:r>
            <a:r>
              <a:rPr lang="en-IN" dirty="0" smtClean="0"/>
              <a:t> </a:t>
            </a:r>
          </a:p>
          <a:p>
            <a:pPr lvl="1"/>
            <a:r>
              <a:rPr lang="en-IN" dirty="0"/>
              <a:t>If there were an error during execution, the scenario should stop at this point</a:t>
            </a:r>
          </a:p>
        </p:txBody>
      </p:sp>
      <p:graphicFrame>
        <p:nvGraphicFramePr>
          <p:cNvPr id="2" name="Table 1"/>
          <p:cNvGraphicFramePr>
            <a:graphicFrameLocks noGrp="1"/>
          </p:cNvGraphicFramePr>
          <p:nvPr>
            <p:extLst>
              <p:ext uri="{D42A27DB-BD31-4B8C-83A1-F6EECF244321}">
                <p14:modId xmlns:p14="http://schemas.microsoft.com/office/powerpoint/2010/main" val="4212111355"/>
              </p:ext>
            </p:extLst>
          </p:nvPr>
        </p:nvGraphicFramePr>
        <p:xfrm>
          <a:off x="1040328" y="4222719"/>
          <a:ext cx="8090794" cy="555343"/>
        </p:xfrm>
        <a:graphic>
          <a:graphicData uri="http://schemas.openxmlformats.org/drawingml/2006/table">
            <a:tbl>
              <a:tblPr firstRow="1" bandRow="1">
                <a:tableStyleId>{073A0DAA-6AF3-43AB-8588-CEC1D06C72B9}</a:tableStyleId>
              </a:tblPr>
              <a:tblGrid>
                <a:gridCol w="8090794"/>
              </a:tblGrid>
              <a:tr h="555343">
                <a:tc>
                  <a:txBody>
                    <a:bodyPr/>
                    <a:lstStyle/>
                    <a:p>
                      <a:pPr lvl="1"/>
                      <a:r>
                        <a:rPr lang="en-IN" b="0" dirty="0" err="1" smtClean="0">
                          <a:latin typeface="Book Antiqua" panose="02040602050305030304" pitchFamily="18" charset="0"/>
                        </a:rPr>
                        <a:t>val</a:t>
                      </a:r>
                      <a:r>
                        <a:rPr lang="en-IN" b="0" dirty="0" smtClean="0">
                          <a:latin typeface="Book Antiqua" panose="02040602050305030304" pitchFamily="18" charset="0"/>
                        </a:rPr>
                        <a:t> </a:t>
                      </a:r>
                      <a:r>
                        <a:rPr lang="en-IN" b="0" dirty="0" err="1" smtClean="0">
                          <a:latin typeface="Book Antiqua" panose="02040602050305030304" pitchFamily="18" charset="0"/>
                        </a:rPr>
                        <a:t>tryMaxEdit</a:t>
                      </a:r>
                      <a:r>
                        <a:rPr lang="en-IN" b="0" dirty="0" smtClean="0">
                          <a:latin typeface="Book Antiqua" panose="02040602050305030304" pitchFamily="18" charset="0"/>
                        </a:rPr>
                        <a:t> = </a:t>
                      </a:r>
                      <a:r>
                        <a:rPr lang="en-IN" b="0" dirty="0" err="1" smtClean="0">
                          <a:latin typeface="Book Antiqua" panose="02040602050305030304" pitchFamily="18" charset="0"/>
                        </a:rPr>
                        <a:t>tryMax</a:t>
                      </a:r>
                      <a:r>
                        <a:rPr lang="en-IN" b="0" dirty="0" smtClean="0">
                          <a:latin typeface="Book Antiqua" panose="02040602050305030304" pitchFamily="18" charset="0"/>
                        </a:rPr>
                        <a:t>(2){exec(</a:t>
                      </a:r>
                      <a:r>
                        <a:rPr lang="en-IN" b="0" dirty="0" err="1" smtClean="0">
                          <a:latin typeface="Book Antiqua" panose="02040602050305030304" pitchFamily="18" charset="0"/>
                        </a:rPr>
                        <a:t>Aslongas.aslongas</a:t>
                      </a:r>
                      <a:r>
                        <a:rPr lang="en-IN" b="0" dirty="0" smtClean="0">
                          <a:latin typeface="Book Antiqua" panose="02040602050305030304" pitchFamily="18" charset="0"/>
                        </a:rPr>
                        <a:t>)}.</a:t>
                      </a:r>
                      <a:r>
                        <a:rPr lang="en-IN" b="0" dirty="0" err="1" smtClean="0">
                          <a:latin typeface="Book Antiqua" panose="02040602050305030304" pitchFamily="18" charset="0"/>
                        </a:rPr>
                        <a:t>exitHereIfFailed</a:t>
                      </a:r>
                      <a:endParaRPr lang="en-IN" dirty="0"/>
                    </a:p>
                  </a:txBody>
                  <a:tcPr/>
                </a:tc>
              </a:tr>
            </a:tbl>
          </a:graphicData>
        </a:graphic>
      </p:graphicFrame>
    </p:spTree>
    <p:extLst>
      <p:ext uri="{BB962C8B-B14F-4D97-AF65-F5344CB8AC3E}">
        <p14:creationId xmlns:p14="http://schemas.microsoft.com/office/powerpoint/2010/main" val="39744265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Gatling: User simulation</a:t>
            </a:r>
            <a:endParaRPr lang="en-IN"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86969584"/>
              </p:ext>
            </p:extLst>
          </p:nvPr>
        </p:nvGraphicFramePr>
        <p:xfrm>
          <a:off x="677863" y="2160587"/>
          <a:ext cx="8491895" cy="2990961"/>
        </p:xfrm>
        <a:graphic>
          <a:graphicData uri="http://schemas.openxmlformats.org/drawingml/2006/table">
            <a:tbl>
              <a:tblPr firstRow="1" bandRow="1">
                <a:tableStyleId>{073A0DAA-6AF3-43AB-8588-CEC1D06C72B9}</a:tableStyleId>
              </a:tblPr>
              <a:tblGrid>
                <a:gridCol w="8491895"/>
              </a:tblGrid>
              <a:tr h="2990961">
                <a:tc>
                  <a:txBody>
                    <a:bodyPr/>
                    <a:lstStyle/>
                    <a:p>
                      <a:r>
                        <a:rPr lang="en-IN" sz="1800" b="0" i="0" u="none" strike="noStrike" kern="1200" baseline="0" dirty="0" err="1" smtClean="0">
                          <a:solidFill>
                            <a:schemeClr val="lt1"/>
                          </a:solidFill>
                          <a:latin typeface="Book Antiqua" panose="02040602050305030304" pitchFamily="18" charset="0"/>
                          <a:ea typeface="+mn-ea"/>
                          <a:cs typeface="+mn-cs"/>
                        </a:rPr>
                        <a:t>setUp</a:t>
                      </a:r>
                      <a:r>
                        <a:rPr lang="en-IN" sz="1800" b="0" i="0" u="none" strike="noStrike" kern="1200" baseline="0" dirty="0" smtClean="0">
                          <a:solidFill>
                            <a:schemeClr val="lt1"/>
                          </a:solidFill>
                          <a:latin typeface="Book Antiqua" panose="02040602050305030304" pitchFamily="18" charset="0"/>
                          <a:ea typeface="+mn-ea"/>
                          <a:cs typeface="+mn-cs"/>
                        </a:rPr>
                        <a:t>(</a:t>
                      </a:r>
                      <a:r>
                        <a:rPr lang="en-IN" sz="1800" b="0" i="0" u="none" strike="noStrike" kern="1200" baseline="0" dirty="0" err="1" smtClean="0">
                          <a:solidFill>
                            <a:schemeClr val="lt1"/>
                          </a:solidFill>
                          <a:latin typeface="Book Antiqua" panose="02040602050305030304" pitchFamily="18" charset="0"/>
                          <a:ea typeface="+mn-ea"/>
                          <a:cs typeface="+mn-cs"/>
                        </a:rPr>
                        <a:t>myScenario</a:t>
                      </a:r>
                      <a:endParaRPr lang="en-IN" sz="1800" b="0" i="0" u="none" strike="noStrike" kern="1200" baseline="0" dirty="0" smtClean="0">
                        <a:solidFill>
                          <a:schemeClr val="lt1"/>
                        </a:solidFill>
                        <a:latin typeface="Book Antiqua" panose="02040602050305030304" pitchFamily="18" charset="0"/>
                        <a:ea typeface="+mn-ea"/>
                        <a:cs typeface="+mn-cs"/>
                      </a:endParaRPr>
                    </a:p>
                    <a:p>
                      <a:r>
                        <a:rPr lang="en-IN" sz="1800" b="0" i="0" u="none" strike="noStrike" kern="1200" baseline="0" dirty="0" smtClean="0">
                          <a:solidFill>
                            <a:schemeClr val="lt1"/>
                          </a:solidFill>
                          <a:latin typeface="Book Antiqua" panose="02040602050305030304" pitchFamily="18" charset="0"/>
                          <a:ea typeface="+mn-ea"/>
                          <a:cs typeface="+mn-cs"/>
                        </a:rPr>
                        <a:t>.inject(</a:t>
                      </a:r>
                    </a:p>
                    <a:p>
                      <a:r>
                        <a:rPr lang="en-IN" sz="1800" b="0" i="0" u="none" strike="noStrike" kern="1200" baseline="0" dirty="0" smtClean="0">
                          <a:solidFill>
                            <a:schemeClr val="lt1"/>
                          </a:solidFill>
                          <a:latin typeface="Book Antiqua" panose="02040602050305030304" pitchFamily="18" charset="0"/>
                          <a:ea typeface="+mn-ea"/>
                          <a:cs typeface="+mn-cs"/>
                        </a:rPr>
                        <a:t> </a:t>
                      </a:r>
                      <a:r>
                        <a:rPr lang="en-IN" sz="1800" b="0" i="0" u="none" strike="noStrike" kern="1200" baseline="0" dirty="0" err="1" smtClean="0">
                          <a:solidFill>
                            <a:schemeClr val="lt1"/>
                          </a:solidFill>
                          <a:latin typeface="Book Antiqua" panose="02040602050305030304" pitchFamily="18" charset="0"/>
                          <a:ea typeface="+mn-ea"/>
                          <a:cs typeface="+mn-cs"/>
                        </a:rPr>
                        <a:t>nothingFor</a:t>
                      </a:r>
                      <a:r>
                        <a:rPr lang="en-IN" sz="1800" b="0" i="0" u="none" strike="noStrike" kern="1200" baseline="0" dirty="0" smtClean="0">
                          <a:solidFill>
                            <a:schemeClr val="lt1"/>
                          </a:solidFill>
                          <a:latin typeface="Book Antiqua" panose="02040602050305030304" pitchFamily="18" charset="0"/>
                          <a:ea typeface="+mn-ea"/>
                          <a:cs typeface="+mn-cs"/>
                        </a:rPr>
                        <a:t>(4 seconds),</a:t>
                      </a:r>
                    </a:p>
                    <a:p>
                      <a:r>
                        <a:rPr lang="en-IN" sz="1800" b="0" i="0" u="none" strike="noStrike" kern="1200" baseline="0" dirty="0" err="1" smtClean="0">
                          <a:solidFill>
                            <a:schemeClr val="lt1"/>
                          </a:solidFill>
                          <a:latin typeface="Book Antiqua" panose="02040602050305030304" pitchFamily="18" charset="0"/>
                          <a:ea typeface="+mn-ea"/>
                          <a:cs typeface="+mn-cs"/>
                        </a:rPr>
                        <a:t>atOnceUsers</a:t>
                      </a:r>
                      <a:r>
                        <a:rPr lang="en-IN" sz="1800" b="0" i="0" u="none" strike="noStrike" kern="1200" baseline="0" dirty="0" smtClean="0">
                          <a:solidFill>
                            <a:schemeClr val="lt1"/>
                          </a:solidFill>
                          <a:latin typeface="Book Antiqua" panose="02040602050305030304" pitchFamily="18" charset="0"/>
                          <a:ea typeface="+mn-ea"/>
                          <a:cs typeface="+mn-cs"/>
                        </a:rPr>
                        <a:t>(10),</a:t>
                      </a:r>
                    </a:p>
                    <a:p>
                      <a:r>
                        <a:rPr lang="en-IN" sz="1800" b="0" i="0" u="none" strike="noStrike" kern="1200" baseline="0" dirty="0" err="1" smtClean="0">
                          <a:solidFill>
                            <a:schemeClr val="lt1"/>
                          </a:solidFill>
                          <a:latin typeface="Book Antiqua" panose="02040602050305030304" pitchFamily="18" charset="0"/>
                          <a:ea typeface="+mn-ea"/>
                          <a:cs typeface="+mn-cs"/>
                        </a:rPr>
                        <a:t>rampUsers</a:t>
                      </a:r>
                      <a:r>
                        <a:rPr lang="en-IN" sz="1800" b="0" i="0" u="none" strike="noStrike" kern="1200" baseline="0" dirty="0" smtClean="0">
                          <a:solidFill>
                            <a:schemeClr val="lt1"/>
                          </a:solidFill>
                          <a:latin typeface="Book Antiqua" panose="02040602050305030304" pitchFamily="18" charset="0"/>
                          <a:ea typeface="+mn-ea"/>
                          <a:cs typeface="+mn-cs"/>
                        </a:rPr>
                        <a:t>(10) over (5 seconds))</a:t>
                      </a:r>
                    </a:p>
                    <a:p>
                      <a:r>
                        <a:rPr lang="en-IN" sz="1800" b="0" i="0" u="none" strike="noStrike" kern="1200" baseline="0" dirty="0" smtClean="0">
                          <a:solidFill>
                            <a:schemeClr val="lt1"/>
                          </a:solidFill>
                          <a:latin typeface="Book Antiqua" panose="02040602050305030304" pitchFamily="18" charset="0"/>
                          <a:ea typeface="+mn-ea"/>
                          <a:cs typeface="+mn-cs"/>
                        </a:rPr>
                        <a:t>.protocols(</a:t>
                      </a:r>
                      <a:r>
                        <a:rPr lang="en-IN" sz="1800" b="0" i="0" u="none" strike="noStrike" kern="1200" baseline="0" dirty="0" err="1" smtClean="0">
                          <a:solidFill>
                            <a:schemeClr val="lt1"/>
                          </a:solidFill>
                          <a:latin typeface="Book Antiqua" panose="02040602050305030304" pitchFamily="18" charset="0"/>
                          <a:ea typeface="+mn-ea"/>
                          <a:cs typeface="+mn-cs"/>
                        </a:rPr>
                        <a:t>httpConf</a:t>
                      </a:r>
                      <a:r>
                        <a:rPr lang="en-IN" sz="1800" b="0" i="0" u="none" strike="noStrike" kern="1200" baseline="0" dirty="0" smtClean="0">
                          <a:solidFill>
                            <a:schemeClr val="lt1"/>
                          </a:solidFill>
                          <a:latin typeface="Book Antiqua" panose="02040602050305030304" pitchFamily="18" charset="0"/>
                          <a:ea typeface="+mn-ea"/>
                          <a:cs typeface="+mn-cs"/>
                        </a:rPr>
                        <a:t>))</a:t>
                      </a:r>
                    </a:p>
                    <a:p>
                      <a:r>
                        <a:rPr lang="en-IN" sz="1800" b="0" i="0" u="none" strike="noStrike" kern="1200" baseline="0" dirty="0" smtClean="0">
                          <a:solidFill>
                            <a:schemeClr val="lt1"/>
                          </a:solidFill>
                          <a:latin typeface="Book Antiqua" panose="02040602050305030304" pitchFamily="18" charset="0"/>
                          <a:ea typeface="+mn-ea"/>
                          <a:cs typeface="+mn-cs"/>
                        </a:rPr>
                        <a:t>.</a:t>
                      </a:r>
                      <a:r>
                        <a:rPr lang="en-IN" sz="1800" b="0" i="0" u="none" strike="noStrike" kern="1200" baseline="0" dirty="0" err="1" smtClean="0">
                          <a:solidFill>
                            <a:schemeClr val="lt1"/>
                          </a:solidFill>
                          <a:latin typeface="Book Antiqua" panose="02040602050305030304" pitchFamily="18" charset="0"/>
                          <a:ea typeface="+mn-ea"/>
                          <a:cs typeface="+mn-cs"/>
                        </a:rPr>
                        <a:t>maxDuration</a:t>
                      </a:r>
                      <a:r>
                        <a:rPr lang="en-IN" sz="1800" b="0" i="0" u="none" strike="noStrike" kern="1200" baseline="0" dirty="0" smtClean="0">
                          <a:solidFill>
                            <a:schemeClr val="lt1"/>
                          </a:solidFill>
                          <a:latin typeface="Book Antiqua" panose="02040602050305030304" pitchFamily="18" charset="0"/>
                          <a:ea typeface="+mn-ea"/>
                          <a:cs typeface="+mn-cs"/>
                        </a:rPr>
                        <a:t>(10 minutes)</a:t>
                      </a:r>
                      <a:endParaRPr lang="en-IN" dirty="0">
                        <a:latin typeface="Book Antiqua" panose="02040602050305030304" pitchFamily="18" charset="0"/>
                      </a:endParaRPr>
                    </a:p>
                  </a:txBody>
                  <a:tcPr/>
                </a:tc>
              </a:tr>
            </a:tbl>
          </a:graphicData>
        </a:graphic>
      </p:graphicFrame>
    </p:spTree>
    <p:extLst>
      <p:ext uri="{BB962C8B-B14F-4D97-AF65-F5344CB8AC3E}">
        <p14:creationId xmlns:p14="http://schemas.microsoft.com/office/powerpoint/2010/main" val="243971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Introduction to Gatling and Advantages.</a:t>
            </a:r>
          </a:p>
        </p:txBody>
      </p:sp>
      <p:sp>
        <p:nvSpPr>
          <p:cNvPr id="5" name="Content Placeholder 4"/>
          <p:cNvSpPr>
            <a:spLocks noGrp="1"/>
          </p:cNvSpPr>
          <p:nvPr>
            <p:ph idx="1"/>
          </p:nvPr>
        </p:nvSpPr>
        <p:spPr/>
        <p:txBody>
          <a:bodyPr>
            <a:normAutofit/>
          </a:bodyPr>
          <a:lstStyle/>
          <a:p>
            <a:r>
              <a:rPr lang="en-IN" sz="2000" dirty="0"/>
              <a:t>Gatling is an open-source load and performance testing framework based on Scala, </a:t>
            </a:r>
            <a:r>
              <a:rPr lang="en-IN" sz="2000" dirty="0" err="1"/>
              <a:t>Akka</a:t>
            </a:r>
            <a:r>
              <a:rPr lang="en-IN" sz="2000" dirty="0"/>
              <a:t> and Netty. </a:t>
            </a:r>
          </a:p>
          <a:p>
            <a:pPr lvl="0"/>
            <a:r>
              <a:rPr lang="en-IN" sz="2000" dirty="0"/>
              <a:t>Gatling’s architecture </a:t>
            </a:r>
            <a:r>
              <a:rPr lang="en-IN" sz="2000" b="1" dirty="0"/>
              <a:t>is asynchronous</a:t>
            </a:r>
            <a:r>
              <a:rPr lang="en-IN" sz="2000" dirty="0"/>
              <a:t>. This kind of architecture lets us implement virtual users as messages instead of dedicated threads, making them very resource cheap. Thus, running thousands of concurrent virtual users is not an issue.</a:t>
            </a:r>
          </a:p>
          <a:p>
            <a:pPr lvl="0"/>
            <a:r>
              <a:rPr lang="en-IN" sz="2000" dirty="0"/>
              <a:t>Operating system and browser independent.</a:t>
            </a:r>
          </a:p>
          <a:p>
            <a:pPr lvl="0"/>
            <a:r>
              <a:rPr lang="en-IN" sz="2000" dirty="0"/>
              <a:t>Supports ‘Http’, ‘</a:t>
            </a:r>
            <a:r>
              <a:rPr lang="en-IN" sz="2000" dirty="0" err="1"/>
              <a:t>Websocket</a:t>
            </a:r>
            <a:r>
              <a:rPr lang="en-IN" sz="2000" dirty="0"/>
              <a:t>’, ‘Server-sent events’, ‘JMS’ protocols.</a:t>
            </a:r>
          </a:p>
          <a:p>
            <a:endParaRPr lang="en-IN" sz="2000" dirty="0"/>
          </a:p>
        </p:txBody>
      </p:sp>
    </p:spTree>
    <p:extLst>
      <p:ext uri="{BB962C8B-B14F-4D97-AF65-F5344CB8AC3E}">
        <p14:creationId xmlns:p14="http://schemas.microsoft.com/office/powerpoint/2010/main" val="39689971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Gatling: User simulation</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056580012"/>
              </p:ext>
            </p:extLst>
          </p:nvPr>
        </p:nvGraphicFramePr>
        <p:xfrm>
          <a:off x="677863" y="2160588"/>
          <a:ext cx="8596139" cy="3351570"/>
        </p:xfrm>
        <a:graphic>
          <a:graphicData uri="http://schemas.openxmlformats.org/drawingml/2006/table">
            <a:tbl>
              <a:tblPr firstRow="1" bandRow="1">
                <a:tableStyleId>{073A0DAA-6AF3-43AB-8588-CEC1D06C72B9}</a:tableStyleId>
              </a:tblPr>
              <a:tblGrid>
                <a:gridCol w="8596139"/>
              </a:tblGrid>
              <a:tr h="3351570">
                <a:tc>
                  <a:txBody>
                    <a:bodyPr/>
                    <a:lstStyle/>
                    <a:p>
                      <a:r>
                        <a:rPr lang="en-IN" sz="1800" b="0" i="0" u="none" strike="noStrike" kern="1200" baseline="0" dirty="0" err="1" smtClean="0">
                          <a:solidFill>
                            <a:schemeClr val="lt1"/>
                          </a:solidFill>
                          <a:latin typeface="Book Antiqua" panose="02040602050305030304" pitchFamily="18" charset="0"/>
                          <a:ea typeface="+mn-ea"/>
                          <a:cs typeface="+mn-cs"/>
                        </a:rPr>
                        <a:t>setUp</a:t>
                      </a:r>
                      <a:r>
                        <a:rPr lang="en-IN" sz="1800" b="0" i="0" u="none" strike="noStrike" kern="1200" baseline="0" dirty="0" smtClean="0">
                          <a:solidFill>
                            <a:schemeClr val="lt1"/>
                          </a:solidFill>
                          <a:latin typeface="Book Antiqua" panose="02040602050305030304" pitchFamily="18" charset="0"/>
                          <a:ea typeface="+mn-ea"/>
                          <a:cs typeface="+mn-cs"/>
                        </a:rPr>
                        <a:t>(</a:t>
                      </a:r>
                      <a:r>
                        <a:rPr lang="en-IN" sz="1800" b="0" i="0" u="none" strike="noStrike" kern="1200" baseline="0" dirty="0" err="1" smtClean="0">
                          <a:solidFill>
                            <a:schemeClr val="lt1"/>
                          </a:solidFill>
                          <a:latin typeface="Book Antiqua" panose="02040602050305030304" pitchFamily="18" charset="0"/>
                          <a:ea typeface="+mn-ea"/>
                          <a:cs typeface="+mn-cs"/>
                        </a:rPr>
                        <a:t>myScenario</a:t>
                      </a:r>
                      <a:endParaRPr lang="en-IN" sz="1800" b="0" i="0" u="none" strike="noStrike" kern="1200" baseline="0" dirty="0" smtClean="0">
                        <a:solidFill>
                          <a:schemeClr val="lt1"/>
                        </a:solidFill>
                        <a:latin typeface="Book Antiqua" panose="02040602050305030304" pitchFamily="18" charset="0"/>
                        <a:ea typeface="+mn-ea"/>
                        <a:cs typeface="+mn-cs"/>
                      </a:endParaRPr>
                    </a:p>
                    <a:p>
                      <a:r>
                        <a:rPr lang="en-IN" sz="1800" b="0" i="0" u="none" strike="noStrike" kern="1200" baseline="0" dirty="0" smtClean="0">
                          <a:solidFill>
                            <a:schemeClr val="lt1"/>
                          </a:solidFill>
                          <a:latin typeface="Book Antiqua" panose="02040602050305030304" pitchFamily="18" charset="0"/>
                          <a:ea typeface="+mn-ea"/>
                          <a:cs typeface="+mn-cs"/>
                        </a:rPr>
                        <a:t>.inject(</a:t>
                      </a:r>
                      <a:r>
                        <a:rPr lang="en-IN" sz="1800" b="0" i="0" u="none" strike="noStrike" kern="1200" baseline="0" dirty="0" err="1" smtClean="0">
                          <a:solidFill>
                            <a:schemeClr val="lt1"/>
                          </a:solidFill>
                          <a:latin typeface="Book Antiqua" panose="02040602050305030304" pitchFamily="18" charset="0"/>
                          <a:ea typeface="+mn-ea"/>
                          <a:cs typeface="+mn-cs"/>
                        </a:rPr>
                        <a:t>atOnceUsers</a:t>
                      </a:r>
                      <a:r>
                        <a:rPr lang="en-IN" sz="1800" b="0" i="0" u="none" strike="noStrike" kern="1200" baseline="0" dirty="0" smtClean="0">
                          <a:solidFill>
                            <a:schemeClr val="lt1"/>
                          </a:solidFill>
                          <a:latin typeface="Book Antiqua" panose="02040602050305030304" pitchFamily="18" charset="0"/>
                          <a:ea typeface="+mn-ea"/>
                          <a:cs typeface="+mn-cs"/>
                        </a:rPr>
                        <a:t>(10))</a:t>
                      </a:r>
                    </a:p>
                    <a:p>
                      <a:r>
                        <a:rPr lang="en-IN" sz="1800" b="0" i="0" u="none" strike="noStrike" kern="1200" baseline="0" dirty="0" smtClean="0">
                          <a:solidFill>
                            <a:schemeClr val="lt1"/>
                          </a:solidFill>
                          <a:latin typeface="Book Antiqua" panose="02040602050305030304" pitchFamily="18" charset="0"/>
                          <a:ea typeface="+mn-ea"/>
                          <a:cs typeface="+mn-cs"/>
                        </a:rPr>
                        <a:t>.protocols(</a:t>
                      </a:r>
                      <a:r>
                        <a:rPr lang="en-IN" sz="1800" b="0" i="0" u="none" strike="noStrike" kern="1200" baseline="0" dirty="0" err="1" smtClean="0">
                          <a:solidFill>
                            <a:schemeClr val="lt1"/>
                          </a:solidFill>
                          <a:latin typeface="Book Antiqua" panose="02040602050305030304" pitchFamily="18" charset="0"/>
                          <a:ea typeface="+mn-ea"/>
                          <a:cs typeface="+mn-cs"/>
                        </a:rPr>
                        <a:t>httpConf</a:t>
                      </a:r>
                      <a:r>
                        <a:rPr lang="en-IN" sz="1800" b="0" i="0" u="none" strike="noStrike" kern="1200" baseline="0" dirty="0" smtClean="0">
                          <a:solidFill>
                            <a:schemeClr val="lt1"/>
                          </a:solidFill>
                          <a:latin typeface="Book Antiqua" panose="02040602050305030304" pitchFamily="18" charset="0"/>
                          <a:ea typeface="+mn-ea"/>
                          <a:cs typeface="+mn-cs"/>
                        </a:rPr>
                        <a:t>))</a:t>
                      </a:r>
                    </a:p>
                    <a:p>
                      <a:endParaRPr lang="en-IN" sz="1800" b="0" i="0" u="none" strike="noStrike" kern="1200" baseline="0" dirty="0" smtClean="0">
                        <a:solidFill>
                          <a:schemeClr val="lt1"/>
                        </a:solidFill>
                        <a:latin typeface="Book Antiqua" panose="02040602050305030304" pitchFamily="18" charset="0"/>
                        <a:ea typeface="+mn-ea"/>
                        <a:cs typeface="+mn-cs"/>
                      </a:endParaRPr>
                    </a:p>
                    <a:p>
                      <a:r>
                        <a:rPr lang="en-IN" sz="1800" b="0" i="0" u="none" strike="noStrike" kern="1200" baseline="0" dirty="0" smtClean="0">
                          <a:solidFill>
                            <a:schemeClr val="lt1"/>
                          </a:solidFill>
                          <a:latin typeface="Book Antiqua" panose="02040602050305030304" pitchFamily="18" charset="0"/>
                          <a:ea typeface="+mn-ea"/>
                          <a:cs typeface="+mn-cs"/>
                        </a:rPr>
                        <a:t>.assertions(</a:t>
                      </a:r>
                    </a:p>
                    <a:p>
                      <a:r>
                        <a:rPr lang="en-IN" sz="1800" b="0" i="0" u="none" strike="noStrike" kern="1200" baseline="0" dirty="0" err="1" smtClean="0">
                          <a:solidFill>
                            <a:schemeClr val="lt1"/>
                          </a:solidFill>
                          <a:latin typeface="Book Antiqua" panose="02040602050305030304" pitchFamily="18" charset="0"/>
                          <a:ea typeface="+mn-ea"/>
                          <a:cs typeface="+mn-cs"/>
                        </a:rPr>
                        <a:t>global.responseTime.max.lt</a:t>
                      </a:r>
                      <a:r>
                        <a:rPr lang="en-IN" sz="1800" b="0" i="0" u="none" strike="noStrike" kern="1200" baseline="0" dirty="0" smtClean="0">
                          <a:solidFill>
                            <a:schemeClr val="lt1"/>
                          </a:solidFill>
                          <a:latin typeface="Book Antiqua" panose="02040602050305030304" pitchFamily="18" charset="0"/>
                          <a:ea typeface="+mn-ea"/>
                          <a:cs typeface="+mn-cs"/>
                        </a:rPr>
                        <a:t>(50),</a:t>
                      </a:r>
                    </a:p>
                    <a:p>
                      <a:r>
                        <a:rPr lang="en-IN" sz="1800" b="0" i="0" u="none" strike="noStrike" kern="1200" baseline="0" dirty="0" smtClean="0">
                          <a:solidFill>
                            <a:schemeClr val="lt1"/>
                          </a:solidFill>
                          <a:latin typeface="Book Antiqua" panose="02040602050305030304" pitchFamily="18" charset="0"/>
                          <a:ea typeface="+mn-ea"/>
                          <a:cs typeface="+mn-cs"/>
                        </a:rPr>
                        <a:t>global.failedRequests.percent.is(0)</a:t>
                      </a:r>
                    </a:p>
                    <a:p>
                      <a:r>
                        <a:rPr lang="en-IN" sz="1800" b="0" i="0" u="none" strike="noStrike" kern="1200" baseline="0" dirty="0" smtClean="0">
                          <a:solidFill>
                            <a:schemeClr val="lt1"/>
                          </a:solidFill>
                          <a:latin typeface="Book Antiqua" panose="02040602050305030304" pitchFamily="18" charset="0"/>
                          <a:ea typeface="+mn-ea"/>
                          <a:cs typeface="+mn-cs"/>
                        </a:rPr>
                        <a:t>)</a:t>
                      </a:r>
                    </a:p>
                    <a:p>
                      <a:r>
                        <a:rPr lang="en-IN" sz="1800" b="0" i="0" u="none" strike="noStrike" kern="1200" baseline="0" dirty="0" smtClean="0">
                          <a:solidFill>
                            <a:schemeClr val="lt1"/>
                          </a:solidFill>
                          <a:latin typeface="Book Antiqua" panose="02040602050305030304" pitchFamily="18" charset="0"/>
                          <a:ea typeface="+mn-ea"/>
                          <a:cs typeface="+mn-cs"/>
                        </a:rPr>
                        <a:t>http</a:t>
                      </a:r>
                      <a:endParaRPr lang="en-IN" dirty="0">
                        <a:latin typeface="Book Antiqua" panose="02040602050305030304" pitchFamily="18" charset="0"/>
                      </a:endParaRPr>
                    </a:p>
                  </a:txBody>
                  <a:tcPr/>
                </a:tc>
              </a:tr>
            </a:tbl>
          </a:graphicData>
        </a:graphic>
      </p:graphicFrame>
    </p:spTree>
    <p:extLst>
      <p:ext uri="{BB962C8B-B14F-4D97-AF65-F5344CB8AC3E}">
        <p14:creationId xmlns:p14="http://schemas.microsoft.com/office/powerpoint/2010/main" val="37425631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Gatling: User simulation</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045052051"/>
              </p:ext>
            </p:extLst>
          </p:nvPr>
        </p:nvGraphicFramePr>
        <p:xfrm>
          <a:off x="677863" y="2160587"/>
          <a:ext cx="8596139" cy="3609147"/>
        </p:xfrm>
        <a:graphic>
          <a:graphicData uri="http://schemas.openxmlformats.org/drawingml/2006/table">
            <a:tbl>
              <a:tblPr firstRow="1" bandRow="1">
                <a:tableStyleId>{073A0DAA-6AF3-43AB-8588-CEC1D06C72B9}</a:tableStyleId>
              </a:tblPr>
              <a:tblGrid>
                <a:gridCol w="8596139"/>
              </a:tblGrid>
              <a:tr h="3609147">
                <a:tc>
                  <a:txBody>
                    <a:bodyPr/>
                    <a:lstStyle/>
                    <a:p>
                      <a:r>
                        <a:rPr lang="en-IN" sz="1800" b="0" i="0" u="none" strike="noStrike" kern="1200" baseline="0" dirty="0" err="1" smtClean="0">
                          <a:solidFill>
                            <a:schemeClr val="lt1"/>
                          </a:solidFill>
                          <a:latin typeface="Book Antiqua" panose="02040602050305030304" pitchFamily="18" charset="0"/>
                          <a:ea typeface="+mn-ea"/>
                          <a:cs typeface="+mn-cs"/>
                        </a:rPr>
                        <a:t>setUp</a:t>
                      </a:r>
                      <a:r>
                        <a:rPr lang="en-IN" sz="1800" b="0" i="0" u="none" strike="noStrike" kern="1200" baseline="0" dirty="0" smtClean="0">
                          <a:solidFill>
                            <a:schemeClr val="lt1"/>
                          </a:solidFill>
                          <a:latin typeface="Book Antiqua" panose="02040602050305030304" pitchFamily="18" charset="0"/>
                          <a:ea typeface="+mn-ea"/>
                          <a:cs typeface="+mn-cs"/>
                        </a:rPr>
                        <a:t>(</a:t>
                      </a:r>
                      <a:r>
                        <a:rPr lang="en-IN" sz="1800" b="0" i="0" u="none" strike="noStrike" kern="1200" baseline="0" dirty="0" err="1" smtClean="0">
                          <a:solidFill>
                            <a:schemeClr val="lt1"/>
                          </a:solidFill>
                          <a:latin typeface="Book Antiqua" panose="02040602050305030304" pitchFamily="18" charset="0"/>
                          <a:ea typeface="+mn-ea"/>
                          <a:cs typeface="+mn-cs"/>
                        </a:rPr>
                        <a:t>myScenario</a:t>
                      </a:r>
                      <a:endParaRPr lang="en-IN" sz="1800" b="0" i="0" u="none" strike="noStrike" kern="1200" baseline="0" dirty="0" smtClean="0">
                        <a:solidFill>
                          <a:schemeClr val="lt1"/>
                        </a:solidFill>
                        <a:latin typeface="Book Antiqua" panose="02040602050305030304" pitchFamily="18" charset="0"/>
                        <a:ea typeface="+mn-ea"/>
                        <a:cs typeface="+mn-cs"/>
                      </a:endParaRPr>
                    </a:p>
                    <a:p>
                      <a:r>
                        <a:rPr lang="en-IN" sz="1800" b="0" i="0" u="none" strike="noStrike" kern="1200" baseline="0" dirty="0" smtClean="0">
                          <a:solidFill>
                            <a:schemeClr val="lt1"/>
                          </a:solidFill>
                          <a:latin typeface="Book Antiqua" panose="02040602050305030304" pitchFamily="18" charset="0"/>
                          <a:ea typeface="+mn-ea"/>
                          <a:cs typeface="+mn-cs"/>
                        </a:rPr>
                        <a:t>.inject(</a:t>
                      </a:r>
                      <a:r>
                        <a:rPr lang="en-IN" sz="1800" b="0" i="0" u="none" strike="noStrike" kern="1200" baseline="0" dirty="0" err="1" smtClean="0">
                          <a:solidFill>
                            <a:schemeClr val="lt1"/>
                          </a:solidFill>
                          <a:latin typeface="Book Antiqua" panose="02040602050305030304" pitchFamily="18" charset="0"/>
                          <a:ea typeface="+mn-ea"/>
                          <a:cs typeface="+mn-cs"/>
                        </a:rPr>
                        <a:t>atOnceUsers</a:t>
                      </a:r>
                      <a:r>
                        <a:rPr lang="en-IN" sz="1800" b="0" i="0" u="none" strike="noStrike" kern="1200" baseline="0" dirty="0" smtClean="0">
                          <a:solidFill>
                            <a:schemeClr val="lt1"/>
                          </a:solidFill>
                          <a:latin typeface="Book Antiqua" panose="02040602050305030304" pitchFamily="18" charset="0"/>
                          <a:ea typeface="+mn-ea"/>
                          <a:cs typeface="+mn-cs"/>
                        </a:rPr>
                        <a:t>(10))</a:t>
                      </a:r>
                    </a:p>
                    <a:p>
                      <a:r>
                        <a:rPr lang="en-IN" sz="1800" b="0" i="0" u="none" strike="noStrike" kern="1200" baseline="0" dirty="0" smtClean="0">
                          <a:solidFill>
                            <a:schemeClr val="lt1"/>
                          </a:solidFill>
                          <a:latin typeface="Book Antiqua" panose="02040602050305030304" pitchFamily="18" charset="0"/>
                          <a:ea typeface="+mn-ea"/>
                          <a:cs typeface="+mn-cs"/>
                        </a:rPr>
                        <a:t>.protocols(</a:t>
                      </a:r>
                      <a:r>
                        <a:rPr lang="en-IN" sz="1800" b="0" i="0" u="none" strike="noStrike" kern="1200" baseline="0" dirty="0" err="1" smtClean="0">
                          <a:solidFill>
                            <a:schemeClr val="lt1"/>
                          </a:solidFill>
                          <a:latin typeface="Book Antiqua" panose="02040602050305030304" pitchFamily="18" charset="0"/>
                          <a:ea typeface="+mn-ea"/>
                          <a:cs typeface="+mn-cs"/>
                        </a:rPr>
                        <a:t>httpConf</a:t>
                      </a:r>
                      <a:r>
                        <a:rPr lang="en-IN" sz="1800" b="0" i="0" u="none" strike="noStrike" kern="1200" baseline="0" dirty="0" smtClean="0">
                          <a:solidFill>
                            <a:schemeClr val="lt1"/>
                          </a:solidFill>
                          <a:latin typeface="Book Antiqua" panose="02040602050305030304" pitchFamily="18" charset="0"/>
                          <a:ea typeface="+mn-ea"/>
                          <a:cs typeface="+mn-cs"/>
                        </a:rPr>
                        <a:t>))</a:t>
                      </a:r>
                    </a:p>
                    <a:p>
                      <a:r>
                        <a:rPr lang="en-IN" sz="1800" b="0" i="0" u="none" strike="noStrike" kern="1200" baseline="0" dirty="0" smtClean="0">
                          <a:solidFill>
                            <a:schemeClr val="lt1"/>
                          </a:solidFill>
                          <a:latin typeface="Book Antiqua" panose="02040602050305030304" pitchFamily="18" charset="0"/>
                          <a:ea typeface="+mn-ea"/>
                          <a:cs typeface="+mn-cs"/>
                        </a:rPr>
                        <a:t>.throttle(</a:t>
                      </a:r>
                    </a:p>
                    <a:p>
                      <a:r>
                        <a:rPr lang="en-IN" sz="1800" b="0" i="0" u="none" strike="noStrike" kern="1200" baseline="0" dirty="0" smtClean="0">
                          <a:solidFill>
                            <a:srgbClr val="FFFF00"/>
                          </a:solidFill>
                          <a:latin typeface="Book Antiqua" panose="02040602050305030304" pitchFamily="18" charset="0"/>
                          <a:ea typeface="+mn-ea"/>
                          <a:cs typeface="+mn-cs"/>
                        </a:rPr>
                        <a:t>        </a:t>
                      </a:r>
                      <a:r>
                        <a:rPr lang="en-IN" sz="1800" b="0" i="0" u="none" strike="noStrike" kern="1200" baseline="0" dirty="0" err="1" smtClean="0">
                          <a:solidFill>
                            <a:srgbClr val="FFFF00"/>
                          </a:solidFill>
                          <a:latin typeface="Book Antiqua" panose="02040602050305030304" pitchFamily="18" charset="0"/>
                          <a:ea typeface="+mn-ea"/>
                          <a:cs typeface="+mn-cs"/>
                        </a:rPr>
                        <a:t>reachRps</a:t>
                      </a:r>
                      <a:r>
                        <a:rPr lang="en-IN" sz="1800" b="0" i="0" u="none" strike="noStrike" kern="1200" baseline="0" dirty="0" smtClean="0">
                          <a:solidFill>
                            <a:srgbClr val="FFFF00"/>
                          </a:solidFill>
                          <a:latin typeface="Book Antiqua" panose="02040602050305030304" pitchFamily="18" charset="0"/>
                          <a:ea typeface="+mn-ea"/>
                          <a:cs typeface="+mn-cs"/>
                        </a:rPr>
                        <a:t>(100) in (30 second),</a:t>
                      </a:r>
                    </a:p>
                    <a:p>
                      <a:r>
                        <a:rPr lang="en-IN" sz="1800" b="0" i="0" u="none" strike="noStrike" kern="1200" baseline="0" dirty="0" smtClean="0">
                          <a:solidFill>
                            <a:schemeClr val="lt1"/>
                          </a:solidFill>
                          <a:latin typeface="Book Antiqua" panose="02040602050305030304" pitchFamily="18" charset="0"/>
                          <a:ea typeface="+mn-ea"/>
                          <a:cs typeface="+mn-cs"/>
                        </a:rPr>
                        <a:t>       </a:t>
                      </a:r>
                      <a:r>
                        <a:rPr lang="en-IN" sz="1800" b="0" i="0" u="none" strike="noStrike" kern="1200" baseline="0" dirty="0" err="1" smtClean="0">
                          <a:solidFill>
                            <a:schemeClr val="lt1"/>
                          </a:solidFill>
                          <a:latin typeface="Book Antiqua" panose="02040602050305030304" pitchFamily="18" charset="0"/>
                          <a:ea typeface="+mn-ea"/>
                          <a:cs typeface="+mn-cs"/>
                        </a:rPr>
                        <a:t>holdFor</a:t>
                      </a:r>
                      <a:r>
                        <a:rPr lang="en-IN" sz="1800" b="0" i="0" u="none" strike="noStrike" kern="1200" baseline="0" dirty="0" smtClean="0">
                          <a:solidFill>
                            <a:schemeClr val="lt1"/>
                          </a:solidFill>
                          <a:latin typeface="Book Antiqua" panose="02040602050305030304" pitchFamily="18" charset="0"/>
                          <a:ea typeface="+mn-ea"/>
                          <a:cs typeface="+mn-cs"/>
                        </a:rPr>
                        <a:t>(1 minute),</a:t>
                      </a:r>
                    </a:p>
                    <a:p>
                      <a:r>
                        <a:rPr lang="en-IN" sz="1800" b="0" i="0" u="none" strike="noStrike" kern="1200" baseline="0" dirty="0" smtClean="0">
                          <a:solidFill>
                            <a:schemeClr val="lt1"/>
                          </a:solidFill>
                          <a:latin typeface="Book Antiqua" panose="02040602050305030304" pitchFamily="18" charset="0"/>
                          <a:ea typeface="+mn-ea"/>
                          <a:cs typeface="+mn-cs"/>
                        </a:rPr>
                        <a:t>        </a:t>
                      </a:r>
                      <a:r>
                        <a:rPr lang="en-IN" sz="1800" b="0" i="0" u="none" strike="noStrike" kern="1200" baseline="0" dirty="0" err="1" smtClean="0">
                          <a:solidFill>
                            <a:schemeClr val="lt1"/>
                          </a:solidFill>
                          <a:latin typeface="Book Antiqua" panose="02040602050305030304" pitchFamily="18" charset="0"/>
                          <a:ea typeface="+mn-ea"/>
                          <a:cs typeface="+mn-cs"/>
                        </a:rPr>
                        <a:t>jumpToRps</a:t>
                      </a:r>
                      <a:r>
                        <a:rPr lang="en-IN" sz="1800" b="0" i="0" u="none" strike="noStrike" kern="1200" baseline="0" dirty="0" smtClean="0">
                          <a:solidFill>
                            <a:schemeClr val="lt1"/>
                          </a:solidFill>
                          <a:latin typeface="Book Antiqua" panose="02040602050305030304" pitchFamily="18" charset="0"/>
                          <a:ea typeface="+mn-ea"/>
                          <a:cs typeface="+mn-cs"/>
                        </a:rPr>
                        <a:t>(50),</a:t>
                      </a:r>
                    </a:p>
                    <a:p>
                      <a:r>
                        <a:rPr lang="en-IN" sz="1800" b="0" i="0" u="none" strike="noStrike" kern="1200" baseline="0" dirty="0" err="1" smtClean="0">
                          <a:solidFill>
                            <a:schemeClr val="lt1"/>
                          </a:solidFill>
                          <a:latin typeface="Book Antiqua" panose="02040602050305030304" pitchFamily="18" charset="0"/>
                          <a:ea typeface="+mn-ea"/>
                          <a:cs typeface="+mn-cs"/>
                        </a:rPr>
                        <a:t>holdFor</a:t>
                      </a:r>
                      <a:r>
                        <a:rPr lang="en-IN" sz="1800" b="0" i="0" u="none" strike="noStrike" kern="1200" baseline="0" dirty="0" smtClean="0">
                          <a:solidFill>
                            <a:schemeClr val="lt1"/>
                          </a:solidFill>
                          <a:latin typeface="Book Antiqua" panose="02040602050305030304" pitchFamily="18" charset="0"/>
                          <a:ea typeface="+mn-ea"/>
                          <a:cs typeface="+mn-cs"/>
                        </a:rPr>
                        <a:t>(2 hours)</a:t>
                      </a:r>
                    </a:p>
                    <a:p>
                      <a:r>
                        <a:rPr lang="en-IN" sz="1800" b="0" i="0" u="none" strike="noStrike" kern="1200" baseline="0" dirty="0" smtClean="0">
                          <a:solidFill>
                            <a:schemeClr val="lt1"/>
                          </a:solidFill>
                          <a:latin typeface="+mn-lt"/>
                          <a:ea typeface="+mn-ea"/>
                          <a:cs typeface="+mn-cs"/>
                        </a:rPr>
                        <a:t>)</a:t>
                      </a:r>
                      <a:endParaRPr lang="en-IN" dirty="0"/>
                    </a:p>
                  </a:txBody>
                  <a:tcPr/>
                </a:tc>
              </a:tr>
            </a:tbl>
          </a:graphicData>
        </a:graphic>
      </p:graphicFrame>
    </p:spTree>
    <p:extLst>
      <p:ext uri="{BB962C8B-B14F-4D97-AF65-F5344CB8AC3E}">
        <p14:creationId xmlns:p14="http://schemas.microsoft.com/office/powerpoint/2010/main" val="41178425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Gatling: Logger</a:t>
            </a:r>
            <a:endParaRPr lang="en-IN" dirty="0"/>
          </a:p>
        </p:txBody>
      </p:sp>
      <p:sp>
        <p:nvSpPr>
          <p:cNvPr id="5" name="Content Placeholder 4"/>
          <p:cNvSpPr>
            <a:spLocks noGrp="1"/>
          </p:cNvSpPr>
          <p:nvPr>
            <p:ph idx="1"/>
          </p:nvPr>
        </p:nvSpPr>
        <p:spPr>
          <a:xfrm>
            <a:off x="677334" y="1365161"/>
            <a:ext cx="8596668" cy="4676201"/>
          </a:xfrm>
        </p:spPr>
        <p:txBody>
          <a:bodyPr/>
          <a:lstStyle/>
          <a:p>
            <a:r>
              <a:rPr lang="en-IN" dirty="0" smtClean="0">
                <a:solidFill>
                  <a:schemeClr val="tx1"/>
                </a:solidFill>
              </a:rPr>
              <a:t>\\gatling-charts-highcharts-bundle-2.3.1\conf\logback.xml</a:t>
            </a:r>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449995871"/>
              </p:ext>
            </p:extLst>
          </p:nvPr>
        </p:nvGraphicFramePr>
        <p:xfrm>
          <a:off x="891634" y="2235548"/>
          <a:ext cx="8168068" cy="3805814"/>
        </p:xfrm>
        <a:graphic>
          <a:graphicData uri="http://schemas.openxmlformats.org/drawingml/2006/table">
            <a:tbl>
              <a:tblPr firstRow="1" bandRow="1">
                <a:tableStyleId>{073A0DAA-6AF3-43AB-8588-CEC1D06C72B9}</a:tableStyleId>
              </a:tblPr>
              <a:tblGrid>
                <a:gridCol w="8168068"/>
              </a:tblGrid>
              <a:tr h="3805814">
                <a:tc>
                  <a:txBody>
                    <a:bodyPr/>
                    <a:lstStyle/>
                    <a:p>
                      <a:r>
                        <a:rPr lang="en-IN" dirty="0" smtClean="0">
                          <a:latin typeface="Book Antiqua" panose="02040602050305030304" pitchFamily="18" charset="0"/>
                        </a:rPr>
                        <a:t>&lt;/</a:t>
                      </a:r>
                      <a:r>
                        <a:rPr lang="en-IN" dirty="0" err="1" smtClean="0">
                          <a:latin typeface="Book Antiqua" panose="02040602050305030304" pitchFamily="18" charset="0"/>
                        </a:rPr>
                        <a:t>appender</a:t>
                      </a:r>
                      <a:r>
                        <a:rPr lang="en-IN" dirty="0" smtClean="0">
                          <a:latin typeface="Book Antiqua" panose="02040602050305030304" pitchFamily="18" charset="0"/>
                        </a:rPr>
                        <a:t>&gt;</a:t>
                      </a:r>
                    </a:p>
                    <a:p>
                      <a:endParaRPr lang="en-IN" dirty="0" smtClean="0">
                        <a:latin typeface="Book Antiqua" panose="02040602050305030304" pitchFamily="18" charset="0"/>
                      </a:endParaRPr>
                    </a:p>
                    <a:p>
                      <a:r>
                        <a:rPr lang="en-IN" dirty="0" smtClean="0">
                          <a:latin typeface="Book Antiqua" panose="02040602050305030304" pitchFamily="18" charset="0"/>
                        </a:rPr>
                        <a:t>	&lt;!-- Uncomment for logging ALL HTTP request and responses --&gt;</a:t>
                      </a:r>
                    </a:p>
                    <a:p>
                      <a:r>
                        <a:rPr lang="en-IN" dirty="0" smtClean="0">
                          <a:latin typeface="Book Antiqua" panose="02040602050305030304" pitchFamily="18" charset="0"/>
                        </a:rPr>
                        <a:t>	&lt;!-- 	&lt;logger name="</a:t>
                      </a:r>
                      <a:r>
                        <a:rPr lang="en-IN" dirty="0" err="1" smtClean="0">
                          <a:latin typeface="Book Antiqua" panose="02040602050305030304" pitchFamily="18" charset="0"/>
                        </a:rPr>
                        <a:t>io.gatling.http.ahc</a:t>
                      </a:r>
                      <a:r>
                        <a:rPr lang="en-IN" dirty="0" smtClean="0">
                          <a:solidFill>
                            <a:srgbClr val="FFFF00"/>
                          </a:solidFill>
                          <a:latin typeface="Book Antiqua" panose="02040602050305030304" pitchFamily="18" charset="0"/>
                        </a:rPr>
                        <a:t>" level="TRACE" /&gt; </a:t>
                      </a:r>
                      <a:r>
                        <a:rPr lang="en-IN" dirty="0" smtClean="0">
                          <a:latin typeface="Book Antiqua" panose="02040602050305030304" pitchFamily="18" charset="0"/>
                        </a:rPr>
                        <a:t>--&gt;</a:t>
                      </a:r>
                    </a:p>
                    <a:p>
                      <a:r>
                        <a:rPr lang="en-IN" dirty="0" smtClean="0">
                          <a:latin typeface="Book Antiqua" panose="02040602050305030304" pitchFamily="18" charset="0"/>
                        </a:rPr>
                        <a:t>	&lt;!--    &lt;logger name="</a:t>
                      </a:r>
                      <a:r>
                        <a:rPr lang="en-IN" dirty="0" err="1" smtClean="0">
                          <a:latin typeface="Book Antiqua" panose="02040602050305030304" pitchFamily="18" charset="0"/>
                        </a:rPr>
                        <a:t>io.gatling.http.response</a:t>
                      </a:r>
                      <a:r>
                        <a:rPr lang="en-IN" dirty="0" smtClean="0">
                          <a:latin typeface="Book Antiqua" panose="02040602050305030304" pitchFamily="18" charset="0"/>
                        </a:rPr>
                        <a:t>" level="TRACE" /&gt; --&gt;</a:t>
                      </a:r>
                    </a:p>
                    <a:p>
                      <a:r>
                        <a:rPr lang="en-IN" dirty="0" smtClean="0">
                          <a:latin typeface="Book Antiqua" panose="02040602050305030304" pitchFamily="18" charset="0"/>
                        </a:rPr>
                        <a:t>	&lt;!-- Uncomment for logging ONLY FAILED HTTP request and responses --&gt;</a:t>
                      </a:r>
                    </a:p>
                    <a:p>
                      <a:r>
                        <a:rPr lang="en-IN" dirty="0" smtClean="0">
                          <a:latin typeface="Book Antiqua" panose="02040602050305030304" pitchFamily="18" charset="0"/>
                        </a:rPr>
                        <a:t>	&lt;!-- 	&lt;logger name="</a:t>
                      </a:r>
                      <a:r>
                        <a:rPr lang="en-IN" dirty="0" err="1" smtClean="0">
                          <a:latin typeface="Book Antiqua" panose="02040602050305030304" pitchFamily="18" charset="0"/>
                        </a:rPr>
                        <a:t>io.gatling.http.ahc</a:t>
                      </a:r>
                      <a:r>
                        <a:rPr lang="en-IN" dirty="0" smtClean="0">
                          <a:latin typeface="Book Antiqua" panose="02040602050305030304" pitchFamily="18" charset="0"/>
                        </a:rPr>
                        <a:t>" </a:t>
                      </a:r>
                      <a:r>
                        <a:rPr lang="en-IN" dirty="0" smtClean="0">
                          <a:solidFill>
                            <a:srgbClr val="FFFF00"/>
                          </a:solidFill>
                          <a:latin typeface="Book Antiqua" panose="02040602050305030304" pitchFamily="18" charset="0"/>
                        </a:rPr>
                        <a:t>level="DEBUG" </a:t>
                      </a:r>
                      <a:r>
                        <a:rPr lang="en-IN" dirty="0" smtClean="0">
                          <a:latin typeface="Book Antiqua" panose="02040602050305030304" pitchFamily="18" charset="0"/>
                        </a:rPr>
                        <a:t>/&gt; --&gt;</a:t>
                      </a:r>
                    </a:p>
                    <a:p>
                      <a:r>
                        <a:rPr lang="en-IN" dirty="0" smtClean="0">
                          <a:latin typeface="Book Antiqua" panose="02040602050305030304" pitchFamily="18" charset="0"/>
                        </a:rPr>
                        <a:t>	&lt;!--    &lt;logger name="</a:t>
                      </a:r>
                      <a:r>
                        <a:rPr lang="en-IN" dirty="0" err="1" smtClean="0">
                          <a:latin typeface="Book Antiqua" panose="02040602050305030304" pitchFamily="18" charset="0"/>
                        </a:rPr>
                        <a:t>io.gatling.http.response</a:t>
                      </a:r>
                      <a:r>
                        <a:rPr lang="en-IN" dirty="0" smtClean="0">
                          <a:solidFill>
                            <a:srgbClr val="FFFF00"/>
                          </a:solidFill>
                          <a:latin typeface="Book Antiqua" panose="02040602050305030304" pitchFamily="18" charset="0"/>
                        </a:rPr>
                        <a:t>" level="DEBUG" </a:t>
                      </a:r>
                      <a:r>
                        <a:rPr lang="en-IN" dirty="0" smtClean="0">
                          <a:latin typeface="Book Antiqua" panose="02040602050305030304" pitchFamily="18" charset="0"/>
                        </a:rPr>
                        <a:t>/&gt; --&gt;</a:t>
                      </a:r>
                    </a:p>
                    <a:p>
                      <a:endParaRPr lang="en-IN" dirty="0" smtClean="0">
                        <a:latin typeface="Book Antiqua" panose="02040602050305030304" pitchFamily="18" charset="0"/>
                      </a:endParaRPr>
                    </a:p>
                    <a:p>
                      <a:r>
                        <a:rPr lang="en-IN" dirty="0" smtClean="0">
                          <a:latin typeface="Book Antiqua" panose="02040602050305030304" pitchFamily="18" charset="0"/>
                        </a:rPr>
                        <a:t>	&lt;root level="WARN"&gt;</a:t>
                      </a:r>
                    </a:p>
                    <a:p>
                      <a:r>
                        <a:rPr lang="en-IN" dirty="0" smtClean="0">
                          <a:latin typeface="Book Antiqua" panose="02040602050305030304" pitchFamily="18" charset="0"/>
                        </a:rPr>
                        <a:t>		&lt;</a:t>
                      </a:r>
                      <a:r>
                        <a:rPr lang="en-IN" dirty="0" err="1" smtClean="0">
                          <a:latin typeface="Book Antiqua" panose="02040602050305030304" pitchFamily="18" charset="0"/>
                        </a:rPr>
                        <a:t>appender</a:t>
                      </a:r>
                      <a:r>
                        <a:rPr lang="en-IN" dirty="0" smtClean="0">
                          <a:latin typeface="Book Antiqua" panose="02040602050305030304" pitchFamily="18" charset="0"/>
                        </a:rPr>
                        <a:t>-ref ref="CONSOLE" /&gt;</a:t>
                      </a:r>
                      <a:endParaRPr lang="en-IN" dirty="0">
                        <a:latin typeface="Book Antiqua" panose="02040602050305030304" pitchFamily="18" charset="0"/>
                      </a:endParaRPr>
                    </a:p>
                  </a:txBody>
                  <a:tcPr/>
                </a:tc>
              </a:tr>
            </a:tbl>
          </a:graphicData>
        </a:graphic>
      </p:graphicFrame>
    </p:spTree>
    <p:extLst>
      <p:ext uri="{BB962C8B-B14F-4D97-AF65-F5344CB8AC3E}">
        <p14:creationId xmlns:p14="http://schemas.microsoft.com/office/powerpoint/2010/main" val="41632024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Gatling: Logger</a:t>
            </a:r>
          </a:p>
        </p:txBody>
      </p:sp>
      <p:sp>
        <p:nvSpPr>
          <p:cNvPr id="3" name="Content Placeholder 2"/>
          <p:cNvSpPr>
            <a:spLocks noGrp="1"/>
          </p:cNvSpPr>
          <p:nvPr>
            <p:ph idx="1"/>
          </p:nvPr>
        </p:nvSpPr>
        <p:spPr/>
        <p:txBody>
          <a:bodyPr/>
          <a:lstStyle/>
          <a:p>
            <a:r>
              <a:rPr lang="en-IN" dirty="0"/>
              <a:t>logging </a:t>
            </a:r>
            <a:r>
              <a:rPr lang="en-IN" b="1" dirty="0"/>
              <a:t>ALL HTTP </a:t>
            </a:r>
            <a:r>
              <a:rPr lang="en-IN" dirty="0"/>
              <a:t>request and responses</a:t>
            </a:r>
          </a:p>
          <a:p>
            <a:pPr lvl="2"/>
            <a:r>
              <a:rPr lang="en-IN" dirty="0"/>
              <a:t>&lt;logger name="</a:t>
            </a:r>
            <a:r>
              <a:rPr lang="en-IN" dirty="0" err="1"/>
              <a:t>io.gatling.http.ahc</a:t>
            </a:r>
            <a:r>
              <a:rPr lang="en-IN" dirty="0"/>
              <a:t>" level="TRACE" /&gt;</a:t>
            </a:r>
          </a:p>
          <a:p>
            <a:pPr lvl="2"/>
            <a:r>
              <a:rPr lang="en-IN" dirty="0"/>
              <a:t>&lt;logger name="</a:t>
            </a:r>
            <a:r>
              <a:rPr lang="en-IN" dirty="0" err="1"/>
              <a:t>io.gatling.http.response</a:t>
            </a:r>
            <a:r>
              <a:rPr lang="en-IN" dirty="0"/>
              <a:t>" level="TRACE" /&gt;</a:t>
            </a:r>
          </a:p>
          <a:p>
            <a:r>
              <a:rPr lang="en-IN" dirty="0" smtClean="0"/>
              <a:t> </a:t>
            </a:r>
            <a:r>
              <a:rPr lang="en-IN" dirty="0"/>
              <a:t>logging </a:t>
            </a:r>
            <a:r>
              <a:rPr lang="en-IN" b="1" dirty="0"/>
              <a:t>ONLY FAILED HTTP </a:t>
            </a:r>
            <a:r>
              <a:rPr lang="en-IN" dirty="0"/>
              <a:t>request and responses</a:t>
            </a:r>
          </a:p>
          <a:p>
            <a:pPr lvl="2"/>
            <a:r>
              <a:rPr lang="en-IN" dirty="0"/>
              <a:t>&lt;logger name="</a:t>
            </a:r>
            <a:r>
              <a:rPr lang="en-IN" dirty="0" err="1"/>
              <a:t>io.gatling.http.ahc</a:t>
            </a:r>
            <a:r>
              <a:rPr lang="en-IN" dirty="0"/>
              <a:t>" level="DEBUG" /&gt;</a:t>
            </a:r>
          </a:p>
          <a:p>
            <a:pPr lvl="2"/>
            <a:r>
              <a:rPr lang="en-IN" dirty="0"/>
              <a:t>&lt;logger name="</a:t>
            </a:r>
            <a:r>
              <a:rPr lang="en-IN" dirty="0" err="1"/>
              <a:t>io.gatling.http.response</a:t>
            </a:r>
            <a:r>
              <a:rPr lang="en-IN" dirty="0"/>
              <a:t>" level="DEBUG" /&gt;</a:t>
            </a:r>
          </a:p>
        </p:txBody>
      </p:sp>
    </p:spTree>
    <p:extLst>
      <p:ext uri="{BB962C8B-B14F-4D97-AF65-F5344CB8AC3E}">
        <p14:creationId xmlns:p14="http://schemas.microsoft.com/office/powerpoint/2010/main" val="6204635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Check the set of </a:t>
            </a:r>
            <a:r>
              <a:rPr lang="en-IN" dirty="0" err="1" smtClean="0"/>
              <a:t>urls</a:t>
            </a:r>
            <a:r>
              <a:rPr lang="en-IN" dirty="0" smtClean="0"/>
              <a:t> with no think time</a:t>
            </a:r>
            <a:endParaRPr lang="en-IN"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699510078"/>
              </p:ext>
            </p:extLst>
          </p:nvPr>
        </p:nvGraphicFramePr>
        <p:xfrm>
          <a:off x="677863" y="2160588"/>
          <a:ext cx="8596312" cy="2560320"/>
        </p:xfrm>
        <a:graphic>
          <a:graphicData uri="http://schemas.openxmlformats.org/drawingml/2006/table">
            <a:tbl>
              <a:tblPr firstRow="1" bandRow="1">
                <a:tableStyleId>{073A0DAA-6AF3-43AB-8588-CEC1D06C72B9}</a:tableStyleId>
              </a:tblPr>
              <a:tblGrid>
                <a:gridCol w="8596312"/>
              </a:tblGrid>
              <a:tr h="370840">
                <a:tc>
                  <a:txBody>
                    <a:bodyPr/>
                    <a:lstStyle/>
                    <a:p>
                      <a:r>
                        <a:rPr lang="en-IN" sz="1800" kern="1200" dirty="0" err="1" smtClean="0">
                          <a:effectLst/>
                          <a:latin typeface="Book Antiqua" panose="02040602050305030304" pitchFamily="18" charset="0"/>
                        </a:rPr>
                        <a:t>val</a:t>
                      </a:r>
                      <a:r>
                        <a:rPr lang="en-IN" sz="1800" kern="1200" dirty="0" smtClean="0">
                          <a:effectLst/>
                          <a:latin typeface="Book Antiqua" panose="02040602050305030304" pitchFamily="18" charset="0"/>
                        </a:rPr>
                        <a:t> </a:t>
                      </a:r>
                      <a:r>
                        <a:rPr lang="en-IN" sz="1800" kern="1200" dirty="0" err="1" smtClean="0">
                          <a:effectLst/>
                          <a:latin typeface="Book Antiqua" panose="02040602050305030304" pitchFamily="18" charset="0"/>
                        </a:rPr>
                        <a:t>url</a:t>
                      </a:r>
                      <a:r>
                        <a:rPr lang="en-IN" sz="1800" kern="1200" dirty="0" smtClean="0">
                          <a:effectLst/>
                          <a:latin typeface="Book Antiqua" panose="02040602050305030304" pitchFamily="18" charset="0"/>
                        </a:rPr>
                        <a:t> = csv("url.csv").circular;</a:t>
                      </a:r>
                    </a:p>
                    <a:p>
                      <a:r>
                        <a:rPr lang="en-IN" sz="1800" kern="1200" dirty="0" smtClean="0">
                          <a:effectLst/>
                          <a:latin typeface="Book Antiqua" panose="02040602050305030304" pitchFamily="18" charset="0"/>
                        </a:rPr>
                        <a:t>  </a:t>
                      </a:r>
                      <a:r>
                        <a:rPr lang="en-IN" sz="1800" kern="1200" dirty="0" err="1" smtClean="0">
                          <a:effectLst/>
                          <a:latin typeface="Book Antiqua" panose="02040602050305030304" pitchFamily="18" charset="0"/>
                        </a:rPr>
                        <a:t>val</a:t>
                      </a:r>
                      <a:r>
                        <a:rPr lang="en-IN" sz="1800" kern="1200" dirty="0" smtClean="0">
                          <a:effectLst/>
                          <a:latin typeface="Book Antiqua" panose="02040602050305030304" pitchFamily="18" charset="0"/>
                        </a:rPr>
                        <a:t> users: </a:t>
                      </a:r>
                      <a:r>
                        <a:rPr lang="en-IN" sz="1800" kern="1200" dirty="0" err="1" smtClean="0">
                          <a:effectLst/>
                          <a:latin typeface="Book Antiqua" panose="02040602050305030304" pitchFamily="18" charset="0"/>
                        </a:rPr>
                        <a:t>Int</a:t>
                      </a:r>
                      <a:r>
                        <a:rPr lang="en-IN" sz="1800" kern="1200" dirty="0" smtClean="0">
                          <a:effectLst/>
                          <a:latin typeface="Book Antiqua" panose="02040602050305030304" pitchFamily="18" charset="0"/>
                        </a:rPr>
                        <a:t> = 100;</a:t>
                      </a:r>
                    </a:p>
                    <a:p>
                      <a:r>
                        <a:rPr lang="en-IN" sz="1800" kern="1200" dirty="0" smtClean="0">
                          <a:effectLst/>
                          <a:latin typeface="Book Antiqua" panose="02040602050305030304" pitchFamily="18" charset="0"/>
                        </a:rPr>
                        <a:t>  </a:t>
                      </a:r>
                      <a:r>
                        <a:rPr lang="en-IN" sz="1800" kern="1200" dirty="0" err="1" smtClean="0">
                          <a:effectLst/>
                          <a:latin typeface="Book Antiqua" panose="02040602050305030304" pitchFamily="18" charset="0"/>
                        </a:rPr>
                        <a:t>val</a:t>
                      </a:r>
                      <a:r>
                        <a:rPr lang="en-IN" sz="1800" kern="1200" dirty="0" smtClean="0">
                          <a:effectLst/>
                          <a:latin typeface="Book Antiqua" panose="02040602050305030304" pitchFamily="18" charset="0"/>
                        </a:rPr>
                        <a:t> </a:t>
                      </a:r>
                      <a:r>
                        <a:rPr lang="en-IN" sz="1800" kern="1200" dirty="0" err="1" smtClean="0">
                          <a:effectLst/>
                          <a:latin typeface="Book Antiqua" panose="02040602050305030304" pitchFamily="18" charset="0"/>
                        </a:rPr>
                        <a:t>secondsToRun</a:t>
                      </a:r>
                      <a:r>
                        <a:rPr lang="en-IN" sz="1800" kern="1200" dirty="0" smtClean="0">
                          <a:effectLst/>
                          <a:latin typeface="Book Antiqua" panose="02040602050305030304" pitchFamily="18" charset="0"/>
                        </a:rPr>
                        <a:t>: </a:t>
                      </a:r>
                      <a:r>
                        <a:rPr lang="en-IN" sz="1800" kern="1200" dirty="0" err="1" smtClean="0">
                          <a:effectLst/>
                          <a:latin typeface="Book Antiqua" panose="02040602050305030304" pitchFamily="18" charset="0"/>
                        </a:rPr>
                        <a:t>Int</a:t>
                      </a:r>
                      <a:r>
                        <a:rPr lang="en-IN" sz="1800" kern="1200" dirty="0" smtClean="0">
                          <a:effectLst/>
                          <a:latin typeface="Book Antiqua" panose="02040602050305030304" pitchFamily="18" charset="0"/>
                        </a:rPr>
                        <a:t> = 1800;</a:t>
                      </a:r>
                    </a:p>
                    <a:p>
                      <a:r>
                        <a:rPr lang="en-IN" sz="1800" kern="1200" dirty="0" smtClean="0">
                          <a:effectLst/>
                          <a:latin typeface="Book Antiqua" panose="02040602050305030304" pitchFamily="18" charset="0"/>
                        </a:rPr>
                        <a:t>  </a:t>
                      </a:r>
                      <a:r>
                        <a:rPr lang="en-IN" sz="1800" kern="1200" dirty="0" err="1" smtClean="0">
                          <a:effectLst/>
                          <a:latin typeface="Book Antiqua" panose="02040602050305030304" pitchFamily="18" charset="0"/>
                        </a:rPr>
                        <a:t>val</a:t>
                      </a:r>
                      <a:r>
                        <a:rPr lang="en-IN" sz="1800" kern="1200" dirty="0" smtClean="0">
                          <a:effectLst/>
                          <a:latin typeface="Book Antiqua" panose="02040602050305030304" pitchFamily="18" charset="0"/>
                        </a:rPr>
                        <a:t> </a:t>
                      </a:r>
                      <a:r>
                        <a:rPr lang="en-IN" sz="1800" kern="1200" dirty="0" err="1" smtClean="0">
                          <a:effectLst/>
                          <a:latin typeface="Book Antiqua" panose="02040602050305030304" pitchFamily="18" charset="0"/>
                        </a:rPr>
                        <a:t>scn</a:t>
                      </a:r>
                      <a:r>
                        <a:rPr lang="en-IN" sz="1800" kern="1200" dirty="0" smtClean="0">
                          <a:effectLst/>
                          <a:latin typeface="Book Antiqua" panose="02040602050305030304" pitchFamily="18" charset="0"/>
                        </a:rPr>
                        <a:t> = scenario("Test URL´s from CSV").during(120 seconds) {</a:t>
                      </a:r>
                    </a:p>
                    <a:p>
                      <a:r>
                        <a:rPr lang="en-IN" sz="1800" kern="1200" dirty="0" smtClean="0">
                          <a:effectLst/>
                          <a:latin typeface="Book Antiqua" panose="02040602050305030304" pitchFamily="18" charset="0"/>
                        </a:rPr>
                        <a:t>    feed(</a:t>
                      </a:r>
                      <a:r>
                        <a:rPr lang="en-IN" sz="1800" kern="1200" dirty="0" err="1" smtClean="0">
                          <a:effectLst/>
                          <a:latin typeface="Book Antiqua" panose="02040602050305030304" pitchFamily="18" charset="0"/>
                        </a:rPr>
                        <a:t>url</a:t>
                      </a:r>
                      <a:r>
                        <a:rPr lang="en-IN" sz="1800" kern="1200" dirty="0" smtClean="0">
                          <a:effectLst/>
                          <a:latin typeface="Book Antiqua" panose="02040602050305030304" pitchFamily="18" charset="0"/>
                        </a:rPr>
                        <a:t>).exec(</a:t>
                      </a:r>
                    </a:p>
                    <a:p>
                      <a:r>
                        <a:rPr lang="en-IN" sz="1800" kern="1200" dirty="0" smtClean="0">
                          <a:effectLst/>
                          <a:latin typeface="Book Antiqua" panose="02040602050305030304" pitchFamily="18" charset="0"/>
                        </a:rPr>
                        <a:t>      http("${</a:t>
                      </a:r>
                      <a:r>
                        <a:rPr lang="en-IN" sz="1800" kern="1200" dirty="0" err="1" smtClean="0">
                          <a:effectLst/>
                          <a:latin typeface="Book Antiqua" panose="02040602050305030304" pitchFamily="18" charset="0"/>
                        </a:rPr>
                        <a:t>urls</a:t>
                      </a:r>
                      <a:r>
                        <a:rPr lang="en-IN" sz="1800" kern="1200" dirty="0" smtClean="0">
                          <a:effectLst/>
                          <a:latin typeface="Book Antiqua" panose="02040602050305030304" pitchFamily="18" charset="0"/>
                        </a:rPr>
                        <a:t>}")</a:t>
                      </a:r>
                    </a:p>
                    <a:p>
                      <a:r>
                        <a:rPr lang="en-IN" sz="1800" kern="1200" dirty="0" smtClean="0">
                          <a:effectLst/>
                          <a:latin typeface="Book Antiqua" panose="02040602050305030304" pitchFamily="18" charset="0"/>
                        </a:rPr>
                        <a:t>        .get("${</a:t>
                      </a:r>
                      <a:r>
                        <a:rPr lang="en-IN" sz="1800" kern="1200" dirty="0" err="1" smtClean="0">
                          <a:effectLst/>
                          <a:latin typeface="Book Antiqua" panose="02040602050305030304" pitchFamily="18" charset="0"/>
                        </a:rPr>
                        <a:t>urls</a:t>
                      </a:r>
                      <a:r>
                        <a:rPr lang="en-IN" sz="1800" kern="1200" dirty="0" smtClean="0">
                          <a:effectLst/>
                          <a:latin typeface="Book Antiqua" panose="02040602050305030304" pitchFamily="18" charset="0"/>
                        </a:rPr>
                        <a:t>}")</a:t>
                      </a:r>
                    </a:p>
                    <a:p>
                      <a:r>
                        <a:rPr lang="en-IN" sz="1800" kern="1200" dirty="0" smtClean="0">
                          <a:effectLst/>
                          <a:latin typeface="Book Antiqua" panose="02040602050305030304" pitchFamily="18" charset="0"/>
                        </a:rPr>
                        <a:t>        .check(status.is(200))</a:t>
                      </a:r>
                    </a:p>
                    <a:p>
                      <a:r>
                        <a:rPr lang="en-IN" sz="1800" kern="1200" dirty="0" smtClean="0">
                          <a:effectLst/>
                          <a:latin typeface="Book Antiqua" panose="02040602050305030304" pitchFamily="18" charset="0"/>
                        </a:rPr>
                        <a:t>    )</a:t>
                      </a:r>
                      <a:endParaRPr lang="en-IN" dirty="0">
                        <a:latin typeface="Book Antiqua" panose="02040602050305030304" pitchFamily="18" charset="0"/>
                      </a:endParaRPr>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250497999"/>
              </p:ext>
            </p:extLst>
          </p:nvPr>
        </p:nvGraphicFramePr>
        <p:xfrm>
          <a:off x="677334" y="5291666"/>
          <a:ext cx="8128000" cy="396240"/>
        </p:xfrm>
        <a:graphic>
          <a:graphicData uri="http://schemas.openxmlformats.org/drawingml/2006/table">
            <a:tbl>
              <a:tblPr firstRow="1" bandRow="1">
                <a:tableStyleId>{073A0DAA-6AF3-43AB-8588-CEC1D06C72B9}</a:tableStyleId>
              </a:tblPr>
              <a:tblGrid>
                <a:gridCol w="8128000"/>
              </a:tblGrid>
              <a:tr h="370840">
                <a:tc>
                  <a:txBody>
                    <a:bodyPr/>
                    <a:lstStyle/>
                    <a:p>
                      <a:r>
                        <a:rPr lang="en-IN" dirty="0" err="1" smtClean="0">
                          <a:latin typeface="Book Antiqua" panose="02040602050305030304" pitchFamily="18" charset="0"/>
                        </a:rPr>
                        <a:t>setUp</a:t>
                      </a:r>
                      <a:r>
                        <a:rPr lang="en-IN" dirty="0" smtClean="0">
                          <a:latin typeface="Book Antiqua" panose="02040602050305030304" pitchFamily="18" charset="0"/>
                        </a:rPr>
                        <a:t>(</a:t>
                      </a:r>
                      <a:r>
                        <a:rPr lang="en-IN" dirty="0" err="1" smtClean="0">
                          <a:latin typeface="Book Antiqua" panose="02040602050305030304" pitchFamily="18" charset="0"/>
                        </a:rPr>
                        <a:t>scn.inject</a:t>
                      </a:r>
                      <a:r>
                        <a:rPr lang="en-IN" dirty="0" smtClean="0">
                          <a:latin typeface="Book Antiqua" panose="02040602050305030304" pitchFamily="18" charset="0"/>
                        </a:rPr>
                        <a:t>(</a:t>
                      </a:r>
                      <a:r>
                        <a:rPr lang="en-IN" dirty="0" err="1" smtClean="0">
                          <a:latin typeface="Book Antiqua" panose="02040602050305030304" pitchFamily="18" charset="0"/>
                        </a:rPr>
                        <a:t>rampUsers</a:t>
                      </a:r>
                      <a:r>
                        <a:rPr lang="en-IN" dirty="0" smtClean="0">
                          <a:latin typeface="Book Antiqua" panose="02040602050305030304" pitchFamily="18" charset="0"/>
                        </a:rPr>
                        <a:t>(users) over (20 seconds)).</a:t>
                      </a:r>
                      <a:r>
                        <a:rPr lang="en-IN" sz="2000" dirty="0" err="1" smtClean="0">
                          <a:solidFill>
                            <a:srgbClr val="FFFF00"/>
                          </a:solidFill>
                          <a:latin typeface="Book Antiqua" panose="02040602050305030304" pitchFamily="18" charset="0"/>
                        </a:rPr>
                        <a:t>disablePauses</a:t>
                      </a:r>
                      <a:r>
                        <a:rPr lang="en-IN" sz="2000" dirty="0" smtClean="0">
                          <a:solidFill>
                            <a:srgbClr val="FFFF00"/>
                          </a:solidFill>
                          <a:latin typeface="Book Antiqua" panose="02040602050305030304" pitchFamily="18" charset="0"/>
                        </a:rPr>
                        <a:t>);</a:t>
                      </a:r>
                      <a:endParaRPr lang="en-IN" sz="2000" dirty="0">
                        <a:solidFill>
                          <a:srgbClr val="FFFF00"/>
                        </a:solidFill>
                        <a:latin typeface="Book Antiqua" panose="02040602050305030304" pitchFamily="18" charset="0"/>
                      </a:endParaRPr>
                    </a:p>
                  </a:txBody>
                  <a:tcPr/>
                </a:tc>
              </a:tr>
            </a:tbl>
          </a:graphicData>
        </a:graphic>
      </p:graphicFrame>
    </p:spTree>
    <p:extLst>
      <p:ext uri="{BB962C8B-B14F-4D97-AF65-F5344CB8AC3E}">
        <p14:creationId xmlns:p14="http://schemas.microsoft.com/office/powerpoint/2010/main" val="19557791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197"/>
          </a:xfrm>
        </p:spPr>
        <p:txBody>
          <a:bodyPr/>
          <a:lstStyle/>
          <a:p>
            <a:r>
              <a:rPr lang="en-IN" dirty="0" smtClean="0"/>
              <a:t>Gatling: </a:t>
            </a:r>
            <a:r>
              <a:rPr lang="en-IN" dirty="0" err="1">
                <a:solidFill>
                  <a:srgbClr val="92D050"/>
                </a:solidFill>
                <a:latin typeface="Book Antiqua" panose="02040602050305030304" pitchFamily="18" charset="0"/>
              </a:rPr>
              <a:t>rendezVous</a:t>
            </a:r>
            <a:endParaRPr lang="en-IN" dirty="0">
              <a:solidFill>
                <a:srgbClr val="92D05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56561013"/>
              </p:ext>
            </p:extLst>
          </p:nvPr>
        </p:nvGraphicFramePr>
        <p:xfrm>
          <a:off x="677334" y="1570775"/>
          <a:ext cx="8596312" cy="5029200"/>
        </p:xfrm>
        <a:graphic>
          <a:graphicData uri="http://schemas.openxmlformats.org/drawingml/2006/table">
            <a:tbl>
              <a:tblPr firstRow="1" bandRow="1">
                <a:tableStyleId>{073A0DAA-6AF3-43AB-8588-CEC1D06C72B9}</a:tableStyleId>
              </a:tblPr>
              <a:tblGrid>
                <a:gridCol w="8596312"/>
              </a:tblGrid>
              <a:tr h="370840">
                <a:tc>
                  <a:txBody>
                    <a:bodyPr/>
                    <a:lstStyle/>
                    <a:p>
                      <a:r>
                        <a:rPr lang="en-IN" dirty="0" smtClean="0">
                          <a:latin typeface="Book Antiqua" panose="02040602050305030304" pitchFamily="18" charset="0"/>
                        </a:rPr>
                        <a:t>exec(http(</a:t>
                      </a:r>
                      <a:r>
                        <a:rPr lang="en-IN" sz="1800" b="1" kern="1200" dirty="0" smtClean="0">
                          <a:solidFill>
                            <a:schemeClr val="lt1"/>
                          </a:solidFill>
                          <a:effectLst/>
                          <a:latin typeface="Book Antiqua" panose="02040602050305030304" pitchFamily="18" charset="0"/>
                          <a:ea typeface="+mn-ea"/>
                          <a:cs typeface="+mn-cs"/>
                        </a:rPr>
                        <a:t>"request_0"</a:t>
                      </a:r>
                      <a:r>
                        <a:rPr lang="en-IN" dirty="0" smtClean="0">
                          <a:latin typeface="Book Antiqua" panose="02040602050305030304" pitchFamily="18" charset="0"/>
                        </a:rPr>
                        <a:t>)</a:t>
                      </a:r>
                      <a:br>
                        <a:rPr lang="en-IN" dirty="0" smtClean="0">
                          <a:latin typeface="Book Antiqua" panose="02040602050305030304" pitchFamily="18" charset="0"/>
                        </a:rPr>
                      </a:br>
                      <a:r>
                        <a:rPr lang="en-IN" dirty="0" smtClean="0">
                          <a:latin typeface="Book Antiqua" panose="02040602050305030304" pitchFamily="18" charset="0"/>
                        </a:rPr>
                        <a:t> .get(</a:t>
                      </a:r>
                      <a:r>
                        <a:rPr lang="en-IN" sz="1800" b="1" kern="1200" dirty="0" smtClean="0">
                          <a:solidFill>
                            <a:schemeClr val="lt1"/>
                          </a:solidFill>
                          <a:effectLst/>
                          <a:latin typeface="Book Antiqua" panose="02040602050305030304" pitchFamily="18" charset="0"/>
                          <a:ea typeface="+mn-ea"/>
                          <a:cs typeface="+mn-cs"/>
                        </a:rPr>
                        <a:t>"/"</a:t>
                      </a:r>
                      <a:r>
                        <a:rPr lang="en-IN" dirty="0" smtClean="0">
                          <a:latin typeface="Book Antiqua" panose="02040602050305030304" pitchFamily="18" charset="0"/>
                        </a:rPr>
                        <a:t>)</a:t>
                      </a:r>
                      <a:br>
                        <a:rPr lang="en-IN" dirty="0" smtClean="0">
                          <a:latin typeface="Book Antiqua" panose="02040602050305030304" pitchFamily="18" charset="0"/>
                        </a:rPr>
                      </a:br>
                      <a:r>
                        <a:rPr lang="en-IN" dirty="0" smtClean="0">
                          <a:latin typeface="Book Antiqua" panose="02040602050305030304" pitchFamily="18" charset="0"/>
                        </a:rPr>
                        <a:t> .resources(http(</a:t>
                      </a:r>
                      <a:r>
                        <a:rPr lang="en-IN" sz="1800" b="1" kern="1200" dirty="0" smtClean="0">
                          <a:solidFill>
                            <a:schemeClr val="lt1"/>
                          </a:solidFill>
                          <a:effectLst/>
                          <a:latin typeface="Book Antiqua" panose="02040602050305030304" pitchFamily="18" charset="0"/>
                          <a:ea typeface="+mn-ea"/>
                          <a:cs typeface="+mn-cs"/>
                        </a:rPr>
                        <a:t>"request_1"</a:t>
                      </a:r>
                      <a:r>
                        <a:rPr lang="en-IN" dirty="0" smtClean="0">
                          <a:latin typeface="Book Antiqua" panose="02040602050305030304" pitchFamily="18" charset="0"/>
                        </a:rPr>
                        <a:t>)</a:t>
                      </a:r>
                      <a:br>
                        <a:rPr lang="en-IN" dirty="0" smtClean="0">
                          <a:latin typeface="Book Antiqua" panose="02040602050305030304" pitchFamily="18" charset="0"/>
                        </a:rPr>
                      </a:br>
                      <a:r>
                        <a:rPr lang="en-IN" dirty="0" smtClean="0">
                          <a:latin typeface="Book Antiqua" panose="02040602050305030304" pitchFamily="18" charset="0"/>
                        </a:rPr>
                        <a:t>  .get(</a:t>
                      </a:r>
                      <a:r>
                        <a:rPr lang="en-IN" sz="1800" b="1" kern="1200" dirty="0" smtClean="0">
                          <a:solidFill>
                            <a:schemeClr val="lt1"/>
                          </a:solidFill>
                          <a:effectLst/>
                          <a:latin typeface="Book Antiqua" panose="02040602050305030304" pitchFamily="18" charset="0"/>
                          <a:ea typeface="+mn-ea"/>
                          <a:cs typeface="+mn-cs"/>
                        </a:rPr>
                        <a:t>"/black"</a:t>
                      </a:r>
                      <a:r>
                        <a:rPr lang="en-IN" dirty="0" smtClean="0">
                          <a:latin typeface="Book Antiqua" panose="02040602050305030304" pitchFamily="18" charset="0"/>
                        </a:rPr>
                        <a:t>)</a:t>
                      </a:r>
                      <a:br>
                        <a:rPr lang="en-IN" dirty="0" smtClean="0">
                          <a:latin typeface="Book Antiqua" panose="02040602050305030304" pitchFamily="18" charset="0"/>
                        </a:rPr>
                      </a:br>
                      <a:r>
                        <a:rPr lang="en-IN" dirty="0" smtClean="0">
                          <a:latin typeface="Book Antiqua" panose="02040602050305030304" pitchFamily="18" charset="0"/>
                        </a:rPr>
                        <a:t>  .headers(</a:t>
                      </a:r>
                      <a:r>
                        <a:rPr lang="en-IN" sz="1800" b="1" i="1" kern="1200" dirty="0" smtClean="0">
                          <a:solidFill>
                            <a:schemeClr val="lt1"/>
                          </a:solidFill>
                          <a:effectLst/>
                          <a:latin typeface="Book Antiqua" panose="02040602050305030304" pitchFamily="18" charset="0"/>
                          <a:ea typeface="+mn-ea"/>
                          <a:cs typeface="+mn-cs"/>
                        </a:rPr>
                        <a:t>headers_1</a:t>
                      </a:r>
                      <a:r>
                        <a:rPr lang="en-IN" dirty="0" smtClean="0">
                          <a:latin typeface="Book Antiqua" panose="02040602050305030304" pitchFamily="18" charset="0"/>
                        </a:rPr>
                        <a:t>)</a:t>
                      </a:r>
                      <a:br>
                        <a:rPr lang="en-IN" dirty="0" smtClean="0">
                          <a:latin typeface="Book Antiqua" panose="02040602050305030304" pitchFamily="18" charset="0"/>
                        </a:rPr>
                      </a:br>
                      <a:r>
                        <a:rPr lang="en-IN" dirty="0" smtClean="0">
                          <a:latin typeface="Book Antiqua" panose="02040602050305030304" pitchFamily="18" charset="0"/>
                        </a:rPr>
                        <a:t>  .check(</a:t>
                      </a:r>
                      <a:r>
                        <a:rPr lang="en-IN" sz="1800" b="1" i="1" kern="1200" dirty="0" smtClean="0">
                          <a:solidFill>
                            <a:schemeClr val="lt1"/>
                          </a:solidFill>
                          <a:effectLst/>
                          <a:latin typeface="Book Antiqua" panose="02040602050305030304" pitchFamily="18" charset="0"/>
                          <a:ea typeface="+mn-ea"/>
                          <a:cs typeface="+mn-cs"/>
                        </a:rPr>
                        <a:t>status</a:t>
                      </a:r>
                      <a:r>
                        <a:rPr lang="en-IN" dirty="0" smtClean="0">
                          <a:latin typeface="Book Antiqua" panose="02040602050305030304" pitchFamily="18" charset="0"/>
                        </a:rPr>
                        <a:t>.is(</a:t>
                      </a:r>
                      <a:r>
                        <a:rPr lang="en-IN" sz="1800" b="1" kern="1200" dirty="0" smtClean="0">
                          <a:solidFill>
                            <a:schemeClr val="lt1"/>
                          </a:solidFill>
                          <a:effectLst/>
                          <a:latin typeface="Book Antiqua" panose="02040602050305030304" pitchFamily="18" charset="0"/>
                          <a:ea typeface="+mn-ea"/>
                          <a:cs typeface="+mn-cs"/>
                        </a:rPr>
                        <a:t>404</a:t>
                      </a:r>
                      <a:r>
                        <a:rPr lang="en-IN" dirty="0" smtClean="0">
                          <a:latin typeface="Book Antiqua" panose="02040602050305030304" pitchFamily="18" charset="0"/>
                        </a:rPr>
                        <a:t>))))</a:t>
                      </a:r>
                      <a:br>
                        <a:rPr lang="en-IN" dirty="0" smtClean="0">
                          <a:latin typeface="Book Antiqua" panose="02040602050305030304" pitchFamily="18" charset="0"/>
                        </a:rPr>
                      </a:br>
                      <a:r>
                        <a:rPr lang="en-IN" dirty="0" smtClean="0">
                          <a:latin typeface="Book Antiqua" panose="02040602050305030304" pitchFamily="18" charset="0"/>
                        </a:rPr>
                        <a:t> .pause(</a:t>
                      </a:r>
                      <a:r>
                        <a:rPr lang="en-IN" sz="1800" b="1" kern="1200" dirty="0" smtClean="0">
                          <a:solidFill>
                            <a:schemeClr val="lt1"/>
                          </a:solidFill>
                          <a:effectLst/>
                          <a:latin typeface="Book Antiqua" panose="02040602050305030304" pitchFamily="18" charset="0"/>
                          <a:ea typeface="+mn-ea"/>
                          <a:cs typeface="+mn-cs"/>
                        </a:rPr>
                        <a:t>5</a:t>
                      </a:r>
                      <a:r>
                        <a:rPr lang="en-IN" dirty="0" smtClean="0">
                          <a:latin typeface="Book Antiqua" panose="02040602050305030304" pitchFamily="18" charset="0"/>
                        </a:rPr>
                        <a:t>)</a:t>
                      </a:r>
                      <a:br>
                        <a:rPr lang="en-IN" dirty="0" smtClean="0">
                          <a:latin typeface="Book Antiqua" panose="02040602050305030304" pitchFamily="18" charset="0"/>
                        </a:rPr>
                      </a:br>
                      <a:r>
                        <a:rPr lang="en-IN" dirty="0" smtClean="0">
                          <a:latin typeface="Book Antiqua" panose="02040602050305030304" pitchFamily="18" charset="0"/>
                        </a:rPr>
                        <a:t> </a:t>
                      </a:r>
                      <a:r>
                        <a:rPr lang="en-IN" sz="1800" b="1" kern="1200" dirty="0" smtClean="0">
                          <a:solidFill>
                            <a:schemeClr val="lt1"/>
                          </a:solidFill>
                          <a:effectLst/>
                          <a:latin typeface="Book Antiqua" panose="02040602050305030304" pitchFamily="18" charset="0"/>
                          <a:ea typeface="+mn-ea"/>
                          <a:cs typeface="+mn-cs"/>
                        </a:rPr>
                        <a:t>// Login</a:t>
                      </a:r>
                      <a:br>
                        <a:rPr lang="en-IN" sz="1800" b="1" kern="1200" dirty="0" smtClean="0">
                          <a:solidFill>
                            <a:schemeClr val="lt1"/>
                          </a:solidFill>
                          <a:effectLst/>
                          <a:latin typeface="Book Antiqua" panose="02040602050305030304" pitchFamily="18" charset="0"/>
                          <a:ea typeface="+mn-ea"/>
                          <a:cs typeface="+mn-cs"/>
                        </a:rPr>
                      </a:br>
                      <a:r>
                        <a:rPr lang="en-IN" sz="1800" b="1" kern="1200" dirty="0" smtClean="0">
                          <a:solidFill>
                            <a:schemeClr val="lt1"/>
                          </a:solidFill>
                          <a:effectLst/>
                          <a:latin typeface="Book Antiqua" panose="02040602050305030304" pitchFamily="18" charset="0"/>
                          <a:ea typeface="+mn-ea"/>
                          <a:cs typeface="+mn-cs"/>
                        </a:rPr>
                        <a:t> </a:t>
                      </a:r>
                      <a:r>
                        <a:rPr lang="en-IN" dirty="0" smtClean="0">
                          <a:solidFill>
                            <a:srgbClr val="FFFF00"/>
                          </a:solidFill>
                          <a:latin typeface="Book Antiqua" panose="02040602050305030304" pitchFamily="18" charset="0"/>
                        </a:rPr>
                        <a:t>.</a:t>
                      </a:r>
                      <a:r>
                        <a:rPr lang="en-IN" dirty="0" err="1" smtClean="0">
                          <a:solidFill>
                            <a:srgbClr val="FFFF00"/>
                          </a:solidFill>
                          <a:latin typeface="Book Antiqua" panose="02040602050305030304" pitchFamily="18" charset="0"/>
                        </a:rPr>
                        <a:t>rendezVous</a:t>
                      </a:r>
                      <a:r>
                        <a:rPr lang="en-IN" dirty="0" smtClean="0">
                          <a:solidFill>
                            <a:srgbClr val="FFFF00"/>
                          </a:solidFill>
                          <a:latin typeface="Book Antiqua" panose="02040602050305030304" pitchFamily="18" charset="0"/>
                        </a:rPr>
                        <a:t>(</a:t>
                      </a:r>
                      <a:r>
                        <a:rPr lang="en-IN" sz="1800" b="1" kern="1200" dirty="0" smtClean="0">
                          <a:solidFill>
                            <a:srgbClr val="FFFF00"/>
                          </a:solidFill>
                          <a:effectLst/>
                          <a:latin typeface="Book Antiqua" panose="02040602050305030304" pitchFamily="18" charset="0"/>
                          <a:ea typeface="+mn-ea"/>
                          <a:cs typeface="+mn-cs"/>
                        </a:rPr>
                        <a:t>5</a:t>
                      </a:r>
                      <a:r>
                        <a:rPr lang="en-IN" dirty="0" smtClean="0">
                          <a:solidFill>
                            <a:srgbClr val="FFFF00"/>
                          </a:solidFill>
                          <a:latin typeface="Book Antiqua" panose="02040602050305030304" pitchFamily="18" charset="0"/>
                        </a:rPr>
                        <a:t>)</a:t>
                      </a:r>
                      <a:br>
                        <a:rPr lang="en-IN" dirty="0" smtClean="0">
                          <a:solidFill>
                            <a:srgbClr val="FFFF00"/>
                          </a:solidFill>
                          <a:latin typeface="Book Antiqua" panose="02040602050305030304" pitchFamily="18" charset="0"/>
                        </a:rPr>
                      </a:br>
                      <a:r>
                        <a:rPr lang="en-IN" dirty="0" smtClean="0">
                          <a:solidFill>
                            <a:srgbClr val="FFFF00"/>
                          </a:solidFill>
                          <a:latin typeface="Book Antiqua" panose="02040602050305030304" pitchFamily="18" charset="0"/>
                        </a:rPr>
                        <a:t> .exec(http(</a:t>
                      </a:r>
                      <a:r>
                        <a:rPr lang="en-IN" sz="1800" b="1" kern="1200" dirty="0" smtClean="0">
                          <a:solidFill>
                            <a:srgbClr val="FFFF00"/>
                          </a:solidFill>
                          <a:effectLst/>
                          <a:latin typeface="Book Antiqua" panose="02040602050305030304" pitchFamily="18" charset="0"/>
                          <a:ea typeface="+mn-ea"/>
                          <a:cs typeface="+mn-cs"/>
                        </a:rPr>
                        <a:t>"request_2"</a:t>
                      </a:r>
                      <a:r>
                        <a:rPr lang="en-IN" dirty="0" smtClean="0">
                          <a:solidFill>
                            <a:srgbClr val="FFFF00"/>
                          </a:solidFill>
                          <a:latin typeface="Book Antiqua" panose="02040602050305030304" pitchFamily="18" charset="0"/>
                        </a:rPr>
                        <a:t>)</a:t>
                      </a:r>
                      <a:br>
                        <a:rPr lang="en-IN" dirty="0" smtClean="0">
                          <a:solidFill>
                            <a:srgbClr val="FFFF00"/>
                          </a:solidFill>
                          <a:latin typeface="Book Antiqua" panose="02040602050305030304" pitchFamily="18" charset="0"/>
                        </a:rPr>
                      </a:br>
                      <a:r>
                        <a:rPr lang="en-IN" dirty="0" smtClean="0">
                          <a:solidFill>
                            <a:srgbClr val="FFFF00"/>
                          </a:solidFill>
                          <a:latin typeface="Book Antiqua" panose="02040602050305030304" pitchFamily="18" charset="0"/>
                        </a:rPr>
                        <a:t> .post(</a:t>
                      </a:r>
                      <a:r>
                        <a:rPr lang="en-IN" sz="1800" b="1" kern="1200" dirty="0" smtClean="0">
                          <a:solidFill>
                            <a:srgbClr val="FFFF00"/>
                          </a:solidFill>
                          <a:effectLst/>
                          <a:latin typeface="Book Antiqua" panose="02040602050305030304" pitchFamily="18" charset="0"/>
                          <a:ea typeface="+mn-ea"/>
                          <a:cs typeface="+mn-cs"/>
                        </a:rPr>
                        <a:t>"/</a:t>
                      </a:r>
                      <a:r>
                        <a:rPr lang="en-IN" sz="1800" b="1" kern="1200" dirty="0" err="1" smtClean="0">
                          <a:solidFill>
                            <a:srgbClr val="FFFF00"/>
                          </a:solidFill>
                          <a:effectLst/>
                          <a:latin typeface="Book Antiqua" panose="02040602050305030304" pitchFamily="18" charset="0"/>
                          <a:ea typeface="+mn-ea"/>
                          <a:cs typeface="+mn-cs"/>
                        </a:rPr>
                        <a:t>login.php</a:t>
                      </a:r>
                      <a:r>
                        <a:rPr lang="en-IN" sz="1800" b="1" kern="1200" dirty="0" smtClean="0">
                          <a:solidFill>
                            <a:srgbClr val="FFFF00"/>
                          </a:solidFill>
                          <a:effectLst/>
                          <a:latin typeface="Book Antiqua" panose="02040602050305030304" pitchFamily="18" charset="0"/>
                          <a:ea typeface="+mn-ea"/>
                          <a:cs typeface="+mn-cs"/>
                        </a:rPr>
                        <a:t>"</a:t>
                      </a:r>
                      <a:r>
                        <a:rPr lang="en-IN" dirty="0" smtClean="0">
                          <a:solidFill>
                            <a:srgbClr val="FFFF00"/>
                          </a:solidFill>
                          <a:latin typeface="Book Antiqua" panose="02040602050305030304" pitchFamily="18" charset="0"/>
                        </a:rPr>
                        <a:t>)</a:t>
                      </a:r>
                      <a:r>
                        <a:rPr lang="en-IN" dirty="0" smtClean="0">
                          <a:latin typeface="Book Antiqua" panose="02040602050305030304" pitchFamily="18" charset="0"/>
                        </a:rPr>
                        <a:t/>
                      </a:r>
                      <a:br>
                        <a:rPr lang="en-IN" dirty="0" smtClean="0">
                          <a:latin typeface="Book Antiqua" panose="02040602050305030304" pitchFamily="18" charset="0"/>
                        </a:rPr>
                      </a:br>
                      <a:r>
                        <a:rPr lang="en-IN" dirty="0" smtClean="0">
                          <a:latin typeface="Book Antiqua" panose="02040602050305030304" pitchFamily="18" charset="0"/>
                        </a:rPr>
                        <a:t> .</a:t>
                      </a:r>
                      <a:r>
                        <a:rPr lang="en-IN" dirty="0" err="1" smtClean="0">
                          <a:latin typeface="Book Antiqua" panose="02040602050305030304" pitchFamily="18" charset="0"/>
                        </a:rPr>
                        <a:t>formParam</a:t>
                      </a:r>
                      <a:r>
                        <a:rPr lang="en-IN" dirty="0" smtClean="0">
                          <a:latin typeface="Book Antiqua" panose="02040602050305030304" pitchFamily="18" charset="0"/>
                        </a:rPr>
                        <a:t>(</a:t>
                      </a:r>
                      <a:r>
                        <a:rPr lang="en-IN" sz="1800" b="1" kern="1200" dirty="0" smtClean="0">
                          <a:solidFill>
                            <a:schemeClr val="lt1"/>
                          </a:solidFill>
                          <a:effectLst/>
                          <a:latin typeface="Book Antiqua" panose="02040602050305030304" pitchFamily="18" charset="0"/>
                          <a:ea typeface="+mn-ea"/>
                          <a:cs typeface="+mn-cs"/>
                        </a:rPr>
                        <a:t>"</a:t>
                      </a:r>
                      <a:r>
                        <a:rPr lang="en-IN" sz="1800" b="1" kern="1200" dirty="0" err="1" smtClean="0">
                          <a:solidFill>
                            <a:schemeClr val="lt1"/>
                          </a:solidFill>
                          <a:effectLst/>
                          <a:latin typeface="Book Antiqua" panose="02040602050305030304" pitchFamily="18" charset="0"/>
                          <a:ea typeface="+mn-ea"/>
                          <a:cs typeface="+mn-cs"/>
                        </a:rPr>
                        <a:t>osCsid</a:t>
                      </a:r>
                      <a:r>
                        <a:rPr lang="en-IN" sz="1800" b="1" kern="1200" dirty="0" smtClean="0">
                          <a:solidFill>
                            <a:schemeClr val="lt1"/>
                          </a:solidFill>
                          <a:effectLst/>
                          <a:latin typeface="Book Antiqua" panose="02040602050305030304" pitchFamily="18" charset="0"/>
                          <a:ea typeface="+mn-ea"/>
                          <a:cs typeface="+mn-cs"/>
                        </a:rPr>
                        <a:t>", "25357d6bad4bc8b2f5920bafb3ca9ee0"</a:t>
                      </a:r>
                      <a:r>
                        <a:rPr lang="en-IN" dirty="0" smtClean="0">
                          <a:latin typeface="Book Antiqua" panose="02040602050305030304" pitchFamily="18" charset="0"/>
                        </a:rPr>
                        <a:t>)</a:t>
                      </a:r>
                      <a:br>
                        <a:rPr lang="en-IN" dirty="0" smtClean="0">
                          <a:latin typeface="Book Antiqua" panose="02040602050305030304" pitchFamily="18" charset="0"/>
                        </a:rPr>
                      </a:br>
                      <a:r>
                        <a:rPr lang="en-IN" dirty="0" smtClean="0">
                          <a:latin typeface="Book Antiqua" panose="02040602050305030304" pitchFamily="18" charset="0"/>
                        </a:rPr>
                        <a:t> .</a:t>
                      </a:r>
                      <a:r>
                        <a:rPr lang="en-IN" dirty="0" err="1" smtClean="0">
                          <a:latin typeface="Book Antiqua" panose="02040602050305030304" pitchFamily="18" charset="0"/>
                        </a:rPr>
                        <a:t>formParam</a:t>
                      </a:r>
                      <a:r>
                        <a:rPr lang="en-IN" dirty="0" smtClean="0">
                          <a:latin typeface="Book Antiqua" panose="02040602050305030304" pitchFamily="18" charset="0"/>
                        </a:rPr>
                        <a:t>(</a:t>
                      </a:r>
                      <a:r>
                        <a:rPr lang="en-IN" sz="1800" b="1" kern="1200" dirty="0" smtClean="0">
                          <a:solidFill>
                            <a:schemeClr val="lt1"/>
                          </a:solidFill>
                          <a:effectLst/>
                          <a:latin typeface="Book Antiqua" panose="02040602050305030304" pitchFamily="18" charset="0"/>
                          <a:ea typeface="+mn-ea"/>
                          <a:cs typeface="+mn-cs"/>
                        </a:rPr>
                        <a:t>"action", "process"</a:t>
                      </a:r>
                      <a:r>
                        <a:rPr lang="en-IN" dirty="0" smtClean="0">
                          <a:latin typeface="Book Antiqua" panose="02040602050305030304" pitchFamily="18" charset="0"/>
                        </a:rPr>
                        <a:t>)</a:t>
                      </a:r>
                      <a:br>
                        <a:rPr lang="en-IN" dirty="0" smtClean="0">
                          <a:latin typeface="Book Antiqua" panose="02040602050305030304" pitchFamily="18" charset="0"/>
                        </a:rPr>
                      </a:br>
                      <a:r>
                        <a:rPr lang="en-IN" dirty="0" smtClean="0">
                          <a:latin typeface="Book Antiqua" panose="02040602050305030304" pitchFamily="18" charset="0"/>
                        </a:rPr>
                        <a:t> .</a:t>
                      </a:r>
                      <a:r>
                        <a:rPr lang="en-IN" dirty="0" err="1" smtClean="0">
                          <a:latin typeface="Book Antiqua" panose="02040602050305030304" pitchFamily="18" charset="0"/>
                        </a:rPr>
                        <a:t>formParam</a:t>
                      </a:r>
                      <a:r>
                        <a:rPr lang="en-IN" dirty="0" smtClean="0">
                          <a:latin typeface="Book Antiqua" panose="02040602050305030304" pitchFamily="18" charset="0"/>
                        </a:rPr>
                        <a:t>(</a:t>
                      </a:r>
                      <a:r>
                        <a:rPr lang="en-IN" sz="1800" b="1" kern="1200" dirty="0" smtClean="0">
                          <a:solidFill>
                            <a:schemeClr val="lt1"/>
                          </a:solidFill>
                          <a:effectLst/>
                          <a:latin typeface="Book Antiqua" panose="02040602050305030304" pitchFamily="18" charset="0"/>
                          <a:ea typeface="+mn-ea"/>
                          <a:cs typeface="+mn-cs"/>
                        </a:rPr>
                        <a:t>"</a:t>
                      </a:r>
                      <a:r>
                        <a:rPr lang="en-IN" sz="1800" b="1" kern="1200" dirty="0" err="1" smtClean="0">
                          <a:solidFill>
                            <a:schemeClr val="lt1"/>
                          </a:solidFill>
                          <a:effectLst/>
                          <a:latin typeface="Book Antiqua" panose="02040602050305030304" pitchFamily="18" charset="0"/>
                          <a:ea typeface="+mn-ea"/>
                          <a:cs typeface="+mn-cs"/>
                        </a:rPr>
                        <a:t>userName</a:t>
                      </a:r>
                      <a:r>
                        <a:rPr lang="en-IN" sz="1800" b="1" kern="1200" dirty="0" smtClean="0">
                          <a:solidFill>
                            <a:schemeClr val="lt1"/>
                          </a:solidFill>
                          <a:effectLst/>
                          <a:latin typeface="Book Antiqua" panose="02040602050305030304" pitchFamily="18" charset="0"/>
                          <a:ea typeface="+mn-ea"/>
                          <a:cs typeface="+mn-cs"/>
                        </a:rPr>
                        <a:t>", "</a:t>
                      </a:r>
                      <a:r>
                        <a:rPr lang="en-IN" sz="1800" b="1" kern="1200" dirty="0" err="1" smtClean="0">
                          <a:solidFill>
                            <a:schemeClr val="lt1"/>
                          </a:solidFill>
                          <a:effectLst/>
                          <a:latin typeface="Book Antiqua" panose="02040602050305030304" pitchFamily="18" charset="0"/>
                          <a:ea typeface="+mn-ea"/>
                          <a:cs typeface="+mn-cs"/>
                        </a:rPr>
                        <a:t>Testlab</a:t>
                      </a:r>
                      <a:r>
                        <a:rPr lang="en-IN" sz="1800" b="1" kern="1200" dirty="0" smtClean="0">
                          <a:solidFill>
                            <a:schemeClr val="lt1"/>
                          </a:solidFill>
                          <a:effectLst/>
                          <a:latin typeface="Book Antiqua" panose="02040602050305030304" pitchFamily="18" charset="0"/>
                          <a:ea typeface="+mn-ea"/>
                          <a:cs typeface="+mn-cs"/>
                        </a:rPr>
                        <a:t>"</a:t>
                      </a:r>
                      <a:r>
                        <a:rPr lang="en-IN" dirty="0" smtClean="0">
                          <a:latin typeface="Book Antiqua" panose="02040602050305030304" pitchFamily="18" charset="0"/>
                        </a:rPr>
                        <a:t>)</a:t>
                      </a:r>
                      <a:br>
                        <a:rPr lang="en-IN" dirty="0" smtClean="0">
                          <a:latin typeface="Book Antiqua" panose="02040602050305030304" pitchFamily="18" charset="0"/>
                        </a:rPr>
                      </a:br>
                      <a:r>
                        <a:rPr lang="en-IN" dirty="0" smtClean="0">
                          <a:latin typeface="Book Antiqua" panose="02040602050305030304" pitchFamily="18" charset="0"/>
                        </a:rPr>
                        <a:t> .</a:t>
                      </a:r>
                      <a:r>
                        <a:rPr lang="en-IN" dirty="0" err="1" smtClean="0">
                          <a:latin typeface="Book Antiqua" panose="02040602050305030304" pitchFamily="18" charset="0"/>
                        </a:rPr>
                        <a:t>formParam</a:t>
                      </a:r>
                      <a:r>
                        <a:rPr lang="en-IN" dirty="0" smtClean="0">
                          <a:latin typeface="Book Antiqua" panose="02040602050305030304" pitchFamily="18" charset="0"/>
                        </a:rPr>
                        <a:t>(</a:t>
                      </a:r>
                      <a:r>
                        <a:rPr lang="en-IN" sz="1800" b="1" kern="1200" dirty="0" smtClean="0">
                          <a:solidFill>
                            <a:schemeClr val="lt1"/>
                          </a:solidFill>
                          <a:effectLst/>
                          <a:latin typeface="Book Antiqua" panose="02040602050305030304" pitchFamily="18" charset="0"/>
                          <a:ea typeface="+mn-ea"/>
                          <a:cs typeface="+mn-cs"/>
                        </a:rPr>
                        <a:t>"password", "</a:t>
                      </a:r>
                      <a:r>
                        <a:rPr lang="en-IN" sz="1800" b="1" kern="1200" dirty="0" err="1" smtClean="0">
                          <a:solidFill>
                            <a:schemeClr val="lt1"/>
                          </a:solidFill>
                          <a:effectLst/>
                          <a:latin typeface="Book Antiqua" panose="02040602050305030304" pitchFamily="18" charset="0"/>
                          <a:ea typeface="+mn-ea"/>
                          <a:cs typeface="+mn-cs"/>
                        </a:rPr>
                        <a:t>testlab</a:t>
                      </a:r>
                      <a:r>
                        <a:rPr lang="en-IN" sz="1800" b="1" kern="1200" dirty="0" smtClean="0">
                          <a:solidFill>
                            <a:schemeClr val="lt1"/>
                          </a:solidFill>
                          <a:effectLst/>
                          <a:latin typeface="Book Antiqua" panose="02040602050305030304" pitchFamily="18" charset="0"/>
                          <a:ea typeface="+mn-ea"/>
                          <a:cs typeface="+mn-cs"/>
                        </a:rPr>
                        <a:t>"</a:t>
                      </a:r>
                      <a:r>
                        <a:rPr lang="en-IN" dirty="0" smtClean="0">
                          <a:latin typeface="Book Antiqua" panose="02040602050305030304" pitchFamily="18" charset="0"/>
                        </a:rPr>
                        <a:t>)</a:t>
                      </a:r>
                      <a:br>
                        <a:rPr lang="en-IN" dirty="0" smtClean="0">
                          <a:latin typeface="Book Antiqua" panose="02040602050305030304" pitchFamily="18" charset="0"/>
                        </a:rPr>
                      </a:br>
                      <a:r>
                        <a:rPr lang="en-IN" dirty="0" smtClean="0">
                          <a:latin typeface="Book Antiqua" panose="02040602050305030304" pitchFamily="18" charset="0"/>
                        </a:rPr>
                        <a:t> .</a:t>
                      </a:r>
                      <a:r>
                        <a:rPr lang="en-IN" dirty="0" err="1" smtClean="0">
                          <a:latin typeface="Book Antiqua" panose="02040602050305030304" pitchFamily="18" charset="0"/>
                        </a:rPr>
                        <a:t>formParam</a:t>
                      </a:r>
                      <a:r>
                        <a:rPr lang="en-IN" dirty="0" smtClean="0">
                          <a:latin typeface="Book Antiqua" panose="02040602050305030304" pitchFamily="18" charset="0"/>
                        </a:rPr>
                        <a:t>(</a:t>
                      </a:r>
                      <a:r>
                        <a:rPr lang="en-IN" sz="1800" b="1" kern="1200" dirty="0" smtClean="0">
                          <a:solidFill>
                            <a:schemeClr val="lt1"/>
                          </a:solidFill>
                          <a:effectLst/>
                          <a:latin typeface="Book Antiqua" panose="02040602050305030304" pitchFamily="18" charset="0"/>
                          <a:ea typeface="+mn-ea"/>
                          <a:cs typeface="+mn-cs"/>
                        </a:rPr>
                        <a:t>"</a:t>
                      </a:r>
                      <a:r>
                        <a:rPr lang="en-IN" sz="1800" b="1" kern="1200" dirty="0" err="1" smtClean="0">
                          <a:solidFill>
                            <a:schemeClr val="lt1"/>
                          </a:solidFill>
                          <a:effectLst/>
                          <a:latin typeface="Book Antiqua" panose="02040602050305030304" pitchFamily="18" charset="0"/>
                          <a:ea typeface="+mn-ea"/>
                          <a:cs typeface="+mn-cs"/>
                        </a:rPr>
                        <a:t>login.x</a:t>
                      </a:r>
                      <a:r>
                        <a:rPr lang="en-IN" sz="1800" b="1" kern="1200" dirty="0" smtClean="0">
                          <a:solidFill>
                            <a:schemeClr val="lt1"/>
                          </a:solidFill>
                          <a:effectLst/>
                          <a:latin typeface="Book Antiqua" panose="02040602050305030304" pitchFamily="18" charset="0"/>
                          <a:ea typeface="+mn-ea"/>
                          <a:cs typeface="+mn-cs"/>
                        </a:rPr>
                        <a:t>", "21"</a:t>
                      </a:r>
                      <a:r>
                        <a:rPr lang="en-IN" dirty="0" smtClean="0">
                          <a:latin typeface="Book Antiqua" panose="02040602050305030304" pitchFamily="18" charset="0"/>
                        </a:rPr>
                        <a:t>)</a:t>
                      </a:r>
                      <a:br>
                        <a:rPr lang="en-IN" dirty="0" smtClean="0">
                          <a:latin typeface="Book Antiqua" panose="02040602050305030304" pitchFamily="18" charset="0"/>
                        </a:rPr>
                      </a:br>
                      <a:r>
                        <a:rPr lang="en-IN" dirty="0" smtClean="0">
                          <a:latin typeface="Book Antiqua" panose="02040602050305030304" pitchFamily="18" charset="0"/>
                        </a:rPr>
                        <a:t> .</a:t>
                      </a:r>
                      <a:r>
                        <a:rPr lang="en-IN" dirty="0" err="1" smtClean="0">
                          <a:latin typeface="Book Antiqua" panose="02040602050305030304" pitchFamily="18" charset="0"/>
                        </a:rPr>
                        <a:t>formParam</a:t>
                      </a:r>
                      <a:r>
                        <a:rPr lang="en-IN" dirty="0" smtClean="0">
                          <a:latin typeface="Book Antiqua" panose="02040602050305030304" pitchFamily="18" charset="0"/>
                        </a:rPr>
                        <a:t>(</a:t>
                      </a:r>
                      <a:r>
                        <a:rPr lang="en-IN" sz="1800" b="1" kern="1200" dirty="0" smtClean="0">
                          <a:solidFill>
                            <a:schemeClr val="lt1"/>
                          </a:solidFill>
                          <a:effectLst/>
                          <a:latin typeface="Book Antiqua" panose="02040602050305030304" pitchFamily="18" charset="0"/>
                          <a:ea typeface="+mn-ea"/>
                          <a:cs typeface="+mn-cs"/>
                        </a:rPr>
                        <a:t>"</a:t>
                      </a:r>
                      <a:r>
                        <a:rPr lang="en-IN" sz="1800" b="1" kern="1200" dirty="0" err="1" smtClean="0">
                          <a:solidFill>
                            <a:schemeClr val="lt1"/>
                          </a:solidFill>
                          <a:effectLst/>
                          <a:latin typeface="Book Antiqua" panose="02040602050305030304" pitchFamily="18" charset="0"/>
                          <a:ea typeface="+mn-ea"/>
                          <a:cs typeface="+mn-cs"/>
                        </a:rPr>
                        <a:t>login.y</a:t>
                      </a:r>
                      <a:r>
                        <a:rPr lang="en-IN" sz="1800" b="1" kern="1200" dirty="0" smtClean="0">
                          <a:solidFill>
                            <a:schemeClr val="lt1"/>
                          </a:solidFill>
                          <a:effectLst/>
                          <a:latin typeface="Book Antiqua" panose="02040602050305030304" pitchFamily="18" charset="0"/>
                          <a:ea typeface="+mn-ea"/>
                          <a:cs typeface="+mn-cs"/>
                        </a:rPr>
                        <a:t>", "9"</a:t>
                      </a:r>
                      <a:r>
                        <a:rPr lang="en-IN" dirty="0" smtClean="0">
                          <a:latin typeface="Book Antiqua" panose="02040602050305030304" pitchFamily="18" charset="0"/>
                        </a:rPr>
                        <a:t>))</a:t>
                      </a:r>
                      <a:br>
                        <a:rPr lang="en-IN" dirty="0" smtClean="0">
                          <a:latin typeface="Book Antiqua" panose="02040602050305030304" pitchFamily="18" charset="0"/>
                        </a:rPr>
                      </a:br>
                      <a:r>
                        <a:rPr lang="en-IN" dirty="0" smtClean="0">
                          <a:latin typeface="Book Antiqua" panose="02040602050305030304" pitchFamily="18" charset="0"/>
                        </a:rPr>
                        <a:t> .pause(</a:t>
                      </a:r>
                      <a:r>
                        <a:rPr lang="en-IN" sz="1800" b="1" kern="1200" dirty="0" smtClean="0">
                          <a:solidFill>
                            <a:schemeClr val="lt1"/>
                          </a:solidFill>
                          <a:effectLst/>
                          <a:latin typeface="Book Antiqua" panose="02040602050305030304" pitchFamily="18" charset="0"/>
                          <a:ea typeface="+mn-ea"/>
                          <a:cs typeface="+mn-cs"/>
                        </a:rPr>
                        <a:t>7</a:t>
                      </a:r>
                      <a:r>
                        <a:rPr lang="en-IN" dirty="0" smtClean="0">
                          <a:latin typeface="Book Antiqua" panose="02040602050305030304" pitchFamily="18" charset="0"/>
                        </a:rPr>
                        <a:t>)</a:t>
                      </a:r>
                      <a:endParaRPr lang="en-IN" dirty="0">
                        <a:latin typeface="Book Antiqua" panose="02040602050305030304" pitchFamily="18" charset="0"/>
                      </a:endParaRPr>
                    </a:p>
                  </a:txBody>
                  <a:tcPr/>
                </a:tc>
              </a:tr>
            </a:tbl>
          </a:graphicData>
        </a:graphic>
      </p:graphicFrame>
    </p:spTree>
    <p:extLst>
      <p:ext uri="{BB962C8B-B14F-4D97-AF65-F5344CB8AC3E}">
        <p14:creationId xmlns:p14="http://schemas.microsoft.com/office/powerpoint/2010/main" val="8919856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1216" y="618187"/>
            <a:ext cx="8552785" cy="5423176"/>
          </a:xfrm>
        </p:spPr>
        <p:txBody>
          <a:bodyPr>
            <a:noAutofit/>
          </a:bodyPr>
          <a:lstStyle/>
          <a:p>
            <a:pPr marL="0" indent="0" algn="ctr">
              <a:buNone/>
            </a:pPr>
            <a:endParaRPr lang="en-IN" sz="9600" dirty="0" smtClean="0">
              <a:latin typeface="Book Antiqua" panose="02040602050305030304" pitchFamily="18" charset="0"/>
            </a:endParaRPr>
          </a:p>
          <a:p>
            <a:pPr marL="0" indent="0" algn="ctr">
              <a:buNone/>
            </a:pPr>
            <a:r>
              <a:rPr lang="en-IN" sz="9600" dirty="0" smtClean="0">
                <a:latin typeface="Book Antiqua" panose="02040602050305030304" pitchFamily="18" charset="0"/>
              </a:rPr>
              <a:t>Q&amp;A</a:t>
            </a:r>
          </a:p>
          <a:p>
            <a:pPr marL="0" indent="0" algn="ctr">
              <a:buNone/>
            </a:pPr>
            <a:r>
              <a:rPr lang="en-IN" sz="4000" dirty="0" smtClean="0"/>
              <a:t>pandahariprasad@gmail.com</a:t>
            </a:r>
            <a:endParaRPr lang="en-IN" sz="9600" dirty="0" smtClean="0"/>
          </a:p>
          <a:p>
            <a:pPr algn="ctr"/>
            <a:endParaRPr lang="en-IN" sz="9600" dirty="0"/>
          </a:p>
        </p:txBody>
      </p:sp>
    </p:spTree>
    <p:extLst>
      <p:ext uri="{BB962C8B-B14F-4D97-AF65-F5344CB8AC3E}">
        <p14:creationId xmlns:p14="http://schemas.microsoft.com/office/powerpoint/2010/main" val="24282758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Performance Engineering(</a:t>
            </a:r>
            <a:r>
              <a:rPr lang="en-IN" sz="2800" dirty="0" smtClean="0"/>
              <a:t>Java based application</a:t>
            </a:r>
            <a:r>
              <a:rPr lang="en-IN" dirty="0" smtClean="0"/>
              <a:t>)</a:t>
            </a:r>
            <a:endParaRPr lang="en-IN" dirty="0"/>
          </a:p>
        </p:txBody>
      </p:sp>
      <p:sp>
        <p:nvSpPr>
          <p:cNvPr id="3" name="Content Placeholder 2"/>
          <p:cNvSpPr>
            <a:spLocks noGrp="1"/>
          </p:cNvSpPr>
          <p:nvPr>
            <p:ph idx="1"/>
          </p:nvPr>
        </p:nvSpPr>
        <p:spPr>
          <a:xfrm>
            <a:off x="677334" y="1930401"/>
            <a:ext cx="8596668" cy="4110962"/>
          </a:xfrm>
        </p:spPr>
        <p:txBody>
          <a:bodyPr>
            <a:normAutofit lnSpcReduction="10000"/>
          </a:bodyPr>
          <a:lstStyle/>
          <a:p>
            <a:r>
              <a:rPr lang="en-IN" dirty="0" smtClean="0"/>
              <a:t>GC analysis </a:t>
            </a:r>
          </a:p>
          <a:p>
            <a:pPr lvl="1"/>
            <a:r>
              <a:rPr lang="en-IN" dirty="0" smtClean="0"/>
              <a:t>understanding the GC algorithm and output</a:t>
            </a:r>
          </a:p>
          <a:p>
            <a:r>
              <a:rPr lang="en-IN" dirty="0" smtClean="0"/>
              <a:t>Thread dump analysis</a:t>
            </a:r>
          </a:p>
          <a:p>
            <a:pPr lvl="1"/>
            <a:r>
              <a:rPr lang="en-IN" dirty="0">
                <a:hlinkClick r:id="rId2"/>
              </a:rPr>
              <a:t>http://fastthread.io</a:t>
            </a:r>
            <a:r>
              <a:rPr lang="en-IN" dirty="0" smtClean="0">
                <a:hlinkClick r:id="rId2"/>
              </a:rPr>
              <a:t>/</a:t>
            </a:r>
            <a:endParaRPr lang="en-IN" dirty="0" smtClean="0"/>
          </a:p>
          <a:p>
            <a:r>
              <a:rPr lang="en-IN" dirty="0" smtClean="0"/>
              <a:t>Heap dump analysis</a:t>
            </a:r>
          </a:p>
          <a:p>
            <a:pPr lvl="1"/>
            <a:r>
              <a:rPr lang="en-IN" dirty="0" smtClean="0"/>
              <a:t>MAT tool</a:t>
            </a:r>
          </a:p>
          <a:p>
            <a:r>
              <a:rPr lang="en-IN" dirty="0" smtClean="0"/>
              <a:t>High CPU analysis</a:t>
            </a:r>
          </a:p>
          <a:p>
            <a:pPr lvl="1"/>
            <a:r>
              <a:rPr lang="en-IN" dirty="0" smtClean="0"/>
              <a:t>PS output with </a:t>
            </a:r>
            <a:r>
              <a:rPr lang="en-IN" dirty="0" err="1" smtClean="0"/>
              <a:t>threaddump</a:t>
            </a:r>
            <a:endParaRPr lang="en-IN" dirty="0" smtClean="0"/>
          </a:p>
          <a:p>
            <a:r>
              <a:rPr lang="en-IN" dirty="0" smtClean="0"/>
              <a:t>High Response time</a:t>
            </a:r>
          </a:p>
          <a:p>
            <a:pPr lvl="1"/>
            <a:r>
              <a:rPr lang="en-IN" dirty="0" smtClean="0"/>
              <a:t>Code profiling (</a:t>
            </a:r>
            <a:r>
              <a:rPr lang="en-IN" dirty="0" err="1" smtClean="0"/>
              <a:t>Jprofiler</a:t>
            </a:r>
            <a:r>
              <a:rPr lang="en-IN" dirty="0" smtClean="0"/>
              <a:t> ,</a:t>
            </a:r>
            <a:r>
              <a:rPr lang="en-IN" dirty="0" err="1" smtClean="0"/>
              <a:t>JFR,Visual</a:t>
            </a:r>
            <a:r>
              <a:rPr lang="en-IN" dirty="0" smtClean="0"/>
              <a:t> </a:t>
            </a:r>
            <a:r>
              <a:rPr lang="en-IN" dirty="0" err="1" smtClean="0"/>
              <a:t>VM,Neatbeans</a:t>
            </a:r>
            <a:r>
              <a:rPr lang="en-IN" dirty="0" smtClean="0"/>
              <a:t> profiler)</a:t>
            </a:r>
          </a:p>
          <a:p>
            <a:r>
              <a:rPr lang="en-IN" dirty="0" smtClean="0"/>
              <a:t>AWR report</a:t>
            </a:r>
          </a:p>
          <a:p>
            <a:endParaRPr lang="en-IN" dirty="0"/>
          </a:p>
        </p:txBody>
      </p:sp>
    </p:spTree>
    <p:extLst>
      <p:ext uri="{BB962C8B-B14F-4D97-AF65-F5344CB8AC3E}">
        <p14:creationId xmlns:p14="http://schemas.microsoft.com/office/powerpoint/2010/main" val="13488984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Performance engineering</a:t>
            </a:r>
            <a:endParaRPr lang="en-IN" dirty="0"/>
          </a:p>
        </p:txBody>
      </p:sp>
      <p:sp>
        <p:nvSpPr>
          <p:cNvPr id="3" name="Content Placeholder 2"/>
          <p:cNvSpPr>
            <a:spLocks noGrp="1"/>
          </p:cNvSpPr>
          <p:nvPr>
            <p:ph idx="1"/>
          </p:nvPr>
        </p:nvSpPr>
        <p:spPr/>
        <p:txBody>
          <a:bodyPr/>
          <a:lstStyle/>
          <a:p>
            <a:r>
              <a:rPr lang="en-IN" dirty="0" smtClean="0"/>
              <a:t>Thread dump :</a:t>
            </a:r>
          </a:p>
          <a:p>
            <a:pPr lvl="1"/>
            <a:r>
              <a:rPr lang="en-IN" dirty="0" err="1"/>
              <a:t>jstack</a:t>
            </a:r>
            <a:r>
              <a:rPr lang="en-IN" dirty="0"/>
              <a:t> </a:t>
            </a:r>
            <a:r>
              <a:rPr lang="en-IN" dirty="0" smtClean="0"/>
              <a:t>–l &lt;PID&gt;  &gt; &lt;path/filename&gt;</a:t>
            </a:r>
          </a:p>
          <a:p>
            <a:r>
              <a:rPr lang="en-IN" dirty="0" smtClean="0"/>
              <a:t>Heap Dump</a:t>
            </a:r>
          </a:p>
          <a:p>
            <a:pPr lvl="1"/>
            <a:r>
              <a:rPr lang="en-IN" dirty="0"/>
              <a:t>-XX:+</a:t>
            </a:r>
            <a:r>
              <a:rPr lang="en-IN" dirty="0" err="1"/>
              <a:t>HeapDumpOnOutOfMemoryError</a:t>
            </a:r>
            <a:r>
              <a:rPr lang="en-IN" dirty="0"/>
              <a:t> -</a:t>
            </a:r>
            <a:r>
              <a:rPr lang="en-IN" dirty="0" err="1"/>
              <a:t>XX:HeapDumpPath</a:t>
            </a:r>
            <a:r>
              <a:rPr lang="en-IN" dirty="0"/>
              <a:t>=/</a:t>
            </a:r>
            <a:r>
              <a:rPr lang="en-IN" dirty="0" smtClean="0"/>
              <a:t>logs/</a:t>
            </a:r>
            <a:r>
              <a:rPr lang="en-IN" dirty="0" err="1" smtClean="0"/>
              <a:t>heapdump</a:t>
            </a:r>
            <a:endParaRPr lang="en-IN" dirty="0" smtClean="0"/>
          </a:p>
          <a:p>
            <a:pPr lvl="1"/>
            <a:r>
              <a:rPr lang="en-IN" dirty="0" err="1"/>
              <a:t>jmap</a:t>
            </a:r>
            <a:r>
              <a:rPr lang="en-IN" dirty="0"/>
              <a:t> -</a:t>
            </a:r>
            <a:r>
              <a:rPr lang="en-IN" dirty="0" err="1"/>
              <a:t>dump:file</a:t>
            </a:r>
            <a:r>
              <a:rPr lang="en-IN" dirty="0"/>
              <a:t>=DumpFile.txt &lt;process-id</a:t>
            </a:r>
            <a:r>
              <a:rPr lang="en-IN" dirty="0" smtClean="0"/>
              <a:t>&gt; &gt; &lt;</a:t>
            </a:r>
            <a:r>
              <a:rPr lang="en-IN" dirty="0" err="1" smtClean="0"/>
              <a:t>filepath</a:t>
            </a:r>
            <a:r>
              <a:rPr lang="en-IN" dirty="0" smtClean="0"/>
              <a:t>/</a:t>
            </a:r>
            <a:r>
              <a:rPr lang="en-IN" dirty="0" err="1" smtClean="0"/>
              <a:t>filename.hprof</a:t>
            </a:r>
            <a:r>
              <a:rPr lang="en-IN" dirty="0" smtClean="0"/>
              <a:t>&gt;</a:t>
            </a:r>
          </a:p>
          <a:p>
            <a:r>
              <a:rPr lang="en-IN" dirty="0" smtClean="0"/>
              <a:t>PS output sync with thread dump for High </a:t>
            </a:r>
            <a:r>
              <a:rPr lang="en-IN" dirty="0" err="1" smtClean="0"/>
              <a:t>cpu</a:t>
            </a:r>
            <a:r>
              <a:rPr lang="en-IN" dirty="0" smtClean="0"/>
              <a:t> analysis</a:t>
            </a:r>
          </a:p>
          <a:p>
            <a:pPr lvl="1"/>
            <a:r>
              <a:rPr lang="en-IN" dirty="0" err="1"/>
              <a:t>ps</a:t>
            </a:r>
            <a:r>
              <a:rPr lang="en-IN" dirty="0"/>
              <a:t> -</a:t>
            </a:r>
            <a:r>
              <a:rPr lang="en-IN" dirty="0" err="1"/>
              <a:t>mo</a:t>
            </a:r>
            <a:r>
              <a:rPr lang="en-IN" dirty="0"/>
              <a:t> </a:t>
            </a:r>
            <a:r>
              <a:rPr lang="en-IN" dirty="0" err="1"/>
              <a:t>pid,lwp,stime,time,pcpu</a:t>
            </a:r>
            <a:r>
              <a:rPr lang="en-IN" dirty="0"/>
              <a:t> -C java &gt; jvmps.txt</a:t>
            </a:r>
          </a:p>
          <a:p>
            <a:pPr lvl="1"/>
            <a:r>
              <a:rPr lang="en-IN" dirty="0" err="1"/>
              <a:t>jstack</a:t>
            </a:r>
            <a:r>
              <a:rPr lang="en-IN" dirty="0"/>
              <a:t> -l </a:t>
            </a:r>
            <a:r>
              <a:rPr lang="en-IN" dirty="0" err="1"/>
              <a:t>pid</a:t>
            </a:r>
            <a:r>
              <a:rPr lang="en-IN" dirty="0"/>
              <a:t> &gt; threaddump.txt</a:t>
            </a:r>
          </a:p>
        </p:txBody>
      </p:sp>
    </p:spTree>
    <p:extLst>
      <p:ext uri="{BB962C8B-B14F-4D97-AF65-F5344CB8AC3E}">
        <p14:creationId xmlns:p14="http://schemas.microsoft.com/office/powerpoint/2010/main" val="8672670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Gatling Conditions</a:t>
            </a:r>
            <a:endParaRPr lang="en-IN" dirty="0"/>
          </a:p>
        </p:txBody>
      </p:sp>
      <p:sp>
        <p:nvSpPr>
          <p:cNvPr id="3" name="Content Placeholder 2"/>
          <p:cNvSpPr>
            <a:spLocks noGrp="1"/>
          </p:cNvSpPr>
          <p:nvPr>
            <p:ph idx="1"/>
          </p:nvPr>
        </p:nvSpPr>
        <p:spPr/>
        <p:txBody>
          <a:bodyPr>
            <a:normAutofit/>
          </a:bodyPr>
          <a:lstStyle/>
          <a:p>
            <a:r>
              <a:rPr lang="en-IN" dirty="0" err="1" smtClean="0"/>
              <a:t>doIf</a:t>
            </a:r>
            <a:endParaRPr lang="en-IN" dirty="0" smtClean="0"/>
          </a:p>
          <a:p>
            <a:pPr lvl="2"/>
            <a:r>
              <a:rPr lang="en-IN" dirty="0" err="1"/>
              <a:t>doIf</a:t>
            </a:r>
            <a:r>
              <a:rPr lang="en-IN" dirty="0"/>
              <a:t>("${</a:t>
            </a:r>
            <a:r>
              <a:rPr lang="en-IN" dirty="0" err="1"/>
              <a:t>myBoolean</a:t>
            </a:r>
            <a:r>
              <a:rPr lang="en-IN" dirty="0"/>
              <a:t>}") {</a:t>
            </a:r>
            <a:r>
              <a:rPr lang="en-IN" dirty="0" smtClean="0"/>
              <a:t>exec {</a:t>
            </a:r>
            <a:r>
              <a:rPr lang="en-IN" dirty="0"/>
              <a:t>chain</a:t>
            </a:r>
            <a:r>
              <a:rPr lang="en-IN" dirty="0" smtClean="0"/>
              <a:t>} }</a:t>
            </a:r>
            <a:endParaRPr lang="en-IN" dirty="0"/>
          </a:p>
          <a:p>
            <a:r>
              <a:rPr lang="en-IN" dirty="0" err="1" smtClean="0"/>
              <a:t>doIfEquals</a:t>
            </a:r>
            <a:endParaRPr lang="en-IN" dirty="0" smtClean="0"/>
          </a:p>
          <a:p>
            <a:pPr lvl="2"/>
            <a:r>
              <a:rPr lang="en-IN" dirty="0" err="1"/>
              <a:t>doIfEquals</a:t>
            </a:r>
            <a:r>
              <a:rPr lang="en-IN" dirty="0"/>
              <a:t>("${</a:t>
            </a:r>
            <a:r>
              <a:rPr lang="en-IN" dirty="0" err="1"/>
              <a:t>actualValue</a:t>
            </a:r>
            <a:r>
              <a:rPr lang="en-IN" dirty="0"/>
              <a:t>}", "</a:t>
            </a:r>
            <a:r>
              <a:rPr lang="en-IN" dirty="0" err="1"/>
              <a:t>expectedValue</a:t>
            </a:r>
            <a:r>
              <a:rPr lang="en-IN" dirty="0"/>
              <a:t>") {chain</a:t>
            </a:r>
            <a:r>
              <a:rPr lang="en-IN" dirty="0" smtClean="0"/>
              <a:t>}</a:t>
            </a:r>
            <a:endParaRPr lang="en-IN" dirty="0"/>
          </a:p>
          <a:p>
            <a:r>
              <a:rPr lang="en-IN" dirty="0" err="1" smtClean="0"/>
              <a:t>randomSwitch</a:t>
            </a:r>
            <a:endParaRPr lang="en-IN" dirty="0" smtClean="0"/>
          </a:p>
          <a:p>
            <a:pPr marL="1371600" lvl="3" indent="0">
              <a:buNone/>
            </a:pPr>
            <a:r>
              <a:rPr lang="en-IN" sz="1400" dirty="0" smtClean="0"/>
              <a:t>( </a:t>
            </a:r>
            <a:r>
              <a:rPr lang="en-IN" sz="1400" dirty="0"/>
              <a:t>// beware: use parentheses, not curly braces!</a:t>
            </a:r>
          </a:p>
          <a:p>
            <a:pPr marL="0" indent="0">
              <a:buNone/>
            </a:pPr>
            <a:r>
              <a:rPr lang="en-IN" sz="1400" dirty="0" smtClean="0"/>
              <a:t>	 		 </a:t>
            </a:r>
            <a:r>
              <a:rPr lang="en-IN" sz="1400" dirty="0"/>
              <a:t>percentage1 -&gt; chain1,</a:t>
            </a:r>
          </a:p>
          <a:p>
            <a:pPr marL="0" indent="0">
              <a:buNone/>
            </a:pPr>
            <a:r>
              <a:rPr lang="en-IN" sz="1400" dirty="0"/>
              <a:t>			  percentage2 -&gt; chain2</a:t>
            </a:r>
          </a:p>
          <a:p>
            <a:pPr marL="0" indent="0">
              <a:buNone/>
            </a:pPr>
            <a:r>
              <a:rPr lang="en-IN" sz="1400" dirty="0"/>
              <a:t>			) </a:t>
            </a:r>
          </a:p>
        </p:txBody>
      </p:sp>
    </p:spTree>
    <p:extLst>
      <p:ext uri="{BB962C8B-B14F-4D97-AF65-F5344CB8AC3E}">
        <p14:creationId xmlns:p14="http://schemas.microsoft.com/office/powerpoint/2010/main" val="1293832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Introduction to Gatling and Advantages</a:t>
            </a:r>
            <a:endParaRPr lang="en-IN" dirty="0"/>
          </a:p>
        </p:txBody>
      </p:sp>
      <p:sp>
        <p:nvSpPr>
          <p:cNvPr id="5" name="Content Placeholder 4"/>
          <p:cNvSpPr>
            <a:spLocks noGrp="1"/>
          </p:cNvSpPr>
          <p:nvPr>
            <p:ph idx="1"/>
          </p:nvPr>
        </p:nvSpPr>
        <p:spPr/>
        <p:txBody>
          <a:bodyPr/>
          <a:lstStyle/>
          <a:p>
            <a:r>
              <a:rPr lang="en-IN" dirty="0"/>
              <a:t>DOWNLOAD GATLING AND START TESTING</a:t>
            </a:r>
          </a:p>
          <a:p>
            <a:r>
              <a:rPr lang="en-IN" dirty="0"/>
              <a:t>		</a:t>
            </a:r>
            <a:r>
              <a:rPr lang="en-IN" u="sng" dirty="0">
                <a:hlinkClick r:id="rId2"/>
              </a:rPr>
              <a:t>https://gatling.io/download/</a:t>
            </a:r>
            <a:endParaRPr lang="en-IN" dirty="0"/>
          </a:p>
          <a:p>
            <a:r>
              <a:rPr lang="en-IN" dirty="0"/>
              <a:t>SCRIPTING:</a:t>
            </a:r>
          </a:p>
          <a:p>
            <a:pPr lvl="1"/>
            <a:r>
              <a:rPr lang="en-IN" dirty="0"/>
              <a:t>Gatling simulation scripts are written in </a:t>
            </a:r>
            <a:r>
              <a:rPr lang="en-IN" dirty="0">
                <a:hlinkClick r:id="rId3"/>
              </a:rPr>
              <a:t>Scala</a:t>
            </a:r>
            <a:endParaRPr lang="en-IN" dirty="0"/>
          </a:p>
          <a:p>
            <a:pPr lvl="1"/>
            <a:r>
              <a:rPr lang="en-IN" dirty="0"/>
              <a:t>You can use all the basic functions of Gatling without knowing much about Scala</a:t>
            </a:r>
            <a:r>
              <a:rPr lang="en-IN" dirty="0" smtClean="0"/>
              <a:t>.</a:t>
            </a:r>
          </a:p>
          <a:p>
            <a:r>
              <a:rPr lang="en-IN" dirty="0" smtClean="0"/>
              <a:t>Component:</a:t>
            </a:r>
          </a:p>
          <a:p>
            <a:pPr lvl="1"/>
            <a:r>
              <a:rPr lang="en-IN" dirty="0"/>
              <a:t>r</a:t>
            </a:r>
            <a:r>
              <a:rPr lang="en-IN" dirty="0" smtClean="0"/>
              <a:t>ecorder .bat/recorder.sh</a:t>
            </a:r>
          </a:p>
          <a:p>
            <a:pPr lvl="1"/>
            <a:r>
              <a:rPr lang="en-IN" dirty="0" smtClean="0"/>
              <a:t>gatling.bat/gatling.sh</a:t>
            </a:r>
          </a:p>
          <a:p>
            <a:pPr lvl="1"/>
            <a:endParaRPr lang="en-IN" dirty="0" smtClean="0"/>
          </a:p>
          <a:p>
            <a:pPr lvl="1"/>
            <a:endParaRPr lang="en-IN" dirty="0" smtClean="0"/>
          </a:p>
          <a:p>
            <a:pPr lvl="1"/>
            <a:endParaRPr lang="en-IN" dirty="0" smtClean="0"/>
          </a:p>
        </p:txBody>
      </p:sp>
    </p:spTree>
    <p:extLst>
      <p:ext uri="{BB962C8B-B14F-4D97-AF65-F5344CB8AC3E}">
        <p14:creationId xmlns:p14="http://schemas.microsoft.com/office/powerpoint/2010/main" val="12899227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Gatling Conditions</a:t>
            </a:r>
          </a:p>
        </p:txBody>
      </p:sp>
      <p:sp>
        <p:nvSpPr>
          <p:cNvPr id="3" name="Content Placeholder 2"/>
          <p:cNvSpPr>
            <a:spLocks noGrp="1"/>
          </p:cNvSpPr>
          <p:nvPr>
            <p:ph idx="1"/>
          </p:nvPr>
        </p:nvSpPr>
        <p:spPr/>
        <p:txBody>
          <a:bodyPr/>
          <a:lstStyle/>
          <a:p>
            <a:r>
              <a:rPr lang="en-IN" dirty="0"/>
              <a:t> </a:t>
            </a: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261513689"/>
              </p:ext>
            </p:extLst>
          </p:nvPr>
        </p:nvGraphicFramePr>
        <p:xfrm>
          <a:off x="1285026" y="2160588"/>
          <a:ext cx="8129430" cy="3880773"/>
        </p:xfrm>
        <a:graphic>
          <a:graphicData uri="http://schemas.openxmlformats.org/drawingml/2006/table">
            <a:tbl>
              <a:tblPr firstRow="1" bandRow="1">
                <a:tableStyleId>{073A0DAA-6AF3-43AB-8588-CEC1D06C72B9}</a:tableStyleId>
              </a:tblPr>
              <a:tblGrid>
                <a:gridCol w="8129430"/>
              </a:tblGrid>
              <a:tr h="3880773">
                <a:tc>
                  <a:txBody>
                    <a:bodyPr/>
                    <a:lstStyle/>
                    <a:p>
                      <a:r>
                        <a:rPr lang="en-IN" sz="1800" kern="1200" dirty="0" err="1" smtClean="0">
                          <a:effectLst/>
                          <a:latin typeface="Book Antiqua" panose="02040602050305030304" pitchFamily="18" charset="0"/>
                        </a:rPr>
                        <a:t>val</a:t>
                      </a:r>
                      <a:r>
                        <a:rPr lang="en-IN" sz="1800" kern="1200" dirty="0" smtClean="0">
                          <a:effectLst/>
                          <a:latin typeface="Book Antiqua" panose="02040602050305030304" pitchFamily="18" charset="0"/>
                        </a:rPr>
                        <a:t> </a:t>
                      </a:r>
                      <a:r>
                        <a:rPr lang="en-IN" sz="1800" kern="1200" dirty="0" err="1" smtClean="0">
                          <a:effectLst/>
                          <a:latin typeface="Book Antiqua" panose="02040602050305030304" pitchFamily="18" charset="0"/>
                        </a:rPr>
                        <a:t>scn</a:t>
                      </a:r>
                      <a:r>
                        <a:rPr lang="en-IN" sz="1800" kern="1200" dirty="0" smtClean="0">
                          <a:effectLst/>
                          <a:latin typeface="Book Antiqua" panose="02040602050305030304" pitchFamily="18" charset="0"/>
                        </a:rPr>
                        <a:t> </a:t>
                      </a:r>
                      <a:r>
                        <a:rPr lang="en-IN" dirty="0" smtClean="0">
                          <a:latin typeface="Book Antiqua" panose="02040602050305030304" pitchFamily="18" charset="0"/>
                        </a:rPr>
                        <a:t>= scenario(</a:t>
                      </a:r>
                      <a:r>
                        <a:rPr lang="en-IN" sz="1800" kern="1200" dirty="0" smtClean="0">
                          <a:effectLst/>
                          <a:latin typeface="Book Antiqua" panose="02040602050305030304" pitchFamily="18" charset="0"/>
                        </a:rPr>
                        <a:t>"Demotest2"</a:t>
                      </a:r>
                      <a:r>
                        <a:rPr lang="en-IN" dirty="0" smtClean="0">
                          <a:latin typeface="Book Antiqua" panose="02040602050305030304" pitchFamily="18" charset="0"/>
                        </a:rPr>
                        <a:t>)</a:t>
                      </a:r>
                      <a:br>
                        <a:rPr lang="en-IN" dirty="0" smtClean="0">
                          <a:latin typeface="Book Antiqua" panose="02040602050305030304" pitchFamily="18" charset="0"/>
                        </a:rPr>
                      </a:br>
                      <a:r>
                        <a:rPr lang="en-IN" sz="2400" dirty="0" smtClean="0">
                          <a:latin typeface="Book Antiqua" panose="02040602050305030304" pitchFamily="18" charset="0"/>
                        </a:rPr>
                        <a:t>.</a:t>
                      </a:r>
                      <a:r>
                        <a:rPr lang="en-IN" sz="2400" dirty="0" smtClean="0">
                          <a:solidFill>
                            <a:srgbClr val="FFFF00"/>
                          </a:solidFill>
                          <a:latin typeface="Book Antiqua" panose="02040602050305030304" pitchFamily="18" charset="0"/>
                        </a:rPr>
                        <a:t>feed(csv(</a:t>
                      </a:r>
                      <a:r>
                        <a:rPr lang="en-IN" sz="2400" kern="1200" dirty="0" smtClean="0">
                          <a:solidFill>
                            <a:srgbClr val="FFFF00"/>
                          </a:solidFill>
                          <a:effectLst/>
                          <a:latin typeface="Book Antiqua" panose="02040602050305030304" pitchFamily="18" charset="0"/>
                        </a:rPr>
                        <a:t>"url.csv"</a:t>
                      </a:r>
                      <a:r>
                        <a:rPr lang="en-IN" sz="2400" dirty="0" smtClean="0">
                          <a:solidFill>
                            <a:srgbClr val="FFFF00"/>
                          </a:solidFill>
                          <a:latin typeface="Book Antiqua" panose="02040602050305030304" pitchFamily="18" charset="0"/>
                        </a:rPr>
                        <a:t>)).</a:t>
                      </a:r>
                      <a:r>
                        <a:rPr lang="en-IN" sz="2400" dirty="0" err="1" smtClean="0">
                          <a:solidFill>
                            <a:srgbClr val="FFFF00"/>
                          </a:solidFill>
                          <a:latin typeface="Book Antiqua" panose="02040602050305030304" pitchFamily="18" charset="0"/>
                        </a:rPr>
                        <a:t>doIfEquals</a:t>
                      </a:r>
                      <a:r>
                        <a:rPr lang="en-IN" sz="2400" dirty="0" smtClean="0">
                          <a:solidFill>
                            <a:srgbClr val="FFFF00"/>
                          </a:solidFill>
                          <a:latin typeface="Book Antiqua" panose="02040602050305030304" pitchFamily="18" charset="0"/>
                        </a:rPr>
                        <a:t>(</a:t>
                      </a:r>
                      <a:r>
                        <a:rPr lang="en-IN" sz="2400" kern="1200" dirty="0" smtClean="0">
                          <a:solidFill>
                            <a:srgbClr val="FFFF00"/>
                          </a:solidFill>
                          <a:effectLst/>
                          <a:latin typeface="Book Antiqua" panose="02040602050305030304" pitchFamily="18" charset="0"/>
                        </a:rPr>
                        <a:t>"${username}", "</a:t>
                      </a:r>
                      <a:r>
                        <a:rPr lang="en-IN" sz="2400" kern="1200" dirty="0" err="1" smtClean="0">
                          <a:solidFill>
                            <a:srgbClr val="FFFF00"/>
                          </a:solidFill>
                          <a:effectLst/>
                          <a:latin typeface="Book Antiqua" panose="02040602050305030304" pitchFamily="18" charset="0"/>
                        </a:rPr>
                        <a:t>Testlab</a:t>
                      </a:r>
                      <a:r>
                        <a:rPr lang="en-IN" sz="2400" kern="1200" dirty="0" smtClean="0">
                          <a:solidFill>
                            <a:srgbClr val="FFFF00"/>
                          </a:solidFill>
                          <a:effectLst/>
                          <a:latin typeface="Book Antiqua" panose="02040602050305030304" pitchFamily="18" charset="0"/>
                        </a:rPr>
                        <a:t>"</a:t>
                      </a:r>
                      <a:r>
                        <a:rPr lang="en-IN" sz="2400" dirty="0" smtClean="0">
                          <a:solidFill>
                            <a:srgbClr val="FFFF00"/>
                          </a:solidFill>
                          <a:latin typeface="Book Antiqua" panose="02040602050305030304" pitchFamily="18" charset="0"/>
                        </a:rPr>
                        <a:t>)</a:t>
                      </a:r>
                      <a:r>
                        <a:rPr lang="en-IN" dirty="0" smtClean="0">
                          <a:latin typeface="Book Antiqua" panose="02040602050305030304" pitchFamily="18" charset="0"/>
                        </a:rPr>
                        <a:t/>
                      </a:r>
                      <a:br>
                        <a:rPr lang="en-IN" dirty="0" smtClean="0">
                          <a:latin typeface="Book Antiqua" panose="02040602050305030304" pitchFamily="18" charset="0"/>
                        </a:rPr>
                      </a:br>
                      <a:r>
                        <a:rPr lang="en-IN" dirty="0" smtClean="0">
                          <a:latin typeface="Book Antiqua" panose="02040602050305030304" pitchFamily="18" charset="0"/>
                        </a:rPr>
                        <a:t> </a:t>
                      </a:r>
                      <a:r>
                        <a:rPr lang="en-IN" sz="1800" kern="1200" dirty="0" smtClean="0">
                          <a:effectLst/>
                          <a:latin typeface="Book Antiqua" panose="02040602050305030304" pitchFamily="18" charset="0"/>
                        </a:rPr>
                        <a:t>// </a:t>
                      </a:r>
                      <a:r>
                        <a:rPr lang="en-IN" sz="1800" kern="1200" dirty="0" err="1" smtClean="0">
                          <a:effectLst/>
                          <a:latin typeface="Book Antiqua" panose="02040602050305030304" pitchFamily="18" charset="0"/>
                        </a:rPr>
                        <a:t>LandingPage</a:t>
                      </a:r>
                      <a:r>
                        <a:rPr lang="en-IN" sz="1800" kern="1200" dirty="0" smtClean="0">
                          <a:effectLst/>
                          <a:latin typeface="Book Antiqua" panose="02040602050305030304" pitchFamily="18" charset="0"/>
                        </a:rPr>
                        <a:t/>
                      </a:r>
                      <a:br>
                        <a:rPr lang="en-IN" sz="1800" kern="1200" dirty="0" smtClean="0">
                          <a:effectLst/>
                          <a:latin typeface="Book Antiqua" panose="02040602050305030304" pitchFamily="18" charset="0"/>
                        </a:rPr>
                      </a:br>
                      <a:r>
                        <a:rPr lang="en-IN" sz="1800" kern="1200" dirty="0" smtClean="0">
                          <a:effectLst/>
                          <a:latin typeface="Book Antiqua" panose="02040602050305030304" pitchFamily="18" charset="0"/>
                        </a:rPr>
                        <a:t> </a:t>
                      </a:r>
                      <a:r>
                        <a:rPr lang="en-IN" dirty="0" smtClean="0">
                          <a:latin typeface="Book Antiqua" panose="02040602050305030304" pitchFamily="18" charset="0"/>
                        </a:rPr>
                        <a:t>{</a:t>
                      </a:r>
                      <a:br>
                        <a:rPr lang="en-IN" dirty="0" smtClean="0">
                          <a:latin typeface="Book Antiqua" panose="02040602050305030304" pitchFamily="18" charset="0"/>
                        </a:rPr>
                      </a:br>
                      <a:r>
                        <a:rPr lang="en-IN" dirty="0" smtClean="0">
                          <a:latin typeface="Book Antiqua" panose="02040602050305030304" pitchFamily="18" charset="0"/>
                        </a:rPr>
                        <a:t>  exec(http(</a:t>
                      </a:r>
                      <a:r>
                        <a:rPr lang="en-IN" sz="1800" kern="1200" dirty="0" smtClean="0">
                          <a:effectLst/>
                          <a:latin typeface="Book Antiqua" panose="02040602050305030304" pitchFamily="18" charset="0"/>
                        </a:rPr>
                        <a:t>"request_0"</a:t>
                      </a:r>
                      <a:r>
                        <a:rPr lang="en-IN" dirty="0" smtClean="0">
                          <a:latin typeface="Book Antiqua" panose="02040602050305030304" pitchFamily="18" charset="0"/>
                        </a:rPr>
                        <a:t>)</a:t>
                      </a:r>
                      <a:br>
                        <a:rPr lang="en-IN" dirty="0" smtClean="0">
                          <a:latin typeface="Book Antiqua" panose="02040602050305030304" pitchFamily="18" charset="0"/>
                        </a:rPr>
                      </a:br>
                      <a:r>
                        <a:rPr lang="en-IN" dirty="0" smtClean="0">
                          <a:latin typeface="Book Antiqua" panose="02040602050305030304" pitchFamily="18" charset="0"/>
                        </a:rPr>
                        <a:t>   .get(</a:t>
                      </a:r>
                      <a:r>
                        <a:rPr lang="en-IN" sz="1800" kern="1200" dirty="0" smtClean="0">
                          <a:effectLst/>
                          <a:latin typeface="Book Antiqua" panose="02040602050305030304" pitchFamily="18" charset="0"/>
                        </a:rPr>
                        <a:t>"/"</a:t>
                      </a:r>
                      <a:r>
                        <a:rPr lang="en-IN" dirty="0" smtClean="0">
                          <a:latin typeface="Book Antiqua" panose="02040602050305030304" pitchFamily="18" charset="0"/>
                        </a:rPr>
                        <a:t>)</a:t>
                      </a:r>
                      <a:br>
                        <a:rPr lang="en-IN" dirty="0" smtClean="0">
                          <a:latin typeface="Book Antiqua" panose="02040602050305030304" pitchFamily="18" charset="0"/>
                        </a:rPr>
                      </a:br>
                      <a:r>
                        <a:rPr lang="en-IN" dirty="0" smtClean="0">
                          <a:latin typeface="Book Antiqua" panose="02040602050305030304" pitchFamily="18" charset="0"/>
                        </a:rPr>
                        <a:t>   .resources(http(</a:t>
                      </a:r>
                      <a:r>
                        <a:rPr lang="en-IN" sz="1800" kern="1200" dirty="0" smtClean="0">
                          <a:effectLst/>
                          <a:latin typeface="Book Antiqua" panose="02040602050305030304" pitchFamily="18" charset="0"/>
                        </a:rPr>
                        <a:t>"request_1"</a:t>
                      </a:r>
                      <a:r>
                        <a:rPr lang="en-IN" dirty="0" smtClean="0">
                          <a:latin typeface="Book Antiqua" panose="02040602050305030304" pitchFamily="18" charset="0"/>
                        </a:rPr>
                        <a:t>)</a:t>
                      </a:r>
                      <a:br>
                        <a:rPr lang="en-IN" dirty="0" smtClean="0">
                          <a:latin typeface="Book Antiqua" panose="02040602050305030304" pitchFamily="18" charset="0"/>
                        </a:rPr>
                      </a:br>
                      <a:r>
                        <a:rPr lang="en-IN" dirty="0" smtClean="0">
                          <a:latin typeface="Book Antiqua" panose="02040602050305030304" pitchFamily="18" charset="0"/>
                        </a:rPr>
                        <a:t>    .get(</a:t>
                      </a:r>
                      <a:r>
                        <a:rPr lang="en-IN" sz="1800" kern="1200" dirty="0" smtClean="0">
                          <a:effectLst/>
                          <a:latin typeface="Book Antiqua" panose="02040602050305030304" pitchFamily="18" charset="0"/>
                        </a:rPr>
                        <a:t>"/black"</a:t>
                      </a:r>
                      <a:r>
                        <a:rPr lang="en-IN" dirty="0" smtClean="0">
                          <a:latin typeface="Book Antiqua" panose="02040602050305030304" pitchFamily="18" charset="0"/>
                        </a:rPr>
                        <a:t>)</a:t>
                      </a:r>
                      <a:br>
                        <a:rPr lang="en-IN" dirty="0" smtClean="0">
                          <a:latin typeface="Book Antiqua" panose="02040602050305030304" pitchFamily="18" charset="0"/>
                        </a:rPr>
                      </a:br>
                      <a:r>
                        <a:rPr lang="en-IN" dirty="0" smtClean="0">
                          <a:latin typeface="Book Antiqua" panose="02040602050305030304" pitchFamily="18" charset="0"/>
                        </a:rPr>
                        <a:t>    .headers(</a:t>
                      </a:r>
                      <a:r>
                        <a:rPr lang="en-IN" sz="1800" kern="1200" dirty="0" smtClean="0">
                          <a:effectLst/>
                          <a:latin typeface="Book Antiqua" panose="02040602050305030304" pitchFamily="18" charset="0"/>
                        </a:rPr>
                        <a:t>headers_1</a:t>
                      </a:r>
                      <a:r>
                        <a:rPr lang="en-IN" dirty="0" smtClean="0">
                          <a:latin typeface="Book Antiqua" panose="02040602050305030304" pitchFamily="18" charset="0"/>
                        </a:rPr>
                        <a:t>)</a:t>
                      </a:r>
                      <a:br>
                        <a:rPr lang="en-IN" dirty="0" smtClean="0">
                          <a:latin typeface="Book Antiqua" panose="02040602050305030304" pitchFamily="18" charset="0"/>
                        </a:rPr>
                      </a:br>
                      <a:r>
                        <a:rPr lang="en-IN" dirty="0" smtClean="0">
                          <a:latin typeface="Book Antiqua" panose="02040602050305030304" pitchFamily="18" charset="0"/>
                        </a:rPr>
                        <a:t>    .check(</a:t>
                      </a:r>
                      <a:r>
                        <a:rPr lang="en-IN" sz="1800" kern="1200" dirty="0" smtClean="0">
                          <a:effectLst/>
                          <a:latin typeface="Book Antiqua" panose="02040602050305030304" pitchFamily="18" charset="0"/>
                        </a:rPr>
                        <a:t>status</a:t>
                      </a:r>
                      <a:r>
                        <a:rPr lang="en-IN" dirty="0" smtClean="0">
                          <a:latin typeface="Book Antiqua" panose="02040602050305030304" pitchFamily="18" charset="0"/>
                        </a:rPr>
                        <a:t>.is(</a:t>
                      </a:r>
                      <a:r>
                        <a:rPr lang="en-IN" sz="1800" kern="1200" dirty="0" smtClean="0">
                          <a:effectLst/>
                          <a:latin typeface="Book Antiqua" panose="02040602050305030304" pitchFamily="18" charset="0"/>
                        </a:rPr>
                        <a:t>404</a:t>
                      </a:r>
                      <a:r>
                        <a:rPr lang="en-IN" dirty="0" smtClean="0">
                          <a:latin typeface="Book Antiqua" panose="02040602050305030304" pitchFamily="18" charset="0"/>
                        </a:rPr>
                        <a:t>))))</a:t>
                      </a:r>
                      <a:br>
                        <a:rPr lang="en-IN" dirty="0" smtClean="0">
                          <a:latin typeface="Book Antiqua" panose="02040602050305030304" pitchFamily="18" charset="0"/>
                        </a:rPr>
                      </a:br>
                      <a:r>
                        <a:rPr lang="en-IN" dirty="0" smtClean="0">
                          <a:latin typeface="Book Antiqua" panose="02040602050305030304" pitchFamily="18" charset="0"/>
                        </a:rPr>
                        <a:t>   .pause(</a:t>
                      </a:r>
                      <a:r>
                        <a:rPr lang="en-IN" sz="1800" kern="1200" dirty="0" smtClean="0">
                          <a:effectLst/>
                          <a:latin typeface="Book Antiqua" panose="02040602050305030304" pitchFamily="18" charset="0"/>
                        </a:rPr>
                        <a:t>5</a:t>
                      </a:r>
                      <a:r>
                        <a:rPr lang="en-IN" dirty="0" smtClean="0">
                          <a:latin typeface="Book Antiqua" panose="02040602050305030304" pitchFamily="18" charset="0"/>
                        </a:rPr>
                        <a:t>)</a:t>
                      </a:r>
                    </a:p>
                    <a:p>
                      <a:r>
                        <a:rPr lang="en-IN" dirty="0" smtClean="0">
                          <a:latin typeface="Book Antiqua" panose="02040602050305030304" pitchFamily="18" charset="0"/>
                        </a:rPr>
                        <a:t>…..</a:t>
                      </a:r>
                    </a:p>
                    <a:p>
                      <a:r>
                        <a:rPr lang="en-IN" dirty="0" smtClean="0">
                          <a:latin typeface="Book Antiqua" panose="02040602050305030304" pitchFamily="18" charset="0"/>
                        </a:rPr>
                        <a:t>….</a:t>
                      </a:r>
                      <a:endParaRPr lang="en-IN" dirty="0">
                        <a:latin typeface="Book Antiqua" panose="02040602050305030304" pitchFamily="18" charset="0"/>
                      </a:endParaRPr>
                    </a:p>
                  </a:txBody>
                  <a:tcPr/>
                </a:tc>
              </a:tr>
            </a:tbl>
          </a:graphicData>
        </a:graphic>
      </p:graphicFrame>
    </p:spTree>
    <p:extLst>
      <p:ext uri="{BB962C8B-B14F-4D97-AF65-F5344CB8AC3E}">
        <p14:creationId xmlns:p14="http://schemas.microsoft.com/office/powerpoint/2010/main" val="9385160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lstStyle/>
          <a:p>
            <a:r>
              <a:rPr lang="en-IN" dirty="0" smtClean="0"/>
              <a:t>Gatling : Condition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43666719"/>
              </p:ext>
            </p:extLst>
          </p:nvPr>
        </p:nvGraphicFramePr>
        <p:xfrm>
          <a:off x="677690" y="1671191"/>
          <a:ext cx="8596312" cy="4450080"/>
        </p:xfrm>
        <a:graphic>
          <a:graphicData uri="http://schemas.openxmlformats.org/drawingml/2006/table">
            <a:tbl>
              <a:tblPr firstRow="1" bandRow="1">
                <a:tableStyleId>{073A0DAA-6AF3-43AB-8588-CEC1D06C72B9}</a:tableStyleId>
              </a:tblPr>
              <a:tblGrid>
                <a:gridCol w="8596312"/>
              </a:tblGrid>
              <a:tr h="370840">
                <a:tc>
                  <a:txBody>
                    <a:bodyPr/>
                    <a:lstStyle/>
                    <a:p>
                      <a:r>
                        <a:rPr lang="en-IN" sz="1800" b="0" kern="1200" dirty="0" err="1" smtClean="0">
                          <a:solidFill>
                            <a:schemeClr val="lt1"/>
                          </a:solidFill>
                          <a:effectLst/>
                          <a:latin typeface="Book Antiqua" panose="02040602050305030304" pitchFamily="18" charset="0"/>
                          <a:ea typeface="+mn-ea"/>
                          <a:cs typeface="+mn-cs"/>
                        </a:rPr>
                        <a:t>def</a:t>
                      </a:r>
                      <a:r>
                        <a:rPr lang="en-IN" sz="1800" b="0" kern="1200" dirty="0" smtClean="0">
                          <a:solidFill>
                            <a:schemeClr val="lt1"/>
                          </a:solidFill>
                          <a:effectLst/>
                          <a:latin typeface="Book Antiqua" panose="02040602050305030304" pitchFamily="18" charset="0"/>
                          <a:ea typeface="+mn-ea"/>
                          <a:cs typeface="+mn-cs"/>
                        </a:rPr>
                        <a:t> </a:t>
                      </a:r>
                      <a:r>
                        <a:rPr lang="en-IN" sz="1800" b="0" kern="1200" dirty="0" err="1" smtClean="0">
                          <a:solidFill>
                            <a:schemeClr val="lt1"/>
                          </a:solidFill>
                          <a:effectLst/>
                          <a:latin typeface="Book Antiqua" panose="02040602050305030304" pitchFamily="18" charset="0"/>
                          <a:ea typeface="+mn-ea"/>
                          <a:cs typeface="+mn-cs"/>
                        </a:rPr>
                        <a:t>RValue</a:t>
                      </a:r>
                      <a:r>
                        <a:rPr lang="en-IN" b="0" dirty="0" smtClean="0">
                          <a:latin typeface="Book Antiqua" panose="02040602050305030304" pitchFamily="18" charset="0"/>
                        </a:rPr>
                        <a:t>(): </a:t>
                      </a:r>
                      <a:r>
                        <a:rPr lang="en-IN" sz="1800" b="0" kern="1200" dirty="0" smtClean="0">
                          <a:solidFill>
                            <a:schemeClr val="lt1"/>
                          </a:solidFill>
                          <a:effectLst/>
                          <a:latin typeface="Book Antiqua" panose="02040602050305030304" pitchFamily="18" charset="0"/>
                          <a:ea typeface="+mn-ea"/>
                          <a:cs typeface="+mn-cs"/>
                        </a:rPr>
                        <a:t>String </a:t>
                      </a:r>
                      <a:r>
                        <a:rPr lang="en-IN" b="0" dirty="0" smtClean="0">
                          <a:latin typeface="Book Antiqua" panose="02040602050305030304" pitchFamily="18" charset="0"/>
                        </a:rPr>
                        <a:t>= {</a:t>
                      </a:r>
                      <a:br>
                        <a:rPr lang="en-IN" b="0" dirty="0" smtClean="0">
                          <a:latin typeface="Book Antiqua" panose="02040602050305030304" pitchFamily="18" charset="0"/>
                        </a:rPr>
                      </a:br>
                      <a:r>
                        <a:rPr lang="en-IN" b="0" dirty="0" smtClean="0">
                          <a:latin typeface="Book Antiqua" panose="02040602050305030304" pitchFamily="18" charset="0"/>
                        </a:rPr>
                        <a:t> </a:t>
                      </a:r>
                      <a:r>
                        <a:rPr lang="en-IN" sz="1800" b="0" kern="1200" dirty="0" err="1" smtClean="0">
                          <a:solidFill>
                            <a:schemeClr val="lt1"/>
                          </a:solidFill>
                          <a:effectLst/>
                          <a:latin typeface="Book Antiqua" panose="02040602050305030304" pitchFamily="18" charset="0"/>
                          <a:ea typeface="+mn-ea"/>
                          <a:cs typeface="+mn-cs"/>
                        </a:rPr>
                        <a:t>var</a:t>
                      </a:r>
                      <a:r>
                        <a:rPr lang="en-IN" sz="1800" b="0" kern="1200" dirty="0" smtClean="0">
                          <a:solidFill>
                            <a:schemeClr val="lt1"/>
                          </a:solidFill>
                          <a:effectLst/>
                          <a:latin typeface="Book Antiqua" panose="02040602050305030304" pitchFamily="18" charset="0"/>
                          <a:ea typeface="+mn-ea"/>
                          <a:cs typeface="+mn-cs"/>
                        </a:rPr>
                        <a:t> </a:t>
                      </a:r>
                      <a:r>
                        <a:rPr lang="en-IN" b="0" dirty="0" err="1" smtClean="0">
                          <a:latin typeface="Book Antiqua" panose="02040602050305030304" pitchFamily="18" charset="0"/>
                        </a:rPr>
                        <a:t>tempRandom</a:t>
                      </a:r>
                      <a:r>
                        <a:rPr lang="en-IN" b="0" dirty="0" smtClean="0">
                          <a:latin typeface="Book Antiqua" panose="02040602050305030304" pitchFamily="18" charset="0"/>
                        </a:rPr>
                        <a:t> = </a:t>
                      </a:r>
                      <a:r>
                        <a:rPr lang="en-IN" b="0" dirty="0" err="1" smtClean="0">
                          <a:latin typeface="Book Antiqua" panose="02040602050305030304" pitchFamily="18" charset="0"/>
                        </a:rPr>
                        <a:t>Random.nextInt</a:t>
                      </a:r>
                      <a:r>
                        <a:rPr lang="en-IN" b="0" dirty="0" smtClean="0">
                          <a:latin typeface="Book Antiqua" panose="02040602050305030304" pitchFamily="18" charset="0"/>
                        </a:rPr>
                        <a:t>(</a:t>
                      </a:r>
                      <a:r>
                        <a:rPr lang="en-IN" sz="1800" b="0" kern="1200" dirty="0" smtClean="0">
                          <a:solidFill>
                            <a:schemeClr val="lt1"/>
                          </a:solidFill>
                          <a:effectLst/>
                          <a:latin typeface="Book Antiqua" panose="02040602050305030304" pitchFamily="18" charset="0"/>
                          <a:ea typeface="+mn-ea"/>
                          <a:cs typeface="+mn-cs"/>
                        </a:rPr>
                        <a:t>100</a:t>
                      </a:r>
                      <a:r>
                        <a:rPr lang="en-IN" b="0" dirty="0" smtClean="0">
                          <a:latin typeface="Book Antiqua" panose="02040602050305030304" pitchFamily="18" charset="0"/>
                        </a:rPr>
                        <a:t>).</a:t>
                      </a:r>
                      <a:r>
                        <a:rPr lang="en-IN" b="0" dirty="0" err="1" smtClean="0">
                          <a:latin typeface="Book Antiqua" panose="02040602050305030304" pitchFamily="18" charset="0"/>
                        </a:rPr>
                        <a:t>toInt</a:t>
                      </a:r>
                      <a:r>
                        <a:rPr lang="en-IN" b="0" dirty="0" smtClean="0">
                          <a:latin typeface="Book Antiqua" panose="02040602050305030304" pitchFamily="18" charset="0"/>
                        </a:rPr>
                        <a:t/>
                      </a:r>
                      <a:br>
                        <a:rPr lang="en-IN" b="0" dirty="0" smtClean="0">
                          <a:latin typeface="Book Antiqua" panose="02040602050305030304" pitchFamily="18" charset="0"/>
                        </a:rPr>
                      </a:br>
                      <a:r>
                        <a:rPr lang="en-IN" b="0" dirty="0" smtClean="0">
                          <a:latin typeface="Book Antiqua" panose="02040602050305030304" pitchFamily="18" charset="0"/>
                        </a:rPr>
                        <a:t> </a:t>
                      </a:r>
                      <a:r>
                        <a:rPr lang="en-IN" sz="1800" b="0" kern="1200" dirty="0" smtClean="0">
                          <a:solidFill>
                            <a:schemeClr val="lt1"/>
                          </a:solidFill>
                          <a:effectLst/>
                          <a:latin typeface="Book Antiqua" panose="02040602050305030304" pitchFamily="18" charset="0"/>
                          <a:ea typeface="+mn-ea"/>
                          <a:cs typeface="+mn-cs"/>
                        </a:rPr>
                        <a:t>if </a:t>
                      </a:r>
                      <a:r>
                        <a:rPr lang="en-IN" b="0" dirty="0" smtClean="0">
                          <a:latin typeface="Book Antiqua" panose="02040602050305030304" pitchFamily="18" charset="0"/>
                        </a:rPr>
                        <a:t>(</a:t>
                      </a:r>
                      <a:r>
                        <a:rPr lang="en-IN" b="0" dirty="0" err="1" smtClean="0">
                          <a:latin typeface="Book Antiqua" panose="02040602050305030304" pitchFamily="18" charset="0"/>
                        </a:rPr>
                        <a:t>tempRandom</a:t>
                      </a:r>
                      <a:r>
                        <a:rPr lang="en-IN" b="0" dirty="0" smtClean="0">
                          <a:latin typeface="Book Antiqua" panose="02040602050305030304" pitchFamily="18" charset="0"/>
                        </a:rPr>
                        <a:t> &lt; </a:t>
                      </a:r>
                      <a:r>
                        <a:rPr lang="en-IN" sz="1800" b="0" kern="1200" dirty="0" smtClean="0">
                          <a:solidFill>
                            <a:schemeClr val="lt1"/>
                          </a:solidFill>
                          <a:effectLst/>
                          <a:latin typeface="Book Antiqua" panose="02040602050305030304" pitchFamily="18" charset="0"/>
                          <a:ea typeface="+mn-ea"/>
                          <a:cs typeface="+mn-cs"/>
                        </a:rPr>
                        <a:t>30</a:t>
                      </a:r>
                      <a:r>
                        <a:rPr lang="en-IN" b="0" dirty="0" smtClean="0">
                          <a:latin typeface="Book Antiqua" panose="02040602050305030304" pitchFamily="18" charset="0"/>
                        </a:rPr>
                        <a:t>) </a:t>
                      </a:r>
                      <a:r>
                        <a:rPr lang="en-IN" sz="1800" b="0" kern="1200" dirty="0" smtClean="0">
                          <a:solidFill>
                            <a:schemeClr val="lt1"/>
                          </a:solidFill>
                          <a:effectLst/>
                          <a:latin typeface="Book Antiqua" panose="02040602050305030304" pitchFamily="18" charset="0"/>
                          <a:ea typeface="+mn-ea"/>
                          <a:cs typeface="+mn-cs"/>
                        </a:rPr>
                        <a:t>return "1"</a:t>
                      </a:r>
                      <a:br>
                        <a:rPr lang="en-IN" sz="1800" b="0" kern="1200" dirty="0" smtClean="0">
                          <a:solidFill>
                            <a:schemeClr val="lt1"/>
                          </a:solidFill>
                          <a:effectLst/>
                          <a:latin typeface="Book Antiqua" panose="02040602050305030304" pitchFamily="18" charset="0"/>
                          <a:ea typeface="+mn-ea"/>
                          <a:cs typeface="+mn-cs"/>
                        </a:rPr>
                      </a:br>
                      <a:r>
                        <a:rPr lang="en-IN" sz="1800" b="0" kern="1200" dirty="0" smtClean="0">
                          <a:solidFill>
                            <a:schemeClr val="lt1"/>
                          </a:solidFill>
                          <a:effectLst/>
                          <a:latin typeface="Book Antiqua" panose="02040602050305030304" pitchFamily="18" charset="0"/>
                          <a:ea typeface="+mn-ea"/>
                          <a:cs typeface="+mn-cs"/>
                        </a:rPr>
                        <a:t> else if </a:t>
                      </a:r>
                      <a:r>
                        <a:rPr lang="en-IN" b="0" dirty="0" smtClean="0">
                          <a:latin typeface="Book Antiqua" panose="02040602050305030304" pitchFamily="18" charset="0"/>
                        </a:rPr>
                        <a:t>(</a:t>
                      </a:r>
                      <a:r>
                        <a:rPr lang="en-IN" b="0" dirty="0" err="1" smtClean="0">
                          <a:latin typeface="Book Antiqua" panose="02040602050305030304" pitchFamily="18" charset="0"/>
                        </a:rPr>
                        <a:t>tempRandom</a:t>
                      </a:r>
                      <a:r>
                        <a:rPr lang="en-IN" b="0" dirty="0" smtClean="0">
                          <a:latin typeface="Book Antiqua" panose="02040602050305030304" pitchFamily="18" charset="0"/>
                        </a:rPr>
                        <a:t> &lt; </a:t>
                      </a:r>
                      <a:r>
                        <a:rPr lang="en-IN" sz="1800" b="0" kern="1200" dirty="0" smtClean="0">
                          <a:solidFill>
                            <a:schemeClr val="lt1"/>
                          </a:solidFill>
                          <a:effectLst/>
                          <a:latin typeface="Book Antiqua" panose="02040602050305030304" pitchFamily="18" charset="0"/>
                          <a:ea typeface="+mn-ea"/>
                          <a:cs typeface="+mn-cs"/>
                        </a:rPr>
                        <a:t>49</a:t>
                      </a:r>
                      <a:r>
                        <a:rPr lang="en-IN" b="0" dirty="0" smtClean="0">
                          <a:latin typeface="Book Antiqua" panose="02040602050305030304" pitchFamily="18" charset="0"/>
                        </a:rPr>
                        <a:t>) </a:t>
                      </a:r>
                      <a:r>
                        <a:rPr lang="en-IN" sz="1800" b="0" kern="1200" dirty="0" smtClean="0">
                          <a:solidFill>
                            <a:schemeClr val="lt1"/>
                          </a:solidFill>
                          <a:effectLst/>
                          <a:latin typeface="Book Antiqua" panose="02040602050305030304" pitchFamily="18" charset="0"/>
                          <a:ea typeface="+mn-ea"/>
                          <a:cs typeface="+mn-cs"/>
                        </a:rPr>
                        <a:t>return "2"</a:t>
                      </a:r>
                      <a:br>
                        <a:rPr lang="en-IN" sz="1800" b="0" kern="1200" dirty="0" smtClean="0">
                          <a:solidFill>
                            <a:schemeClr val="lt1"/>
                          </a:solidFill>
                          <a:effectLst/>
                          <a:latin typeface="Book Antiqua" panose="02040602050305030304" pitchFamily="18" charset="0"/>
                          <a:ea typeface="+mn-ea"/>
                          <a:cs typeface="+mn-cs"/>
                        </a:rPr>
                      </a:br>
                      <a:r>
                        <a:rPr lang="en-IN" sz="1800" b="0" kern="1200" dirty="0" smtClean="0">
                          <a:solidFill>
                            <a:schemeClr val="lt1"/>
                          </a:solidFill>
                          <a:effectLst/>
                          <a:latin typeface="Book Antiqua" panose="02040602050305030304" pitchFamily="18" charset="0"/>
                          <a:ea typeface="+mn-ea"/>
                          <a:cs typeface="+mn-cs"/>
                        </a:rPr>
                        <a:t> else return "3"</a:t>
                      </a:r>
                      <a:br>
                        <a:rPr lang="en-IN" sz="1800" b="0" kern="1200" dirty="0" smtClean="0">
                          <a:solidFill>
                            <a:schemeClr val="lt1"/>
                          </a:solidFill>
                          <a:effectLst/>
                          <a:latin typeface="Book Antiqua" panose="02040602050305030304" pitchFamily="18" charset="0"/>
                          <a:ea typeface="+mn-ea"/>
                          <a:cs typeface="+mn-cs"/>
                        </a:rPr>
                      </a:br>
                      <a:r>
                        <a:rPr lang="en-IN" b="0" dirty="0" smtClean="0">
                          <a:latin typeface="Book Antiqua" panose="02040602050305030304" pitchFamily="18" charset="0"/>
                        </a:rPr>
                        <a:t>}</a:t>
                      </a:r>
                      <a:br>
                        <a:rPr lang="en-IN" b="0" dirty="0" smtClean="0">
                          <a:latin typeface="Book Antiqua" panose="02040602050305030304" pitchFamily="18" charset="0"/>
                        </a:rPr>
                      </a:br>
                      <a:r>
                        <a:rPr lang="en-IN" b="0" dirty="0" smtClean="0">
                          <a:latin typeface="Book Antiqua" panose="02040602050305030304" pitchFamily="18" charset="0"/>
                        </a:rPr>
                        <a:t/>
                      </a:r>
                      <a:br>
                        <a:rPr lang="en-IN" b="0" dirty="0" smtClean="0">
                          <a:latin typeface="Book Antiqua" panose="02040602050305030304" pitchFamily="18" charset="0"/>
                        </a:rPr>
                      </a:br>
                      <a:r>
                        <a:rPr lang="en-IN" sz="1800" b="0" kern="1200" dirty="0" err="1" smtClean="0">
                          <a:solidFill>
                            <a:schemeClr val="lt1"/>
                          </a:solidFill>
                          <a:effectLst/>
                          <a:latin typeface="Book Antiqua" panose="02040602050305030304" pitchFamily="18" charset="0"/>
                          <a:ea typeface="+mn-ea"/>
                          <a:cs typeface="+mn-cs"/>
                        </a:rPr>
                        <a:t>val</a:t>
                      </a:r>
                      <a:r>
                        <a:rPr lang="en-IN" sz="1800" b="0" kern="1200" dirty="0" smtClean="0">
                          <a:solidFill>
                            <a:schemeClr val="lt1"/>
                          </a:solidFill>
                          <a:effectLst/>
                          <a:latin typeface="Book Antiqua" panose="02040602050305030304" pitchFamily="18" charset="0"/>
                          <a:ea typeface="+mn-ea"/>
                          <a:cs typeface="+mn-cs"/>
                        </a:rPr>
                        <a:t> </a:t>
                      </a:r>
                      <a:r>
                        <a:rPr lang="en-IN" sz="1800" b="0" i="1" kern="1200" dirty="0" err="1" smtClean="0">
                          <a:solidFill>
                            <a:schemeClr val="lt1"/>
                          </a:solidFill>
                          <a:effectLst/>
                          <a:latin typeface="Book Antiqua" panose="02040602050305030304" pitchFamily="18" charset="0"/>
                          <a:ea typeface="+mn-ea"/>
                          <a:cs typeface="+mn-cs"/>
                        </a:rPr>
                        <a:t>logintest</a:t>
                      </a:r>
                      <a:r>
                        <a:rPr lang="en-IN" sz="1800" b="0" i="1" kern="1200" dirty="0" smtClean="0">
                          <a:solidFill>
                            <a:schemeClr val="lt1"/>
                          </a:solidFill>
                          <a:effectLst/>
                          <a:latin typeface="Book Antiqua" panose="02040602050305030304" pitchFamily="18" charset="0"/>
                          <a:ea typeface="+mn-ea"/>
                          <a:cs typeface="+mn-cs"/>
                        </a:rPr>
                        <a:t> </a:t>
                      </a:r>
                      <a:r>
                        <a:rPr lang="en-IN" b="0" dirty="0" smtClean="0">
                          <a:latin typeface="Book Antiqua" panose="02040602050305030304" pitchFamily="18" charset="0"/>
                        </a:rPr>
                        <a:t>= scenario(</a:t>
                      </a:r>
                      <a:r>
                        <a:rPr lang="en-IN" sz="1800" b="0" kern="1200" dirty="0" smtClean="0">
                          <a:solidFill>
                            <a:schemeClr val="lt1"/>
                          </a:solidFill>
                          <a:effectLst/>
                          <a:latin typeface="Book Antiqua" panose="02040602050305030304" pitchFamily="18" charset="0"/>
                          <a:ea typeface="+mn-ea"/>
                          <a:cs typeface="+mn-cs"/>
                        </a:rPr>
                        <a:t>"name"</a:t>
                      </a:r>
                      <a:r>
                        <a:rPr lang="en-IN" b="0" dirty="0" smtClean="0">
                          <a:latin typeface="Book Antiqua" panose="02040602050305030304" pitchFamily="18" charset="0"/>
                        </a:rPr>
                        <a:t>).repeat(</a:t>
                      </a:r>
                      <a:r>
                        <a:rPr lang="en-IN" sz="1800" b="0" kern="1200" dirty="0" smtClean="0">
                          <a:solidFill>
                            <a:schemeClr val="lt1"/>
                          </a:solidFill>
                          <a:effectLst/>
                          <a:latin typeface="Book Antiqua" panose="02040602050305030304" pitchFamily="18" charset="0"/>
                          <a:ea typeface="+mn-ea"/>
                          <a:cs typeface="+mn-cs"/>
                        </a:rPr>
                        <a:t>10</a:t>
                      </a:r>
                      <a:r>
                        <a:rPr lang="en-IN" b="0" dirty="0" smtClean="0">
                          <a:latin typeface="Book Antiqua" panose="02040602050305030304" pitchFamily="18" charset="0"/>
                        </a:rPr>
                        <a:t>) {</a:t>
                      </a:r>
                      <a:br>
                        <a:rPr lang="en-IN" b="0" dirty="0" smtClean="0">
                          <a:latin typeface="Book Antiqua" panose="02040602050305030304" pitchFamily="18" charset="0"/>
                        </a:rPr>
                      </a:br>
                      <a:r>
                        <a:rPr lang="en-IN" b="0" dirty="0" smtClean="0">
                          <a:latin typeface="Book Antiqua" panose="02040602050305030304" pitchFamily="18" charset="0"/>
                        </a:rPr>
                        <a:t> </a:t>
                      </a:r>
                      <a:r>
                        <a:rPr lang="en-IN" b="1" dirty="0" err="1" smtClean="0">
                          <a:solidFill>
                            <a:srgbClr val="FFFF00"/>
                          </a:solidFill>
                          <a:latin typeface="Book Antiqua" panose="02040602050305030304" pitchFamily="18" charset="0"/>
                        </a:rPr>
                        <a:t>doSwitch</a:t>
                      </a:r>
                      <a:r>
                        <a:rPr lang="en-IN" b="1" dirty="0" smtClean="0">
                          <a:solidFill>
                            <a:srgbClr val="FFFF00"/>
                          </a:solidFill>
                          <a:latin typeface="Book Antiqua" panose="02040602050305030304" pitchFamily="18" charset="0"/>
                        </a:rPr>
                        <a:t>(</a:t>
                      </a:r>
                      <a:r>
                        <a:rPr lang="en-IN" b="1" dirty="0" err="1" smtClean="0">
                          <a:solidFill>
                            <a:srgbClr val="FFFF00"/>
                          </a:solidFill>
                          <a:latin typeface="Book Antiqua" panose="02040602050305030304" pitchFamily="18" charset="0"/>
                        </a:rPr>
                        <a:t>RValue</a:t>
                      </a:r>
                      <a:r>
                        <a:rPr lang="en-IN" b="1" dirty="0" smtClean="0">
                          <a:solidFill>
                            <a:srgbClr val="FFFF00"/>
                          </a:solidFill>
                          <a:latin typeface="Book Antiqua" panose="02040602050305030304" pitchFamily="18" charset="0"/>
                        </a:rPr>
                        <a:t>())</a:t>
                      </a:r>
                      <a:r>
                        <a:rPr lang="en-IN" b="0" dirty="0" smtClean="0">
                          <a:latin typeface="Book Antiqua" panose="02040602050305030304" pitchFamily="18" charset="0"/>
                        </a:rPr>
                        <a:t>(</a:t>
                      </a:r>
                      <a:br>
                        <a:rPr lang="en-IN" b="0" dirty="0" smtClean="0">
                          <a:latin typeface="Book Antiqua" panose="02040602050305030304" pitchFamily="18" charset="0"/>
                        </a:rPr>
                      </a:br>
                      <a:r>
                        <a:rPr lang="en-IN" b="0" dirty="0" smtClean="0">
                          <a:latin typeface="Book Antiqua" panose="02040602050305030304" pitchFamily="18" charset="0"/>
                        </a:rPr>
                        <a:t>  </a:t>
                      </a:r>
                      <a:r>
                        <a:rPr lang="en-IN" sz="1800" b="0" kern="1200" dirty="0" smtClean="0">
                          <a:solidFill>
                            <a:schemeClr val="lt1"/>
                          </a:solidFill>
                          <a:effectLst/>
                          <a:latin typeface="Book Antiqua" panose="02040602050305030304" pitchFamily="18" charset="0"/>
                          <a:ea typeface="+mn-ea"/>
                          <a:cs typeface="+mn-cs"/>
                        </a:rPr>
                        <a:t>1 </a:t>
                      </a:r>
                      <a:r>
                        <a:rPr lang="en-IN" b="0" dirty="0" smtClean="0">
                          <a:latin typeface="Book Antiqua" panose="02040602050305030304" pitchFamily="18" charset="0"/>
                        </a:rPr>
                        <a:t>-&gt; exec(</a:t>
                      </a:r>
                      <a:r>
                        <a:rPr lang="en-IN" b="0" dirty="0" err="1" smtClean="0">
                          <a:latin typeface="Book Antiqua" panose="02040602050305030304" pitchFamily="18" charset="0"/>
                        </a:rPr>
                        <a:t>Landing.</a:t>
                      </a:r>
                      <a:r>
                        <a:rPr lang="en-IN" sz="1800" b="0" i="1" kern="1200" dirty="0" err="1" smtClean="0">
                          <a:solidFill>
                            <a:schemeClr val="lt1"/>
                          </a:solidFill>
                          <a:effectLst/>
                          <a:latin typeface="Book Antiqua" panose="02040602050305030304" pitchFamily="18" charset="0"/>
                          <a:ea typeface="+mn-ea"/>
                          <a:cs typeface="+mn-cs"/>
                        </a:rPr>
                        <a:t>landing</a:t>
                      </a:r>
                      <a:r>
                        <a:rPr lang="en-IN" b="0" dirty="0" smtClean="0">
                          <a:latin typeface="Book Antiqua" panose="02040602050305030304" pitchFamily="18" charset="0"/>
                        </a:rPr>
                        <a:t>)</a:t>
                      </a:r>
                      <a:r>
                        <a:rPr lang="en-IN" sz="1800" b="0" kern="1200" dirty="0" smtClean="0">
                          <a:solidFill>
                            <a:schemeClr val="lt1"/>
                          </a:solidFill>
                          <a:effectLst/>
                          <a:latin typeface="Book Antiqua" panose="02040602050305030304" pitchFamily="18" charset="0"/>
                          <a:ea typeface="+mn-ea"/>
                          <a:cs typeface="+mn-cs"/>
                        </a:rPr>
                        <a:t>,</a:t>
                      </a:r>
                      <a:br>
                        <a:rPr lang="en-IN" sz="1800" b="0" kern="1200" dirty="0" smtClean="0">
                          <a:solidFill>
                            <a:schemeClr val="lt1"/>
                          </a:solidFill>
                          <a:effectLst/>
                          <a:latin typeface="Book Antiqua" panose="02040602050305030304" pitchFamily="18" charset="0"/>
                          <a:ea typeface="+mn-ea"/>
                          <a:cs typeface="+mn-cs"/>
                        </a:rPr>
                      </a:br>
                      <a:r>
                        <a:rPr lang="en-IN" sz="1800" b="0" kern="1200" dirty="0" smtClean="0">
                          <a:solidFill>
                            <a:schemeClr val="lt1"/>
                          </a:solidFill>
                          <a:effectLst/>
                          <a:latin typeface="Book Antiqua" panose="02040602050305030304" pitchFamily="18" charset="0"/>
                          <a:ea typeface="+mn-ea"/>
                          <a:cs typeface="+mn-cs"/>
                        </a:rPr>
                        <a:t>  2 </a:t>
                      </a:r>
                      <a:r>
                        <a:rPr lang="en-IN" b="0" dirty="0" smtClean="0">
                          <a:latin typeface="Book Antiqua" panose="02040602050305030304" pitchFamily="18" charset="0"/>
                        </a:rPr>
                        <a:t>-&gt; exec(</a:t>
                      </a:r>
                      <a:r>
                        <a:rPr lang="en-IN" b="0" dirty="0" err="1" smtClean="0">
                          <a:latin typeface="Book Antiqua" panose="02040602050305030304" pitchFamily="18" charset="0"/>
                        </a:rPr>
                        <a:t>Login.</a:t>
                      </a:r>
                      <a:r>
                        <a:rPr lang="en-IN" sz="1800" b="0" i="1" kern="1200" dirty="0" err="1" smtClean="0">
                          <a:solidFill>
                            <a:schemeClr val="lt1"/>
                          </a:solidFill>
                          <a:effectLst/>
                          <a:latin typeface="Book Antiqua" panose="02040602050305030304" pitchFamily="18" charset="0"/>
                          <a:ea typeface="+mn-ea"/>
                          <a:cs typeface="+mn-cs"/>
                        </a:rPr>
                        <a:t>login</a:t>
                      </a:r>
                      <a:r>
                        <a:rPr lang="en-IN" b="0" dirty="0" smtClean="0">
                          <a:latin typeface="Book Antiqua" panose="02040602050305030304" pitchFamily="18" charset="0"/>
                        </a:rPr>
                        <a:t>)</a:t>
                      </a:r>
                      <a:r>
                        <a:rPr lang="en-IN" sz="1800" b="0" kern="1200" dirty="0" smtClean="0">
                          <a:solidFill>
                            <a:schemeClr val="lt1"/>
                          </a:solidFill>
                          <a:effectLst/>
                          <a:latin typeface="Book Antiqua" panose="02040602050305030304" pitchFamily="18" charset="0"/>
                          <a:ea typeface="+mn-ea"/>
                          <a:cs typeface="+mn-cs"/>
                        </a:rPr>
                        <a:t>,</a:t>
                      </a:r>
                      <a:br>
                        <a:rPr lang="en-IN" sz="1800" b="0" kern="1200" dirty="0" smtClean="0">
                          <a:solidFill>
                            <a:schemeClr val="lt1"/>
                          </a:solidFill>
                          <a:effectLst/>
                          <a:latin typeface="Book Antiqua" panose="02040602050305030304" pitchFamily="18" charset="0"/>
                          <a:ea typeface="+mn-ea"/>
                          <a:cs typeface="+mn-cs"/>
                        </a:rPr>
                      </a:br>
                      <a:r>
                        <a:rPr lang="en-IN" sz="1800" b="0" kern="1200" dirty="0" smtClean="0">
                          <a:solidFill>
                            <a:schemeClr val="lt1"/>
                          </a:solidFill>
                          <a:effectLst/>
                          <a:latin typeface="Book Antiqua" panose="02040602050305030304" pitchFamily="18" charset="0"/>
                          <a:ea typeface="+mn-ea"/>
                          <a:cs typeface="+mn-cs"/>
                        </a:rPr>
                        <a:t>  3 </a:t>
                      </a:r>
                      <a:r>
                        <a:rPr lang="en-IN" b="0" dirty="0" smtClean="0">
                          <a:latin typeface="Book Antiqua" panose="02040602050305030304" pitchFamily="18" charset="0"/>
                        </a:rPr>
                        <a:t>-&gt; exec(</a:t>
                      </a:r>
                      <a:r>
                        <a:rPr lang="en-IN" b="0" dirty="0" err="1" smtClean="0">
                          <a:latin typeface="Book Antiqua" panose="02040602050305030304" pitchFamily="18" charset="0"/>
                        </a:rPr>
                        <a:t>Logout.</a:t>
                      </a:r>
                      <a:r>
                        <a:rPr lang="en-IN" sz="1800" b="0" i="1" kern="1200" dirty="0" err="1" smtClean="0">
                          <a:solidFill>
                            <a:schemeClr val="lt1"/>
                          </a:solidFill>
                          <a:effectLst/>
                          <a:latin typeface="Book Antiqua" panose="02040602050305030304" pitchFamily="18" charset="0"/>
                          <a:ea typeface="+mn-ea"/>
                          <a:cs typeface="+mn-cs"/>
                        </a:rPr>
                        <a:t>logout</a:t>
                      </a:r>
                      <a:r>
                        <a:rPr lang="en-IN" b="0" dirty="0" smtClean="0">
                          <a:latin typeface="Book Antiqua" panose="02040602050305030304" pitchFamily="18" charset="0"/>
                        </a:rPr>
                        <a:t>)</a:t>
                      </a:r>
                      <a:br>
                        <a:rPr lang="en-IN" b="0" dirty="0" smtClean="0">
                          <a:latin typeface="Book Antiqua" panose="02040602050305030304" pitchFamily="18" charset="0"/>
                        </a:rPr>
                      </a:br>
                      <a:r>
                        <a:rPr lang="en-IN" b="0" dirty="0" smtClean="0">
                          <a:latin typeface="Book Antiqua" panose="02040602050305030304" pitchFamily="18" charset="0"/>
                        </a:rPr>
                        <a:t> )</a:t>
                      </a:r>
                      <a:br>
                        <a:rPr lang="en-IN" b="0" dirty="0" smtClean="0">
                          <a:latin typeface="Book Antiqua" panose="02040602050305030304" pitchFamily="18" charset="0"/>
                        </a:rPr>
                      </a:br>
                      <a:r>
                        <a:rPr lang="en-IN" b="0" dirty="0" smtClean="0">
                          <a:latin typeface="Book Antiqua" panose="02040602050305030304" pitchFamily="18" charset="0"/>
                        </a:rPr>
                        <a:t>}</a:t>
                      </a:r>
                    </a:p>
                    <a:p>
                      <a:endParaRPr lang="en-IN" b="0" dirty="0" smtClean="0">
                        <a:latin typeface="Book Antiqua" panose="02040602050305030304" pitchFamily="18" charset="0"/>
                      </a:endParaRPr>
                    </a:p>
                    <a:p>
                      <a:r>
                        <a:rPr lang="en-IN" sz="1600" b="0" dirty="0" err="1" smtClean="0">
                          <a:latin typeface="Book Antiqua" panose="02040602050305030304" pitchFamily="18" charset="0"/>
                        </a:rPr>
                        <a:t>setUp</a:t>
                      </a:r>
                      <a:r>
                        <a:rPr lang="en-IN" sz="1600" b="0" dirty="0" smtClean="0">
                          <a:latin typeface="Book Antiqua" panose="02040602050305030304" pitchFamily="18" charset="0"/>
                        </a:rPr>
                        <a:t>(</a:t>
                      </a:r>
                      <a:r>
                        <a:rPr lang="en-IN" sz="1600" b="0" i="1" kern="1200" dirty="0" err="1" smtClean="0">
                          <a:solidFill>
                            <a:schemeClr val="lt1"/>
                          </a:solidFill>
                          <a:effectLst/>
                          <a:latin typeface="Book Antiqua" panose="02040602050305030304" pitchFamily="18" charset="0"/>
                          <a:ea typeface="+mn-ea"/>
                          <a:cs typeface="+mn-cs"/>
                        </a:rPr>
                        <a:t>logintest</a:t>
                      </a:r>
                      <a:r>
                        <a:rPr lang="en-IN" sz="1600" b="0" dirty="0" err="1" smtClean="0">
                          <a:latin typeface="Book Antiqua" panose="02040602050305030304" pitchFamily="18" charset="0"/>
                        </a:rPr>
                        <a:t>.inject</a:t>
                      </a:r>
                      <a:r>
                        <a:rPr lang="en-IN" sz="1600" b="0" dirty="0" smtClean="0">
                          <a:latin typeface="Book Antiqua" panose="02040602050305030304" pitchFamily="18" charset="0"/>
                        </a:rPr>
                        <a:t>(</a:t>
                      </a:r>
                      <a:r>
                        <a:rPr lang="en-IN" sz="1600" b="0" dirty="0" err="1" smtClean="0">
                          <a:latin typeface="Book Antiqua" panose="02040602050305030304" pitchFamily="18" charset="0"/>
                        </a:rPr>
                        <a:t>constantUsersPerSec</a:t>
                      </a:r>
                      <a:r>
                        <a:rPr lang="en-IN" sz="1600" b="0" dirty="0" smtClean="0">
                          <a:latin typeface="Book Antiqua" panose="02040602050305030304" pitchFamily="18" charset="0"/>
                        </a:rPr>
                        <a:t>(</a:t>
                      </a:r>
                      <a:r>
                        <a:rPr lang="en-IN" sz="1600" b="0" kern="1200" dirty="0" smtClean="0">
                          <a:solidFill>
                            <a:schemeClr val="lt1"/>
                          </a:solidFill>
                          <a:effectLst/>
                          <a:latin typeface="Book Antiqua" panose="02040602050305030304" pitchFamily="18" charset="0"/>
                          <a:ea typeface="+mn-ea"/>
                          <a:cs typeface="+mn-cs"/>
                        </a:rPr>
                        <a:t>20</a:t>
                      </a:r>
                      <a:r>
                        <a:rPr lang="en-IN" sz="1600" b="0" dirty="0" smtClean="0">
                          <a:latin typeface="Book Antiqua" panose="02040602050305030304" pitchFamily="18" charset="0"/>
                        </a:rPr>
                        <a:t>) during (</a:t>
                      </a:r>
                      <a:r>
                        <a:rPr lang="en-IN" sz="1600" b="0" kern="1200" dirty="0" smtClean="0">
                          <a:solidFill>
                            <a:schemeClr val="lt1"/>
                          </a:solidFill>
                          <a:effectLst/>
                          <a:latin typeface="Book Antiqua" panose="02040602050305030304" pitchFamily="18" charset="0"/>
                          <a:ea typeface="+mn-ea"/>
                          <a:cs typeface="+mn-cs"/>
                        </a:rPr>
                        <a:t>5 </a:t>
                      </a:r>
                      <a:r>
                        <a:rPr lang="en-IN" sz="1600" b="0" dirty="0" smtClean="0">
                          <a:latin typeface="Book Antiqua" panose="02040602050305030304" pitchFamily="18" charset="0"/>
                        </a:rPr>
                        <a:t>minutes))).protocols(</a:t>
                      </a:r>
                      <a:r>
                        <a:rPr lang="en-IN" sz="1600" b="0" i="1" kern="1200" dirty="0" err="1" smtClean="0">
                          <a:solidFill>
                            <a:schemeClr val="lt1"/>
                          </a:solidFill>
                          <a:effectLst/>
                          <a:latin typeface="Book Antiqua" panose="02040602050305030304" pitchFamily="18" charset="0"/>
                          <a:ea typeface="+mn-ea"/>
                          <a:cs typeface="+mn-cs"/>
                        </a:rPr>
                        <a:t>httpProtocol</a:t>
                      </a:r>
                      <a:r>
                        <a:rPr lang="en-IN" sz="1600" b="0" dirty="0" smtClean="0">
                          <a:latin typeface="Book Antiqua" panose="02040602050305030304" pitchFamily="18" charset="0"/>
                        </a:rPr>
                        <a:t>)</a:t>
                      </a:r>
                      <a:endParaRPr lang="en-IN" sz="1600" b="0" dirty="0">
                        <a:latin typeface="Book Antiqua" panose="02040602050305030304" pitchFamily="18" charset="0"/>
                      </a:endParaRPr>
                    </a:p>
                  </a:txBody>
                  <a:tcPr/>
                </a:tc>
              </a:tr>
            </a:tbl>
          </a:graphicData>
        </a:graphic>
      </p:graphicFrame>
    </p:spTree>
    <p:extLst>
      <p:ext uri="{BB962C8B-B14F-4D97-AF65-F5344CB8AC3E}">
        <p14:creationId xmlns:p14="http://schemas.microsoft.com/office/powerpoint/2010/main" val="8980684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IN" sz="9600" dirty="0" smtClean="0"/>
              <a:t>Thank you</a:t>
            </a:r>
            <a:endParaRPr lang="en-IN" sz="9600" dirty="0"/>
          </a:p>
        </p:txBody>
      </p:sp>
    </p:spTree>
    <p:extLst>
      <p:ext uri="{BB962C8B-B14F-4D97-AF65-F5344CB8AC3E}">
        <p14:creationId xmlns:p14="http://schemas.microsoft.com/office/powerpoint/2010/main" val="939760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Gatling :Recording the script</a:t>
            </a:r>
            <a:endParaRPr lang="en-IN" dirty="0"/>
          </a:p>
        </p:txBody>
      </p:sp>
      <p:sp>
        <p:nvSpPr>
          <p:cNvPr id="5" name="Content Placeholder 4"/>
          <p:cNvSpPr>
            <a:spLocks noGrp="1"/>
          </p:cNvSpPr>
          <p:nvPr>
            <p:ph idx="1"/>
          </p:nvPr>
        </p:nvSpPr>
        <p:spPr/>
        <p:txBody>
          <a:bodyPr/>
          <a:lstStyle/>
          <a:p>
            <a:r>
              <a:rPr lang="en-IN" dirty="0" smtClean="0"/>
              <a:t>1.Recoring Mode</a:t>
            </a:r>
          </a:p>
          <a:p>
            <a:pPr lvl="1"/>
            <a:r>
              <a:rPr lang="en-IN" dirty="0" smtClean="0"/>
              <a:t>HAR converter</a:t>
            </a:r>
          </a:p>
          <a:p>
            <a:pPr lvl="1"/>
            <a:r>
              <a:rPr lang="en-IN" dirty="0" smtClean="0"/>
              <a:t>HTTP proxy</a:t>
            </a:r>
          </a:p>
          <a:p>
            <a:r>
              <a:rPr lang="en-IN" dirty="0" smtClean="0"/>
              <a:t>HAR converter</a:t>
            </a:r>
          </a:p>
          <a:p>
            <a:pPr lvl="1"/>
            <a:r>
              <a:rPr lang="en-IN" dirty="0" smtClean="0"/>
              <a:t>Open browser </a:t>
            </a:r>
          </a:p>
          <a:p>
            <a:pPr lvl="1"/>
            <a:r>
              <a:rPr lang="en-IN" dirty="0" smtClean="0"/>
              <a:t>Click preserve log</a:t>
            </a:r>
          </a:p>
          <a:p>
            <a:pPr lvl="1"/>
            <a:r>
              <a:rPr lang="en-IN" dirty="0" smtClean="0"/>
              <a:t>Save the network (save as HAR with content)</a:t>
            </a:r>
          </a:p>
          <a:p>
            <a:r>
              <a:rPr lang="en-IN" dirty="0" smtClean="0"/>
              <a:t>HTTP proxy</a:t>
            </a:r>
          </a:p>
          <a:p>
            <a:pPr lvl="1"/>
            <a:r>
              <a:rPr lang="en-IN" dirty="0" smtClean="0"/>
              <a:t>Setup the proxy setting</a:t>
            </a:r>
          </a:p>
          <a:p>
            <a:pPr lvl="1"/>
            <a:r>
              <a:rPr lang="en-IN" dirty="0" smtClean="0"/>
              <a:t>Start recoding</a:t>
            </a:r>
          </a:p>
        </p:txBody>
      </p:sp>
    </p:spTree>
    <p:extLst>
      <p:ext uri="{BB962C8B-B14F-4D97-AF65-F5344CB8AC3E}">
        <p14:creationId xmlns:p14="http://schemas.microsoft.com/office/powerpoint/2010/main" val="1028162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Gatling :Recording the script</a:t>
            </a:r>
            <a:endParaRPr lang="en-IN" dirty="0"/>
          </a:p>
        </p:txBody>
      </p:sp>
      <p:sp>
        <p:nvSpPr>
          <p:cNvPr id="5" name="Content Placeholder 4"/>
          <p:cNvSpPr>
            <a:spLocks noGrp="1"/>
          </p:cNvSpPr>
          <p:nvPr>
            <p:ph idx="1"/>
          </p:nvPr>
        </p:nvSpPr>
        <p:spPr/>
        <p:txBody>
          <a:bodyPr/>
          <a:lstStyle/>
          <a:p>
            <a:r>
              <a:rPr lang="en-IN" dirty="0" smtClean="0"/>
              <a:t>Blacklisting </a:t>
            </a:r>
          </a:p>
          <a:p>
            <a:r>
              <a:rPr lang="en-IN" dirty="0" smtClean="0"/>
              <a:t>Base </a:t>
            </a:r>
            <a:r>
              <a:rPr lang="en-IN" dirty="0" err="1" smtClean="0"/>
              <a:t>url</a:t>
            </a:r>
            <a:r>
              <a:rPr lang="en-IN" dirty="0" smtClean="0"/>
              <a:t> :http://computer-database.gatling.io/computers</a:t>
            </a:r>
          </a:p>
          <a:p>
            <a:r>
              <a:rPr lang="en-IN" dirty="0" smtClean="0"/>
              <a:t>Record the landing page</a:t>
            </a:r>
          </a:p>
          <a:p>
            <a:r>
              <a:rPr lang="en-IN" dirty="0" smtClean="0"/>
              <a:t>Save the script</a:t>
            </a:r>
          </a:p>
        </p:txBody>
      </p:sp>
    </p:spTree>
    <p:extLst>
      <p:ext uri="{BB962C8B-B14F-4D97-AF65-F5344CB8AC3E}">
        <p14:creationId xmlns:p14="http://schemas.microsoft.com/office/powerpoint/2010/main" val="3500564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Gatling :Recording the script</a:t>
            </a:r>
            <a:endParaRPr lang="en-IN" dirty="0"/>
          </a:p>
        </p:txBody>
      </p:sp>
      <p:sp>
        <p:nvSpPr>
          <p:cNvPr id="5" name="Content Placeholder 4"/>
          <p:cNvSpPr>
            <a:spLocks noGrp="1"/>
          </p:cNvSpPr>
          <p:nvPr>
            <p:ph idx="1"/>
          </p:nvPr>
        </p:nvSpPr>
        <p:spPr/>
        <p:txBody>
          <a:bodyPr>
            <a:normAutofit/>
          </a:bodyPr>
          <a:lstStyle/>
          <a:p>
            <a:r>
              <a:rPr lang="en-IN" dirty="0" smtClean="0"/>
              <a:t>Record the script</a:t>
            </a:r>
          </a:p>
          <a:p>
            <a:r>
              <a:rPr lang="en-IN" dirty="0" smtClean="0"/>
              <a:t>Open the Home page</a:t>
            </a:r>
          </a:p>
          <a:p>
            <a:r>
              <a:rPr lang="en-IN" dirty="0" smtClean="0"/>
              <a:t>Add label for each step</a:t>
            </a:r>
          </a:p>
          <a:p>
            <a:r>
              <a:rPr lang="en-IN" dirty="0" smtClean="0"/>
              <a:t>Search for mac book</a:t>
            </a:r>
          </a:p>
          <a:p>
            <a:r>
              <a:rPr lang="en-IN" dirty="0" smtClean="0"/>
              <a:t>Add a new computer(open the form)</a:t>
            </a:r>
          </a:p>
          <a:p>
            <a:r>
              <a:rPr lang="en-IN" dirty="0" smtClean="0"/>
              <a:t>Add a new computer</a:t>
            </a:r>
          </a:p>
          <a:p>
            <a:r>
              <a:rPr lang="en-IN" dirty="0" smtClean="0"/>
              <a:t>Stop the Recording</a:t>
            </a:r>
          </a:p>
          <a:p>
            <a:r>
              <a:rPr lang="en-IN" dirty="0" smtClean="0"/>
              <a:t>Run the script</a:t>
            </a:r>
          </a:p>
          <a:p>
            <a:r>
              <a:rPr lang="en-IN" dirty="0" smtClean="0"/>
              <a:t>View the result in browser</a:t>
            </a:r>
            <a:endParaRPr lang="en-IN" dirty="0"/>
          </a:p>
        </p:txBody>
      </p:sp>
    </p:spTree>
    <p:extLst>
      <p:ext uri="{BB962C8B-B14F-4D97-AF65-F5344CB8AC3E}">
        <p14:creationId xmlns:p14="http://schemas.microsoft.com/office/powerpoint/2010/main" val="421383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Gatling :Scripting</a:t>
            </a:r>
            <a:endParaRPr lang="en-IN" dirty="0"/>
          </a:p>
        </p:txBody>
      </p:sp>
      <p:sp>
        <p:nvSpPr>
          <p:cNvPr id="5" name="Content Placeholder 4"/>
          <p:cNvSpPr>
            <a:spLocks noGrp="1"/>
          </p:cNvSpPr>
          <p:nvPr>
            <p:ph idx="1"/>
          </p:nvPr>
        </p:nvSpPr>
        <p:spPr>
          <a:xfrm>
            <a:off x="489397" y="1635617"/>
            <a:ext cx="8784605" cy="4649273"/>
          </a:xfrm>
        </p:spPr>
        <p:txBody>
          <a:bodyPr/>
          <a:lstStyle/>
          <a:p>
            <a:r>
              <a:rPr lang="en-IN" dirty="0" smtClean="0"/>
              <a:t>Rename the request with a valid Transaction name</a:t>
            </a:r>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dirty="0" smtClean="0"/>
              <a:t>Rerun the scenario.</a:t>
            </a:r>
          </a:p>
          <a:p>
            <a:r>
              <a:rPr lang="en-IN" dirty="0" smtClean="0"/>
              <a:t>View the result</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114077806"/>
              </p:ext>
            </p:extLst>
          </p:nvPr>
        </p:nvGraphicFramePr>
        <p:xfrm>
          <a:off x="911668" y="2331453"/>
          <a:ext cx="8128000" cy="2286000"/>
        </p:xfrm>
        <a:graphic>
          <a:graphicData uri="http://schemas.openxmlformats.org/drawingml/2006/table">
            <a:tbl>
              <a:tblPr firstRow="1" bandRow="1">
                <a:tableStyleId>{073A0DAA-6AF3-43AB-8588-CEC1D06C72B9}</a:tableStyleId>
              </a:tblPr>
              <a:tblGrid>
                <a:gridCol w="8128000"/>
              </a:tblGrid>
              <a:tr h="370840">
                <a:tc>
                  <a:txBody>
                    <a:bodyPr/>
                    <a:lstStyle/>
                    <a:p>
                      <a:r>
                        <a:rPr lang="en-IN" sz="1800" b="0" i="0" kern="1200" baseline="0" dirty="0" smtClean="0">
                          <a:solidFill>
                            <a:schemeClr val="lt1"/>
                          </a:solidFill>
                          <a:effectLst/>
                          <a:latin typeface="Book Antiqua" panose="02040602050305030304" pitchFamily="18" charset="0"/>
                          <a:ea typeface="+mn-ea"/>
                          <a:cs typeface="+mn-cs"/>
                        </a:rPr>
                        <a:t>// </a:t>
                      </a:r>
                      <a:r>
                        <a:rPr lang="en-IN" sz="1800" b="0" i="0" kern="1200" baseline="0" dirty="0" err="1" smtClean="0">
                          <a:solidFill>
                            <a:schemeClr val="lt1"/>
                          </a:solidFill>
                          <a:effectLst/>
                          <a:latin typeface="Book Antiqua" panose="02040602050305030304" pitchFamily="18" charset="0"/>
                          <a:ea typeface="+mn-ea"/>
                          <a:cs typeface="+mn-cs"/>
                        </a:rPr>
                        <a:t>HomePage</a:t>
                      </a:r>
                      <a:r>
                        <a:rPr lang="en-IN" sz="1800" b="0" i="0" kern="1200" baseline="0" dirty="0" smtClean="0">
                          <a:solidFill>
                            <a:schemeClr val="lt1"/>
                          </a:solidFill>
                          <a:effectLst/>
                          <a:latin typeface="Book Antiqua" panose="02040602050305030304" pitchFamily="18" charset="0"/>
                          <a:ea typeface="+mn-ea"/>
                          <a:cs typeface="+mn-cs"/>
                        </a:rPr>
                        <a:t/>
                      </a:r>
                      <a:br>
                        <a:rPr lang="en-IN" sz="1800" b="0" i="0" kern="1200" baseline="0" dirty="0" smtClean="0">
                          <a:solidFill>
                            <a:schemeClr val="lt1"/>
                          </a:solidFill>
                          <a:effectLst/>
                          <a:latin typeface="Book Antiqua" panose="02040602050305030304" pitchFamily="18" charset="0"/>
                          <a:ea typeface="+mn-ea"/>
                          <a:cs typeface="+mn-cs"/>
                        </a:rPr>
                      </a:br>
                      <a:r>
                        <a:rPr lang="en-IN" b="0" i="0" baseline="0" dirty="0" smtClean="0">
                          <a:latin typeface="Book Antiqua" panose="02040602050305030304" pitchFamily="18" charset="0"/>
                        </a:rPr>
                        <a:t>.exec(http</a:t>
                      </a:r>
                      <a:r>
                        <a:rPr lang="en-IN" b="0" i="0" baseline="0" dirty="0" smtClean="0">
                          <a:solidFill>
                            <a:srgbClr val="FFFF00"/>
                          </a:solidFill>
                          <a:latin typeface="Book Antiqua" panose="02040602050305030304" pitchFamily="18" charset="0"/>
                        </a:rPr>
                        <a:t>(</a:t>
                      </a:r>
                      <a:r>
                        <a:rPr lang="en-IN" sz="1800" b="0" i="0" kern="1200" baseline="0" dirty="0" smtClean="0">
                          <a:solidFill>
                            <a:srgbClr val="FFFF00"/>
                          </a:solidFill>
                          <a:effectLst/>
                          <a:latin typeface="Book Antiqua" panose="02040602050305030304" pitchFamily="18" charset="0"/>
                          <a:ea typeface="+mn-ea"/>
                          <a:cs typeface="+mn-cs"/>
                        </a:rPr>
                        <a:t>"</a:t>
                      </a:r>
                      <a:r>
                        <a:rPr lang="en-IN" sz="1800" b="0" i="0" kern="1200" baseline="0" dirty="0" err="1" smtClean="0">
                          <a:solidFill>
                            <a:srgbClr val="FFFF00"/>
                          </a:solidFill>
                          <a:effectLst/>
                          <a:latin typeface="Book Antiqua" panose="02040602050305030304" pitchFamily="18" charset="0"/>
                          <a:ea typeface="+mn-ea"/>
                          <a:cs typeface="+mn-cs"/>
                        </a:rPr>
                        <a:t>Goto</a:t>
                      </a:r>
                      <a:r>
                        <a:rPr lang="en-IN" sz="1800" b="0" i="0" kern="1200" baseline="0" dirty="0" smtClean="0">
                          <a:solidFill>
                            <a:srgbClr val="FFFF00"/>
                          </a:solidFill>
                          <a:effectLst/>
                          <a:latin typeface="Book Antiqua" panose="02040602050305030304" pitchFamily="18" charset="0"/>
                          <a:ea typeface="+mn-ea"/>
                          <a:cs typeface="+mn-cs"/>
                        </a:rPr>
                        <a:t> Home Page</a:t>
                      </a:r>
                      <a:r>
                        <a:rPr lang="en-IN" sz="1800" b="0" i="0" kern="1200" baseline="0" dirty="0" smtClean="0">
                          <a:solidFill>
                            <a:schemeClr val="lt1"/>
                          </a:solidFill>
                          <a:effectLst/>
                          <a:latin typeface="Book Antiqua" panose="02040602050305030304" pitchFamily="18" charset="0"/>
                          <a:ea typeface="+mn-ea"/>
                          <a:cs typeface="+mn-cs"/>
                        </a:rPr>
                        <a:t>"</a:t>
                      </a:r>
                      <a:r>
                        <a:rPr lang="en-IN" b="0" i="0" baseline="0" dirty="0" smtClean="0">
                          <a:latin typeface="Book Antiqua" panose="02040602050305030304" pitchFamily="18" charset="0"/>
                        </a:rPr>
                        <a:t>)</a:t>
                      </a:r>
                      <a:br>
                        <a:rPr lang="en-IN" b="0" i="0" baseline="0" dirty="0" smtClean="0">
                          <a:latin typeface="Book Antiqua" panose="02040602050305030304" pitchFamily="18" charset="0"/>
                        </a:rPr>
                      </a:br>
                      <a:r>
                        <a:rPr lang="en-IN" b="0" i="0" baseline="0" dirty="0" smtClean="0">
                          <a:latin typeface="Book Antiqua" panose="02040602050305030304" pitchFamily="18" charset="0"/>
                        </a:rPr>
                        <a:t> .get(</a:t>
                      </a:r>
                      <a:r>
                        <a:rPr lang="en-IN" sz="1800" b="0" i="0" kern="1200" baseline="0" dirty="0" smtClean="0">
                          <a:solidFill>
                            <a:schemeClr val="lt1"/>
                          </a:solidFill>
                          <a:effectLst/>
                          <a:latin typeface="Book Antiqua" panose="02040602050305030304" pitchFamily="18" charset="0"/>
                          <a:ea typeface="+mn-ea"/>
                          <a:cs typeface="+mn-cs"/>
                        </a:rPr>
                        <a:t>"/computers"</a:t>
                      </a:r>
                      <a:r>
                        <a:rPr lang="en-IN" b="0" i="0" baseline="0" dirty="0" smtClean="0">
                          <a:latin typeface="Book Antiqua" panose="02040602050305030304" pitchFamily="18" charset="0"/>
                        </a:rPr>
                        <a:t>))</a:t>
                      </a:r>
                      <a:br>
                        <a:rPr lang="en-IN" b="0" i="0" baseline="0" dirty="0" smtClean="0">
                          <a:latin typeface="Book Antiqua" panose="02040602050305030304" pitchFamily="18" charset="0"/>
                        </a:rPr>
                      </a:br>
                      <a:r>
                        <a:rPr lang="en-IN" b="0" i="0" baseline="0" dirty="0" smtClean="0">
                          <a:latin typeface="Book Antiqua" panose="02040602050305030304" pitchFamily="18" charset="0"/>
                        </a:rPr>
                        <a:t>.pause(</a:t>
                      </a:r>
                      <a:r>
                        <a:rPr lang="en-IN" sz="1800" b="0" i="0" kern="1200" baseline="0" dirty="0" smtClean="0">
                          <a:solidFill>
                            <a:schemeClr val="lt1"/>
                          </a:solidFill>
                          <a:effectLst/>
                          <a:latin typeface="Book Antiqua" panose="02040602050305030304" pitchFamily="18" charset="0"/>
                          <a:ea typeface="+mn-ea"/>
                          <a:cs typeface="+mn-cs"/>
                        </a:rPr>
                        <a:t>34</a:t>
                      </a:r>
                      <a:r>
                        <a:rPr lang="en-IN" b="0" i="0" baseline="0" dirty="0" smtClean="0">
                          <a:latin typeface="Book Antiqua" panose="02040602050305030304" pitchFamily="18" charset="0"/>
                        </a:rPr>
                        <a:t>)</a:t>
                      </a:r>
                      <a:br>
                        <a:rPr lang="en-IN" b="0" i="0" baseline="0" dirty="0" smtClean="0">
                          <a:latin typeface="Book Antiqua" panose="02040602050305030304" pitchFamily="18" charset="0"/>
                        </a:rPr>
                      </a:br>
                      <a:r>
                        <a:rPr lang="en-IN" sz="1800" b="0" i="0" kern="1200" baseline="0" dirty="0" smtClean="0">
                          <a:solidFill>
                            <a:schemeClr val="lt1"/>
                          </a:solidFill>
                          <a:effectLst/>
                          <a:latin typeface="Book Antiqua" panose="02040602050305030304" pitchFamily="18" charset="0"/>
                          <a:ea typeface="+mn-ea"/>
                          <a:cs typeface="+mn-cs"/>
                        </a:rPr>
                        <a:t>// Search For </a:t>
                      </a:r>
                      <a:r>
                        <a:rPr lang="en-IN" sz="1800" b="0" i="0" kern="1200" baseline="0" dirty="0" err="1" smtClean="0">
                          <a:solidFill>
                            <a:schemeClr val="lt1"/>
                          </a:solidFill>
                          <a:effectLst/>
                          <a:latin typeface="Book Antiqua" panose="02040602050305030304" pitchFamily="18" charset="0"/>
                          <a:ea typeface="+mn-ea"/>
                          <a:cs typeface="+mn-cs"/>
                        </a:rPr>
                        <a:t>macbook</a:t>
                      </a:r>
                      <a:r>
                        <a:rPr lang="en-IN" sz="1800" b="0" i="0" kern="1200" baseline="0" dirty="0" smtClean="0">
                          <a:solidFill>
                            <a:schemeClr val="lt1"/>
                          </a:solidFill>
                          <a:effectLst/>
                          <a:latin typeface="Book Antiqua" panose="02040602050305030304" pitchFamily="18" charset="0"/>
                          <a:ea typeface="+mn-ea"/>
                          <a:cs typeface="+mn-cs"/>
                        </a:rPr>
                        <a:t/>
                      </a:r>
                      <a:br>
                        <a:rPr lang="en-IN" sz="1800" b="0" i="0" kern="1200" baseline="0" dirty="0" smtClean="0">
                          <a:solidFill>
                            <a:schemeClr val="lt1"/>
                          </a:solidFill>
                          <a:effectLst/>
                          <a:latin typeface="Book Antiqua" panose="02040602050305030304" pitchFamily="18" charset="0"/>
                          <a:ea typeface="+mn-ea"/>
                          <a:cs typeface="+mn-cs"/>
                        </a:rPr>
                      </a:br>
                      <a:r>
                        <a:rPr lang="en-IN" b="0" i="0" baseline="0" dirty="0" smtClean="0">
                          <a:latin typeface="Book Antiqua" panose="02040602050305030304" pitchFamily="18" charset="0"/>
                        </a:rPr>
                        <a:t>.exec(http</a:t>
                      </a:r>
                      <a:r>
                        <a:rPr lang="en-IN" b="0" i="0" baseline="0" dirty="0" smtClean="0">
                          <a:solidFill>
                            <a:srgbClr val="FFFF00"/>
                          </a:solidFill>
                          <a:latin typeface="Book Antiqua" panose="02040602050305030304" pitchFamily="18" charset="0"/>
                        </a:rPr>
                        <a:t>(</a:t>
                      </a:r>
                      <a:r>
                        <a:rPr lang="en-IN" sz="1800" b="0" i="0" kern="1200" baseline="0" dirty="0" smtClean="0">
                          <a:solidFill>
                            <a:srgbClr val="FFFF00"/>
                          </a:solidFill>
                          <a:effectLst/>
                          <a:latin typeface="Book Antiqua" panose="02040602050305030304" pitchFamily="18" charset="0"/>
                          <a:ea typeface="+mn-ea"/>
                          <a:cs typeface="+mn-cs"/>
                        </a:rPr>
                        <a:t>"</a:t>
                      </a:r>
                      <a:r>
                        <a:rPr lang="en-IN" sz="1800" b="0" i="0" kern="1200" baseline="0" dirty="0" err="1" smtClean="0">
                          <a:solidFill>
                            <a:srgbClr val="FFFF00"/>
                          </a:solidFill>
                          <a:effectLst/>
                          <a:latin typeface="Book Antiqua" panose="02040602050305030304" pitchFamily="18" charset="0"/>
                          <a:ea typeface="+mn-ea"/>
                          <a:cs typeface="+mn-cs"/>
                        </a:rPr>
                        <a:t>SearchForMacBook</a:t>
                      </a:r>
                      <a:r>
                        <a:rPr lang="en-IN" sz="1800" b="0" i="0" kern="1200" baseline="0" dirty="0" smtClean="0">
                          <a:solidFill>
                            <a:schemeClr val="lt1"/>
                          </a:solidFill>
                          <a:effectLst/>
                          <a:latin typeface="Book Antiqua" panose="02040602050305030304" pitchFamily="18" charset="0"/>
                          <a:ea typeface="+mn-ea"/>
                          <a:cs typeface="+mn-cs"/>
                        </a:rPr>
                        <a:t>"</a:t>
                      </a:r>
                      <a:r>
                        <a:rPr lang="en-IN" b="0" i="0" baseline="0" dirty="0" smtClean="0">
                          <a:latin typeface="Book Antiqua" panose="02040602050305030304" pitchFamily="18" charset="0"/>
                        </a:rPr>
                        <a:t>)</a:t>
                      </a:r>
                      <a:br>
                        <a:rPr lang="en-IN" b="0" i="0" baseline="0" dirty="0" smtClean="0">
                          <a:latin typeface="Book Antiqua" panose="02040602050305030304" pitchFamily="18" charset="0"/>
                        </a:rPr>
                      </a:br>
                      <a:r>
                        <a:rPr lang="en-IN" b="0" i="0" baseline="0" dirty="0" smtClean="0">
                          <a:latin typeface="Book Antiqua" panose="02040602050305030304" pitchFamily="18" charset="0"/>
                        </a:rPr>
                        <a:t> .get(</a:t>
                      </a:r>
                      <a:r>
                        <a:rPr lang="en-IN" sz="1800" b="0" i="0" kern="1200" baseline="0" dirty="0" smtClean="0">
                          <a:solidFill>
                            <a:schemeClr val="lt1"/>
                          </a:solidFill>
                          <a:effectLst/>
                          <a:latin typeface="Book Antiqua" panose="02040602050305030304" pitchFamily="18" charset="0"/>
                          <a:ea typeface="+mn-ea"/>
                          <a:cs typeface="+mn-cs"/>
                        </a:rPr>
                        <a:t>"/</a:t>
                      </a:r>
                      <a:r>
                        <a:rPr lang="en-IN" sz="1800" b="0" i="0" kern="1200" baseline="0" dirty="0" err="1" smtClean="0">
                          <a:solidFill>
                            <a:schemeClr val="lt1"/>
                          </a:solidFill>
                          <a:effectLst/>
                          <a:latin typeface="Book Antiqua" panose="02040602050305030304" pitchFamily="18" charset="0"/>
                          <a:ea typeface="+mn-ea"/>
                          <a:cs typeface="+mn-cs"/>
                        </a:rPr>
                        <a:t>computers?f</a:t>
                      </a:r>
                      <a:r>
                        <a:rPr lang="en-IN" sz="1800" b="0" i="0" kern="1200" baseline="0" dirty="0" smtClean="0">
                          <a:solidFill>
                            <a:schemeClr val="lt1"/>
                          </a:solidFill>
                          <a:effectLst/>
                          <a:latin typeface="Book Antiqua" panose="02040602050305030304" pitchFamily="18" charset="0"/>
                          <a:ea typeface="+mn-ea"/>
                          <a:cs typeface="+mn-cs"/>
                        </a:rPr>
                        <a:t>=</a:t>
                      </a:r>
                      <a:r>
                        <a:rPr lang="en-IN" sz="1800" b="0" i="0" kern="1200" baseline="0" dirty="0" err="1" smtClean="0">
                          <a:solidFill>
                            <a:schemeClr val="lt1"/>
                          </a:solidFill>
                          <a:effectLst/>
                          <a:latin typeface="Book Antiqua" panose="02040602050305030304" pitchFamily="18" charset="0"/>
                          <a:ea typeface="+mn-ea"/>
                          <a:cs typeface="+mn-cs"/>
                        </a:rPr>
                        <a:t>macbook</a:t>
                      </a:r>
                      <a:r>
                        <a:rPr lang="en-IN" sz="1800" b="0" i="0" kern="1200" baseline="0" dirty="0" smtClean="0">
                          <a:solidFill>
                            <a:schemeClr val="lt1"/>
                          </a:solidFill>
                          <a:effectLst/>
                          <a:latin typeface="Book Antiqua" panose="02040602050305030304" pitchFamily="18" charset="0"/>
                          <a:ea typeface="+mn-ea"/>
                          <a:cs typeface="+mn-cs"/>
                        </a:rPr>
                        <a:t>"</a:t>
                      </a:r>
                      <a:r>
                        <a:rPr lang="en-IN" b="0" i="0" baseline="0" dirty="0" smtClean="0">
                          <a:latin typeface="Book Antiqua" panose="02040602050305030304" pitchFamily="18" charset="0"/>
                        </a:rPr>
                        <a:t>))</a:t>
                      </a:r>
                      <a:br>
                        <a:rPr lang="en-IN" b="0" i="0" baseline="0" dirty="0" smtClean="0">
                          <a:latin typeface="Book Antiqua" panose="02040602050305030304" pitchFamily="18" charset="0"/>
                        </a:rPr>
                      </a:br>
                      <a:r>
                        <a:rPr lang="en-IN" b="0" i="0" baseline="0" dirty="0" smtClean="0">
                          <a:latin typeface="Book Antiqua" panose="02040602050305030304" pitchFamily="18" charset="0"/>
                        </a:rPr>
                        <a:t>.pause(</a:t>
                      </a:r>
                      <a:r>
                        <a:rPr lang="en-IN" sz="1800" b="0" i="0" kern="1200" baseline="0" dirty="0" smtClean="0">
                          <a:solidFill>
                            <a:schemeClr val="lt1"/>
                          </a:solidFill>
                          <a:effectLst/>
                          <a:latin typeface="Book Antiqua" panose="02040602050305030304" pitchFamily="18" charset="0"/>
                          <a:ea typeface="+mn-ea"/>
                          <a:cs typeface="+mn-cs"/>
                        </a:rPr>
                        <a:t>52</a:t>
                      </a:r>
                      <a:r>
                        <a:rPr lang="en-IN" b="0" i="0" baseline="0" dirty="0" smtClean="0">
                          <a:latin typeface="Book Antiqua" panose="02040602050305030304" pitchFamily="18" charset="0"/>
                        </a:rPr>
                        <a:t>)</a:t>
                      </a:r>
                      <a:endParaRPr lang="en-IN" b="0" i="0" baseline="0" dirty="0">
                        <a:latin typeface="Book Antiqua" panose="02040602050305030304" pitchFamily="18" charset="0"/>
                      </a:endParaRPr>
                    </a:p>
                  </a:txBody>
                  <a:tcPr/>
                </a:tc>
              </a:tr>
            </a:tbl>
          </a:graphicData>
        </a:graphic>
      </p:graphicFrame>
    </p:spTree>
    <p:extLst>
      <p:ext uri="{BB962C8B-B14F-4D97-AF65-F5344CB8AC3E}">
        <p14:creationId xmlns:p14="http://schemas.microsoft.com/office/powerpoint/2010/main" val="3218023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Gatling </a:t>
            </a:r>
            <a:r>
              <a:rPr lang="en-IN" dirty="0" smtClean="0"/>
              <a:t>:Scripting</a:t>
            </a:r>
            <a:r>
              <a:rPr lang="en-IN" dirty="0"/>
              <a:t>	</a:t>
            </a:r>
          </a:p>
        </p:txBody>
      </p:sp>
      <p:sp>
        <p:nvSpPr>
          <p:cNvPr id="5" name="Content Placeholder 4"/>
          <p:cNvSpPr>
            <a:spLocks noGrp="1"/>
          </p:cNvSpPr>
          <p:nvPr>
            <p:ph idx="1"/>
          </p:nvPr>
        </p:nvSpPr>
        <p:spPr/>
        <p:txBody>
          <a:bodyPr/>
          <a:lstStyle/>
          <a:p>
            <a:r>
              <a:rPr lang="en-IN" dirty="0"/>
              <a:t>Isolate </a:t>
            </a:r>
            <a:r>
              <a:rPr lang="en-IN" dirty="0" smtClean="0"/>
              <a:t>processes</a:t>
            </a:r>
          </a:p>
          <a:p>
            <a:pPr lvl="1"/>
            <a:r>
              <a:rPr lang="en-IN" dirty="0" smtClean="0"/>
              <a:t>By assigning a Variable name</a:t>
            </a:r>
          </a:p>
          <a:p>
            <a:pPr lvl="1"/>
            <a:endParaRPr lang="en-IN" dirty="0"/>
          </a:p>
          <a:p>
            <a:pPr lvl="1"/>
            <a:endParaRPr lang="en-IN" dirty="0" smtClean="0"/>
          </a:p>
          <a:p>
            <a:pPr lvl="1"/>
            <a:endParaRPr lang="en-IN" dirty="0"/>
          </a:p>
          <a:p>
            <a:pPr marL="457200" lvl="1" indent="0">
              <a:buNone/>
            </a:pPr>
            <a:endParaRPr lang="en-IN" dirty="0" smtClean="0"/>
          </a:p>
          <a:p>
            <a:pPr lvl="1"/>
            <a:endParaRPr lang="en-IN" dirty="0" smtClean="0"/>
          </a:p>
          <a:p>
            <a:pPr marL="457200" lvl="1" indent="0">
              <a:buNone/>
            </a:pPr>
            <a:endParaRPr lang="en-IN" dirty="0"/>
          </a:p>
          <a:p>
            <a:pPr marL="457200" lvl="1" indent="0">
              <a:buNone/>
            </a:pPr>
            <a:r>
              <a:rPr lang="en-IN" dirty="0" smtClean="0"/>
              <a:t> </a:t>
            </a:r>
          </a:p>
        </p:txBody>
      </p:sp>
      <p:graphicFrame>
        <p:nvGraphicFramePr>
          <p:cNvPr id="2" name="Table 1"/>
          <p:cNvGraphicFramePr>
            <a:graphicFrameLocks noGrp="1"/>
          </p:cNvGraphicFramePr>
          <p:nvPr>
            <p:extLst>
              <p:ext uri="{D42A27DB-BD31-4B8C-83A1-F6EECF244321}">
                <p14:modId xmlns:p14="http://schemas.microsoft.com/office/powerpoint/2010/main" val="2862452474"/>
              </p:ext>
            </p:extLst>
          </p:nvPr>
        </p:nvGraphicFramePr>
        <p:xfrm>
          <a:off x="1645634" y="3050741"/>
          <a:ext cx="8322614" cy="1188720"/>
        </p:xfrm>
        <a:graphic>
          <a:graphicData uri="http://schemas.openxmlformats.org/drawingml/2006/table">
            <a:tbl>
              <a:tblPr firstRow="1" bandRow="1">
                <a:tableStyleId>{073A0DAA-6AF3-43AB-8588-CEC1D06C72B9}</a:tableStyleId>
              </a:tblPr>
              <a:tblGrid>
                <a:gridCol w="8322614"/>
              </a:tblGrid>
              <a:tr h="1098504">
                <a:tc>
                  <a:txBody>
                    <a:bodyPr/>
                    <a:lstStyle/>
                    <a:p>
                      <a:r>
                        <a:rPr lang="en-IN" sz="1800" b="0" kern="1200" dirty="0" err="1" smtClean="0">
                          <a:effectLst/>
                          <a:latin typeface="Bookman Old Style" panose="02050604050505020204" pitchFamily="18" charset="0"/>
                        </a:rPr>
                        <a:t>val</a:t>
                      </a:r>
                      <a:r>
                        <a:rPr lang="en-IN" sz="1800" b="0" kern="1200" dirty="0" smtClean="0">
                          <a:effectLst/>
                          <a:latin typeface="Bookman Old Style" panose="02050604050505020204" pitchFamily="18" charset="0"/>
                        </a:rPr>
                        <a:t> </a:t>
                      </a:r>
                      <a:r>
                        <a:rPr lang="it-IT" sz="1800" b="0" i="0" kern="1200" baseline="0" dirty="0" smtClean="0">
                          <a:solidFill>
                            <a:srgbClr val="FFFF00"/>
                          </a:solidFill>
                          <a:effectLst/>
                          <a:latin typeface="Book Antiqua" panose="02040602050305030304" pitchFamily="18" charset="0"/>
                        </a:rPr>
                        <a:t>P</a:t>
                      </a:r>
                      <a:r>
                        <a:rPr lang="it-IT" b="0" i="0" baseline="0" dirty="0" smtClean="0">
                          <a:solidFill>
                            <a:srgbClr val="FFFF00"/>
                          </a:solidFill>
                          <a:latin typeface="Book Antiqua" panose="02040602050305030304" pitchFamily="18" charset="0"/>
                        </a:rPr>
                        <a:t>agelanding</a:t>
                      </a:r>
                      <a:r>
                        <a:rPr lang="en-IN" sz="1800" b="0" kern="1200" dirty="0" smtClean="0">
                          <a:effectLst/>
                          <a:latin typeface="Bookman Old Style" panose="02050604050505020204" pitchFamily="18" charset="0"/>
                        </a:rPr>
                        <a:t> </a:t>
                      </a:r>
                      <a:r>
                        <a:rPr lang="en-IN" b="0" dirty="0" smtClean="0">
                          <a:latin typeface="Bookman Old Style" panose="02050604050505020204" pitchFamily="18" charset="0"/>
                        </a:rPr>
                        <a:t>= exec(http(</a:t>
                      </a:r>
                      <a:r>
                        <a:rPr lang="en-IN" sz="1800" b="0" kern="1200" dirty="0" smtClean="0">
                          <a:effectLst/>
                          <a:latin typeface="Bookman Old Style" panose="02050604050505020204" pitchFamily="18" charset="0"/>
                        </a:rPr>
                        <a:t>"Landing page"</a:t>
                      </a:r>
                      <a:r>
                        <a:rPr lang="en-IN" b="0" dirty="0" smtClean="0">
                          <a:latin typeface="Bookman Old Style" panose="02050604050505020204" pitchFamily="18" charset="0"/>
                        </a:rPr>
                        <a:t>)</a:t>
                      </a:r>
                      <a:br>
                        <a:rPr lang="en-IN" b="0" dirty="0" smtClean="0">
                          <a:latin typeface="Bookman Old Style" panose="02050604050505020204" pitchFamily="18" charset="0"/>
                        </a:rPr>
                      </a:br>
                      <a:r>
                        <a:rPr lang="en-IN" b="0" dirty="0" smtClean="0">
                          <a:latin typeface="Bookman Old Style" panose="02050604050505020204" pitchFamily="18" charset="0"/>
                        </a:rPr>
                        <a:t> .get(</a:t>
                      </a:r>
                      <a:r>
                        <a:rPr lang="en-IN" sz="1800" b="0" kern="1200" dirty="0" smtClean="0">
                          <a:effectLst/>
                          <a:latin typeface="Bookman Old Style" panose="02050604050505020204" pitchFamily="18" charset="0"/>
                        </a:rPr>
                        <a:t>"/"</a:t>
                      </a:r>
                      <a:r>
                        <a:rPr lang="en-IN" b="0" dirty="0" smtClean="0">
                          <a:latin typeface="Bookman Old Style" panose="02050604050505020204" pitchFamily="18" charset="0"/>
                        </a:rPr>
                        <a:t>))</a:t>
                      </a:r>
                      <a:br>
                        <a:rPr lang="en-IN" b="0" dirty="0" smtClean="0">
                          <a:latin typeface="Bookman Old Style" panose="02050604050505020204" pitchFamily="18" charset="0"/>
                        </a:rPr>
                      </a:br>
                      <a:r>
                        <a:rPr lang="en-IN" b="0" dirty="0" smtClean="0">
                          <a:latin typeface="Bookman Old Style" panose="02050604050505020204" pitchFamily="18" charset="0"/>
                        </a:rPr>
                        <a:t> .pause(</a:t>
                      </a:r>
                      <a:r>
                        <a:rPr lang="en-IN" sz="1800" b="0" kern="1200" dirty="0" smtClean="0">
                          <a:effectLst/>
                          <a:latin typeface="Bookman Old Style" panose="02050604050505020204" pitchFamily="18" charset="0"/>
                        </a:rPr>
                        <a:t>4</a:t>
                      </a:r>
                      <a:r>
                        <a:rPr lang="en-IN" b="0" dirty="0" smtClean="0">
                          <a:latin typeface="Bookman Old Style" panose="02050604050505020204" pitchFamily="18" charset="0"/>
                        </a:rPr>
                        <a:t>)</a:t>
                      </a:r>
                    </a:p>
                    <a:p>
                      <a:r>
                        <a:rPr lang="en-IN" b="0" dirty="0" smtClean="0">
                          <a:latin typeface="Bookman Old Style" panose="02050604050505020204" pitchFamily="18" charset="0"/>
                        </a:rPr>
                        <a:t>………</a:t>
                      </a:r>
                      <a:endParaRPr lang="en-IN" b="0" dirty="0">
                        <a:latin typeface="Bookman Old Style" panose="02050604050505020204" pitchFamily="18" charset="0"/>
                      </a:endParaRP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130438451"/>
              </p:ext>
            </p:extLst>
          </p:nvPr>
        </p:nvGraphicFramePr>
        <p:xfrm>
          <a:off x="1645635" y="4562539"/>
          <a:ext cx="8322613" cy="1188720"/>
        </p:xfrm>
        <a:graphic>
          <a:graphicData uri="http://schemas.openxmlformats.org/drawingml/2006/table">
            <a:tbl>
              <a:tblPr firstRow="1" bandRow="1">
                <a:tableStyleId>{073A0DAA-6AF3-43AB-8588-CEC1D06C72B9}</a:tableStyleId>
              </a:tblPr>
              <a:tblGrid>
                <a:gridCol w="8322613"/>
              </a:tblGrid>
              <a:tr h="1065529">
                <a:tc>
                  <a:txBody>
                    <a:bodyPr/>
                    <a:lstStyle/>
                    <a:p>
                      <a:r>
                        <a:rPr lang="it-IT" sz="1800" b="0" i="0" kern="1200" baseline="0" dirty="0" smtClean="0">
                          <a:effectLst/>
                          <a:latin typeface="Book Antiqua" panose="02040602050305030304" pitchFamily="18" charset="0"/>
                        </a:rPr>
                        <a:t>val scn </a:t>
                      </a:r>
                      <a:r>
                        <a:rPr lang="it-IT" b="0" i="0" baseline="0" dirty="0" smtClean="0">
                          <a:latin typeface="Book Antiqua" panose="02040602050305030304" pitchFamily="18" charset="0"/>
                        </a:rPr>
                        <a:t>= scenario(</a:t>
                      </a:r>
                      <a:r>
                        <a:rPr lang="it-IT" sz="1800" b="0" i="0" kern="1200" baseline="0" dirty="0" smtClean="0">
                          <a:effectLst/>
                          <a:latin typeface="Book Antiqua" panose="02040602050305030304" pitchFamily="18" charset="0"/>
                        </a:rPr>
                        <a:t>"isolate"</a:t>
                      </a:r>
                      <a:r>
                        <a:rPr lang="it-IT" b="0" i="0" baseline="0" dirty="0" smtClean="0">
                          <a:latin typeface="Book Antiqua" panose="02040602050305030304" pitchFamily="18" charset="0"/>
                        </a:rPr>
                        <a:t>).exec(PageLanding</a:t>
                      </a:r>
                      <a:r>
                        <a:rPr lang="it-IT" sz="1800" b="0" i="0" kern="1200" baseline="0" dirty="0" smtClean="0">
                          <a:effectLst/>
                          <a:latin typeface="Book Antiqua" panose="02040602050305030304" pitchFamily="18" charset="0"/>
                        </a:rPr>
                        <a:t>, </a:t>
                      </a:r>
                      <a:r>
                        <a:rPr lang="it-IT" b="0" i="0" baseline="0" dirty="0" smtClean="0">
                          <a:latin typeface="Book Antiqua" panose="02040602050305030304" pitchFamily="18" charset="0"/>
                        </a:rPr>
                        <a:t>SeachForMacBook</a:t>
                      </a:r>
                      <a:r>
                        <a:rPr lang="it-IT" sz="1800" b="0" i="0" kern="1200" baseline="0" dirty="0" smtClean="0">
                          <a:effectLst/>
                          <a:latin typeface="Book Antiqua" panose="02040602050305030304" pitchFamily="18" charset="0"/>
                        </a:rPr>
                        <a:t>,</a:t>
                      </a:r>
                      <a:r>
                        <a:rPr lang="it-IT" b="0" i="0" baseline="0" dirty="0" smtClean="0">
                          <a:latin typeface="Book Antiqua" panose="02040602050305030304" pitchFamily="18" charset="0"/>
                        </a:rPr>
                        <a:t>AddComputer)</a:t>
                      </a:r>
                      <a:br>
                        <a:rPr lang="it-IT" b="0" i="0" baseline="0" dirty="0" smtClean="0">
                          <a:latin typeface="Book Antiqua" panose="02040602050305030304" pitchFamily="18" charset="0"/>
                        </a:rPr>
                      </a:br>
                      <a:endParaRPr lang="it-IT" b="0" i="0" baseline="0" dirty="0" smtClean="0">
                        <a:latin typeface="Book Antiqua" panose="02040602050305030304" pitchFamily="18" charset="0"/>
                      </a:endParaRPr>
                    </a:p>
                    <a:p>
                      <a:r>
                        <a:rPr lang="it-IT" b="0" i="0" baseline="0" dirty="0" smtClean="0">
                          <a:latin typeface="Book Antiqua" panose="02040602050305030304" pitchFamily="18" charset="0"/>
                        </a:rPr>
                        <a:t>setUp(</a:t>
                      </a:r>
                      <a:r>
                        <a:rPr lang="it-IT" sz="1800" b="0" i="0" kern="1200" baseline="0" dirty="0" smtClean="0">
                          <a:effectLst/>
                          <a:latin typeface="Book Antiqua" panose="02040602050305030304" pitchFamily="18" charset="0"/>
                        </a:rPr>
                        <a:t>scn</a:t>
                      </a:r>
                      <a:r>
                        <a:rPr lang="it-IT" b="0" i="0" baseline="0" dirty="0" smtClean="0">
                          <a:latin typeface="Book Antiqua" panose="02040602050305030304" pitchFamily="18" charset="0"/>
                        </a:rPr>
                        <a:t>.inject(atOnceUsers(</a:t>
                      </a:r>
                      <a:r>
                        <a:rPr lang="it-IT" sz="1800" b="0" i="0" kern="1200" baseline="0" dirty="0" smtClean="0">
                          <a:effectLst/>
                          <a:latin typeface="Book Antiqua" panose="02040602050305030304" pitchFamily="18" charset="0"/>
                        </a:rPr>
                        <a:t>1</a:t>
                      </a:r>
                      <a:r>
                        <a:rPr lang="it-IT" b="0" i="0" baseline="0" dirty="0" smtClean="0">
                          <a:latin typeface="Book Antiqua" panose="02040602050305030304" pitchFamily="18" charset="0"/>
                        </a:rPr>
                        <a:t>))).protocols(</a:t>
                      </a:r>
                      <a:r>
                        <a:rPr lang="it-IT" sz="1800" b="0" i="0" kern="1200" baseline="0" dirty="0" smtClean="0">
                          <a:effectLst/>
                          <a:latin typeface="Book Antiqua" panose="02040602050305030304" pitchFamily="18" charset="0"/>
                        </a:rPr>
                        <a:t>httpProtocol</a:t>
                      </a:r>
                      <a:r>
                        <a:rPr lang="it-IT" b="0" i="0" baseline="0" dirty="0" smtClean="0">
                          <a:latin typeface="Book Antiqua" panose="02040602050305030304" pitchFamily="18" charset="0"/>
                        </a:rPr>
                        <a:t>)</a:t>
                      </a:r>
                      <a:endParaRPr lang="en-IN" b="0" i="0" baseline="0" dirty="0">
                        <a:latin typeface="Book Antiqua" panose="02040602050305030304" pitchFamily="18" charset="0"/>
                      </a:endParaRPr>
                    </a:p>
                  </a:txBody>
                  <a:tcPr/>
                </a:tc>
              </a:tr>
            </a:tbl>
          </a:graphicData>
        </a:graphic>
      </p:graphicFrame>
    </p:spTree>
    <p:extLst>
      <p:ext uri="{BB962C8B-B14F-4D97-AF65-F5344CB8AC3E}">
        <p14:creationId xmlns:p14="http://schemas.microsoft.com/office/powerpoint/2010/main" val="3217528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1249</TotalTime>
  <Words>1152</Words>
  <Application>Microsoft Office PowerPoint</Application>
  <PresentationFormat>Widescreen</PresentationFormat>
  <Paragraphs>397</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Book Antiqua</vt:lpstr>
      <vt:lpstr>Bookman Old Style</vt:lpstr>
      <vt:lpstr>Trebuchet MS</vt:lpstr>
      <vt:lpstr>Wingdings 3</vt:lpstr>
      <vt:lpstr>Facet</vt:lpstr>
      <vt:lpstr>PowerPoint Presentation</vt:lpstr>
      <vt:lpstr>Performance testing with Gatling</vt:lpstr>
      <vt:lpstr>Introduction to Gatling and Advantages.</vt:lpstr>
      <vt:lpstr>Introduction to Gatling and Advantages</vt:lpstr>
      <vt:lpstr>Gatling :Recording the script</vt:lpstr>
      <vt:lpstr>Gatling :Recording the script</vt:lpstr>
      <vt:lpstr>Gatling :Recording the script</vt:lpstr>
      <vt:lpstr>Gatling :Scripting</vt:lpstr>
      <vt:lpstr>Gatling :Scripting </vt:lpstr>
      <vt:lpstr>Gatling :Scripting</vt:lpstr>
      <vt:lpstr>Gatling :Recording the script</vt:lpstr>
      <vt:lpstr>Gatling :Recording the script</vt:lpstr>
      <vt:lpstr>Gatling :Running the Scenario</vt:lpstr>
      <vt:lpstr>Gatling :checks</vt:lpstr>
      <vt:lpstr>Gatling :Check</vt:lpstr>
      <vt:lpstr>Gatling :Feeder</vt:lpstr>
      <vt:lpstr>Gatling : Feeder</vt:lpstr>
      <vt:lpstr>Gatling: Feeder</vt:lpstr>
      <vt:lpstr>Gatling:Looping</vt:lpstr>
      <vt:lpstr>Gatling:Looping</vt:lpstr>
      <vt:lpstr>Gatling: Loop </vt:lpstr>
      <vt:lpstr>Gatling : Loop</vt:lpstr>
      <vt:lpstr>Gatling:Loop</vt:lpstr>
      <vt:lpstr>Gatling:Loop</vt:lpstr>
      <vt:lpstr>Gatling:Loop</vt:lpstr>
      <vt:lpstr>Gatling:Loop</vt:lpstr>
      <vt:lpstr>Gatling DSL - error management</vt:lpstr>
      <vt:lpstr>PowerPoint Presentation</vt:lpstr>
      <vt:lpstr>Gatling: User simulation</vt:lpstr>
      <vt:lpstr>Gatling: User simulation</vt:lpstr>
      <vt:lpstr>Gatling: User simulation</vt:lpstr>
      <vt:lpstr>Gatling: Logger</vt:lpstr>
      <vt:lpstr>Gatling: Logger</vt:lpstr>
      <vt:lpstr>Check the set of urls with no think time</vt:lpstr>
      <vt:lpstr>Gatling: rendezVous</vt:lpstr>
      <vt:lpstr>PowerPoint Presentation</vt:lpstr>
      <vt:lpstr>Performance Engineering(Java based application)</vt:lpstr>
      <vt:lpstr>Performance engineering</vt:lpstr>
      <vt:lpstr>Gatling Conditions</vt:lpstr>
      <vt:lpstr>Gatling Conditions</vt:lpstr>
      <vt:lpstr>Gatling : Condition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testing with Gatling</dc:title>
  <dc:creator>hariprasad panda</dc:creator>
  <cp:lastModifiedBy>hariprasad panda</cp:lastModifiedBy>
  <cp:revision>55</cp:revision>
  <dcterms:created xsi:type="dcterms:W3CDTF">2018-06-27T14:23:01Z</dcterms:created>
  <dcterms:modified xsi:type="dcterms:W3CDTF">2018-06-29T08:20:14Z</dcterms:modified>
</cp:coreProperties>
</file>