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dhanam, Nitya [ext]" userId="c5840e20-4e84-4b6d-9963-87957c7b175b" providerId="ADAL" clId="{7254FE0B-BBA8-4839-A86D-F34ABF4E47B0}"/>
    <pc:docChg chg="custSel addSld modSld">
      <pc:chgData name="Avadhanam, Nitya [ext]" userId="c5840e20-4e84-4b6d-9963-87957c7b175b" providerId="ADAL" clId="{7254FE0B-BBA8-4839-A86D-F34ABF4E47B0}" dt="2022-09-15T12:29:51.428" v="170" actId="207"/>
      <pc:docMkLst>
        <pc:docMk/>
      </pc:docMkLst>
      <pc:sldChg chg="modSp mod">
        <pc:chgData name="Avadhanam, Nitya [ext]" userId="c5840e20-4e84-4b6d-9963-87957c7b175b" providerId="ADAL" clId="{7254FE0B-BBA8-4839-A86D-F34ABF4E47B0}" dt="2022-09-15T12:29:51.428" v="170" actId="207"/>
        <pc:sldMkLst>
          <pc:docMk/>
          <pc:sldMk cId="293512569" sldId="256"/>
        </pc:sldMkLst>
        <pc:spChg chg="mod">
          <ac:chgData name="Avadhanam, Nitya [ext]" userId="c5840e20-4e84-4b6d-9963-87957c7b175b" providerId="ADAL" clId="{7254FE0B-BBA8-4839-A86D-F34ABF4E47B0}" dt="2022-09-15T12:29:51.428" v="170" actId="207"/>
          <ac:spMkLst>
            <pc:docMk/>
            <pc:sldMk cId="293512569" sldId="256"/>
            <ac:spMk id="6" creationId="{206F5254-B939-4ABC-9924-B0E9685873F0}"/>
          </ac:spMkLst>
        </pc:spChg>
      </pc:sldChg>
      <pc:sldChg chg="modSp mod">
        <pc:chgData name="Avadhanam, Nitya [ext]" userId="c5840e20-4e84-4b6d-9963-87957c7b175b" providerId="ADAL" clId="{7254FE0B-BBA8-4839-A86D-F34ABF4E47B0}" dt="2022-09-15T12:29:34.202" v="169" actId="207"/>
        <pc:sldMkLst>
          <pc:docMk/>
          <pc:sldMk cId="2009377014" sldId="260"/>
        </pc:sldMkLst>
        <pc:spChg chg="mod">
          <ac:chgData name="Avadhanam, Nitya [ext]" userId="c5840e20-4e84-4b6d-9963-87957c7b175b" providerId="ADAL" clId="{7254FE0B-BBA8-4839-A86D-F34ABF4E47B0}" dt="2022-09-15T12:29:34.202" v="169" actId="207"/>
          <ac:spMkLst>
            <pc:docMk/>
            <pc:sldMk cId="2009377014" sldId="260"/>
            <ac:spMk id="2" creationId="{9DA02407-525C-4C77-89AE-2C49AD047C10}"/>
          </ac:spMkLst>
        </pc:spChg>
        <pc:spChg chg="mod">
          <ac:chgData name="Avadhanam, Nitya [ext]" userId="c5840e20-4e84-4b6d-9963-87957c7b175b" providerId="ADAL" clId="{7254FE0B-BBA8-4839-A86D-F34ABF4E47B0}" dt="2022-09-15T10:48:42.624" v="168" actId="20577"/>
          <ac:spMkLst>
            <pc:docMk/>
            <pc:sldMk cId="2009377014" sldId="260"/>
            <ac:spMk id="5" creationId="{8FAF70F5-857C-4C1A-A1D0-0F6F246FD9C7}"/>
          </ac:spMkLst>
        </pc:spChg>
      </pc:sldChg>
      <pc:sldChg chg="addSp delSp modSp new mod modClrScheme chgLayout">
        <pc:chgData name="Avadhanam, Nitya [ext]" userId="c5840e20-4e84-4b6d-9963-87957c7b175b" providerId="ADAL" clId="{7254FE0B-BBA8-4839-A86D-F34ABF4E47B0}" dt="2022-09-15T10:23:34.099" v="121" actId="2710"/>
        <pc:sldMkLst>
          <pc:docMk/>
          <pc:sldMk cId="3972392025" sldId="261"/>
        </pc:sldMkLst>
        <pc:spChg chg="del mod ord">
          <ac:chgData name="Avadhanam, Nitya [ext]" userId="c5840e20-4e84-4b6d-9963-87957c7b175b" providerId="ADAL" clId="{7254FE0B-BBA8-4839-A86D-F34ABF4E47B0}" dt="2022-09-15T10:17:48.643" v="1" actId="700"/>
          <ac:spMkLst>
            <pc:docMk/>
            <pc:sldMk cId="3972392025" sldId="261"/>
            <ac:spMk id="2" creationId="{252518A1-DEB1-443F-91B9-0A69A2975FCB}"/>
          </ac:spMkLst>
        </pc:spChg>
        <pc:spChg chg="del mod ord">
          <ac:chgData name="Avadhanam, Nitya [ext]" userId="c5840e20-4e84-4b6d-9963-87957c7b175b" providerId="ADAL" clId="{7254FE0B-BBA8-4839-A86D-F34ABF4E47B0}" dt="2022-09-15T10:17:48.643" v="1" actId="700"/>
          <ac:spMkLst>
            <pc:docMk/>
            <pc:sldMk cId="3972392025" sldId="261"/>
            <ac:spMk id="3" creationId="{0D62266F-0763-46A3-B277-5F716B27033A}"/>
          </ac:spMkLst>
        </pc:spChg>
        <pc:spChg chg="del">
          <ac:chgData name="Avadhanam, Nitya [ext]" userId="c5840e20-4e84-4b6d-9963-87957c7b175b" providerId="ADAL" clId="{7254FE0B-BBA8-4839-A86D-F34ABF4E47B0}" dt="2022-09-15T10:17:48.643" v="1" actId="700"/>
          <ac:spMkLst>
            <pc:docMk/>
            <pc:sldMk cId="3972392025" sldId="261"/>
            <ac:spMk id="4" creationId="{01B7B592-C87C-4EE8-86F7-EFF9E296475E}"/>
          </ac:spMkLst>
        </pc:spChg>
        <pc:spChg chg="add mod ord">
          <ac:chgData name="Avadhanam, Nitya [ext]" userId="c5840e20-4e84-4b6d-9963-87957c7b175b" providerId="ADAL" clId="{7254FE0B-BBA8-4839-A86D-F34ABF4E47B0}" dt="2022-09-15T10:23:13.807" v="119" actId="207"/>
          <ac:spMkLst>
            <pc:docMk/>
            <pc:sldMk cId="3972392025" sldId="261"/>
            <ac:spMk id="5" creationId="{6A93F093-94AC-4B47-9A51-DBCF1428BDB7}"/>
          </ac:spMkLst>
        </pc:spChg>
        <pc:spChg chg="add mod ord">
          <ac:chgData name="Avadhanam, Nitya [ext]" userId="c5840e20-4e84-4b6d-9963-87957c7b175b" providerId="ADAL" clId="{7254FE0B-BBA8-4839-A86D-F34ABF4E47B0}" dt="2022-09-15T10:23:34.099" v="121" actId="2710"/>
          <ac:spMkLst>
            <pc:docMk/>
            <pc:sldMk cId="3972392025" sldId="261"/>
            <ac:spMk id="6" creationId="{062B8274-F33A-4314-851C-02CA9B6B44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B08A-84C3-497E-ACDB-2650B481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1F35-5BC9-4199-9832-AFED6124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4367-AD86-4F86-91AC-B8DEEAF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ED5F-A946-4683-95DD-F424DD83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EEDF-ACD3-43F8-AA1F-D95770B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852-6AA3-4294-9503-4281471B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A3B5-7913-4CFF-8789-E9E2A984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4996-010C-4680-91C2-CAED2131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5407-6DE1-42B8-8A6F-E71BB729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D1CD-2B15-4FE2-8172-7F9E69B1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9C45-DE67-41A8-81CD-29C91304C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9525-A018-4D04-BDF5-31F920F4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55AA-810E-4CC0-8BD5-80F0366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6611-1346-4B61-AD37-A4ACCCF1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6BD9-19B2-4CFA-810B-327BE9C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91BE-09EA-4B1E-A08A-DCE229DA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8B01-1CFD-428B-9A99-4441C86D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4246-F34F-4E64-B94A-F999E541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7A8E-DE89-4B8B-AB6D-8C423A0D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F561-C790-4A74-8CDE-1E44E6DB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3CC6-D9FC-455B-8E44-9544319B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89C1-8805-4EEF-855C-9D44508C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E49A-CE38-423D-96F1-F823DF04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0EFC-0D96-4257-83FA-BFBD386B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EF9E-F3B1-4381-BF16-861FD5C9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51CD-ED53-4091-A679-A56FF6AB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3CEAB-823A-44DD-AD7E-6ADC58E57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00626-A4AA-4419-B0E2-B3B3B0AA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F741-EB17-4D5C-AE1C-979ED2DF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B708E-5CE2-4CFB-BC5D-41773AC9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C2C8-D6BE-4ED7-BDEF-E009DF53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8AB4-105D-4096-B5CC-904F7920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280BE-C40D-4923-90DA-650F98E07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2687-BFBC-4FEF-9029-391DEB60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3A152-B3BA-4D6E-B70C-0F8F7C949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538E-D89B-4396-A5D0-4305F13AF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E8CC4-CF42-4809-B172-BFC59B2D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593B-5EB7-4649-A1C0-1E57F1A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A300E-E5E5-4C69-8353-9CBE85BE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ADEB-3918-491C-A936-B50996B9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0402E-6B54-45DF-8A84-68B311C7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BD461-CC59-43EC-9BC7-46E3CD1C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D7EF2-F77E-4A03-9231-20A8CF95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50C1C-E1F6-44B6-B723-AD79BD0D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F424E-E9F2-4CE3-BE62-56E84996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F58E3-F1F7-432E-9E36-68EE917E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CD3-B898-4C86-BCCA-0F16C9C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C79B-18A9-4C6F-BC3C-FA5F9F05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5C1B-33B0-44A4-8E21-6DFE75B0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3EFD-A64F-438E-B343-B863A8E9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0945-7AB8-4FA9-8EBD-3706787C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046F-6A22-44B0-89F9-8A4A8ED1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F704-17B1-4940-8189-290C115E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4CA2-2415-499E-A1C6-7C227F9A1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88A5-612D-4695-A40D-F3ED118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402C1-D9F0-4239-B021-A284B8ED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D2961-2735-4C50-AAB2-5C9AA84B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9A8F-B752-4E29-B0FD-74590667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AA1CF-C313-466C-A700-A9AE301D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D47E-2B25-4E49-8107-863B3F5C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DDC0-9C19-45A9-85D1-3934F16A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94DE-1DC5-412C-B428-5280FC183B5E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A2C4-7EF9-4E4D-B16C-694CD5A2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6F35-CFF8-481E-976F-C8CB478AC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E82D-226C-4E05-8853-03BC6925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CAC8-F289-4F0E-88CE-05D7F8E0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3951"/>
            <a:ext cx="9144000" cy="1750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Command and Query Responsibility Segregation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6F5254-B939-4ABC-9924-B0E9685873F0}"/>
              </a:ext>
            </a:extLst>
          </p:cNvPr>
          <p:cNvSpPr txBox="1">
            <a:spLocks/>
          </p:cNvSpPr>
          <p:nvPr/>
        </p:nvSpPr>
        <p:spPr>
          <a:xfrm>
            <a:off x="5424577" y="3864155"/>
            <a:ext cx="1342845" cy="733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CQRS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ZEISS Frutiger Next W1G Hv Cn" panose="020B0906040204020203" pitchFamily="34" charset="0"/>
              <a:cs typeface="ZEISS Frutiger Next W1G Hv Cn" panose="020B0906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BAAB-DCEF-4528-A0F9-6E89BC6B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D45F-873D-4F52-8CA6-D1C1467F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Creation of two objects, where there was previously only one.</a:t>
            </a: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 Basis of separation: Is the object-</a:t>
            </a:r>
          </a:p>
          <a:p>
            <a:pPr lvl="1"/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A </a:t>
            </a:r>
            <a:r>
              <a:rPr lang="en-US" b="1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command</a:t>
            </a: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? =&gt; mutators (writes)</a:t>
            </a:r>
          </a:p>
          <a:p>
            <a:pPr lvl="1"/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Or a </a:t>
            </a:r>
            <a:r>
              <a:rPr lang="en-US" b="1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query</a:t>
            </a: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? =&gt; return value (reads)</a:t>
            </a:r>
          </a:p>
          <a:p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Separation of reads and writes</a:t>
            </a:r>
          </a:p>
          <a:p>
            <a:pPr marL="457200" lvl="1" indent="0">
              <a:buNone/>
            </a:pPr>
            <a:endParaRPr lang="en-US" dirty="0"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AFEAF89-BDDA-4CC4-A71F-86974A41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786" y="3919055"/>
            <a:ext cx="934467" cy="934467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F47D08B8-FF05-40E1-8369-D95D30BE0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8801" y="5121275"/>
            <a:ext cx="934467" cy="934467"/>
          </a:xfrm>
          <a:prstGeom prst="rect">
            <a:avLst/>
          </a:prstGeom>
        </p:spPr>
      </p:pic>
      <p:pic>
        <p:nvPicPr>
          <p:cNvPr id="13" name="Graphic 12" descr="Users outline">
            <a:extLst>
              <a:ext uri="{FF2B5EF4-FFF2-40B4-BE49-F238E27FC236}">
                <a16:creationId xmlns:a16="http://schemas.microsoft.com/office/drawing/2014/main" id="{AFB4AFEC-6DA4-4B17-AE3A-0CCA7DD64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575" y="5088335"/>
            <a:ext cx="934467" cy="93446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EF51F4-C87F-411F-B31A-131A5D72DEC3}"/>
              </a:ext>
            </a:extLst>
          </p:cNvPr>
          <p:cNvSpPr/>
          <p:nvPr/>
        </p:nvSpPr>
        <p:spPr>
          <a:xfrm>
            <a:off x="4367935" y="4958939"/>
            <a:ext cx="2641445" cy="15339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addProduct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updateProduct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getProduct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getSimilarProducts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getAllProducts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E44814-0988-42A6-94F8-06C8058C37B4}"/>
              </a:ext>
            </a:extLst>
          </p:cNvPr>
          <p:cNvCxnSpPr>
            <a:cxnSpLocks/>
          </p:cNvCxnSpPr>
          <p:nvPr/>
        </p:nvCxnSpPr>
        <p:spPr>
          <a:xfrm>
            <a:off x="3614464" y="5545536"/>
            <a:ext cx="4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03A6F-51CF-469E-B7AE-DB3718753E85}"/>
              </a:ext>
            </a:extLst>
          </p:cNvPr>
          <p:cNvCxnSpPr>
            <a:cxnSpLocks/>
          </p:cNvCxnSpPr>
          <p:nvPr/>
        </p:nvCxnSpPr>
        <p:spPr>
          <a:xfrm>
            <a:off x="7375585" y="5578476"/>
            <a:ext cx="43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FF01-7BE2-4167-9974-2A8D8BA8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Partial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88F4-2A6F-438B-B486-CA90D8D6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Both commands and queries use the same database</a:t>
            </a:r>
          </a:p>
          <a:p>
            <a:endParaRPr lang="en-US" dirty="0"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endParaRPr lang="en-US" dirty="0"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06932C-68ED-4ABF-9FA7-9B66AE581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8767" y="5558408"/>
            <a:ext cx="934467" cy="934467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944A8E41-C53D-404A-B1F7-B7962312C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0882" y="3456051"/>
            <a:ext cx="934467" cy="934467"/>
          </a:xfrm>
          <a:prstGeom prst="rect">
            <a:avLst/>
          </a:prstGeom>
        </p:spPr>
      </p:pic>
      <p:pic>
        <p:nvPicPr>
          <p:cNvPr id="6" name="Graphic 5" descr="Users outline">
            <a:extLst>
              <a:ext uri="{FF2B5EF4-FFF2-40B4-BE49-F238E27FC236}">
                <a16:creationId xmlns:a16="http://schemas.microsoft.com/office/drawing/2014/main" id="{487FF071-7234-446F-A0A4-FEEB119DF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6656" y="3423111"/>
            <a:ext cx="934467" cy="9344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D774B3-3569-4610-8841-1D54928A57AF}"/>
              </a:ext>
            </a:extLst>
          </p:cNvPr>
          <p:cNvSpPr/>
          <p:nvPr/>
        </p:nvSpPr>
        <p:spPr>
          <a:xfrm>
            <a:off x="4775277" y="2858262"/>
            <a:ext cx="2641445" cy="751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addProduct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updateProduct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7B886A-39E8-4497-80F5-65343B32D43B}"/>
              </a:ext>
            </a:extLst>
          </p:cNvPr>
          <p:cNvSpPr/>
          <p:nvPr/>
        </p:nvSpPr>
        <p:spPr>
          <a:xfrm>
            <a:off x="4775279" y="4362832"/>
            <a:ext cx="2641445" cy="1000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/</a:t>
            </a:r>
            <a:r>
              <a:rPr lang="en-US" sz="1800" b="1" kern="1200" dirty="0" err="1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getProduct</a:t>
            </a:r>
            <a:endParaRPr lang="en-US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/</a:t>
            </a:r>
            <a:r>
              <a:rPr lang="en-US" sz="1800" b="1" kern="1200" dirty="0" err="1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getSimilarProducts</a:t>
            </a:r>
            <a:endParaRPr lang="en-US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/</a:t>
            </a:r>
            <a:r>
              <a:rPr lang="en-US" sz="1800" b="1" kern="1200" dirty="0" err="1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getAllProducts</a:t>
            </a:r>
            <a:endParaRPr lang="en-US" dirty="0">
              <a:effectLst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9AC62-8FC5-441D-BB0D-33D2A8FD19CF}"/>
              </a:ext>
            </a:extLst>
          </p:cNvPr>
          <p:cNvCxnSpPr>
            <a:cxnSpLocks/>
          </p:cNvCxnSpPr>
          <p:nvPr/>
        </p:nvCxnSpPr>
        <p:spPr>
          <a:xfrm flipV="1">
            <a:off x="3975094" y="3609586"/>
            <a:ext cx="457200" cy="31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577F6B-3E25-4C04-84B0-D29235D176D0}"/>
              </a:ext>
            </a:extLst>
          </p:cNvPr>
          <p:cNvCxnSpPr>
            <a:cxnSpLocks/>
          </p:cNvCxnSpPr>
          <p:nvPr/>
        </p:nvCxnSpPr>
        <p:spPr>
          <a:xfrm>
            <a:off x="3975094" y="4055074"/>
            <a:ext cx="526212" cy="1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12D083-B5C2-40B5-AFA4-2F9C104AC6E1}"/>
              </a:ext>
            </a:extLst>
          </p:cNvPr>
          <p:cNvCxnSpPr>
            <a:cxnSpLocks/>
          </p:cNvCxnSpPr>
          <p:nvPr/>
        </p:nvCxnSpPr>
        <p:spPr>
          <a:xfrm>
            <a:off x="7673796" y="3609586"/>
            <a:ext cx="542702" cy="25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04E22-3537-40A6-A47C-B6099307DDB2}"/>
              </a:ext>
            </a:extLst>
          </p:cNvPr>
          <p:cNvCxnSpPr>
            <a:cxnSpLocks/>
          </p:cNvCxnSpPr>
          <p:nvPr/>
        </p:nvCxnSpPr>
        <p:spPr>
          <a:xfrm flipV="1">
            <a:off x="7673796" y="4244261"/>
            <a:ext cx="542702" cy="23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6885B6-119A-4C94-858B-6315B5606AA1}"/>
              </a:ext>
            </a:extLst>
          </p:cNvPr>
          <p:cNvSpPr txBox="1"/>
          <p:nvPr/>
        </p:nvSpPr>
        <p:spPr>
          <a:xfrm>
            <a:off x="9335311" y="3609586"/>
            <a:ext cx="80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OLTP DB</a:t>
            </a:r>
          </a:p>
        </p:txBody>
      </p:sp>
    </p:spTree>
    <p:extLst>
      <p:ext uri="{BB962C8B-B14F-4D97-AF65-F5344CB8AC3E}">
        <p14:creationId xmlns:p14="http://schemas.microsoft.com/office/powerpoint/2010/main" val="356045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63FD-4A0D-472A-8B1D-91189CEC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Total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B501-89E0-4018-BA9C-C9CF88B1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Commands and queries use different databases</a:t>
            </a: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D850DCC0-D0D8-4C4F-A80C-E03D388A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8767" y="5558408"/>
            <a:ext cx="934467" cy="934467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45C8A672-1C1F-4CD2-A210-248DAD1D2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1701" y="2673543"/>
            <a:ext cx="934467" cy="934467"/>
          </a:xfrm>
          <a:prstGeom prst="rect">
            <a:avLst/>
          </a:prstGeom>
        </p:spPr>
      </p:pic>
      <p:pic>
        <p:nvPicPr>
          <p:cNvPr id="6" name="Graphic 5" descr="Users outline">
            <a:extLst>
              <a:ext uri="{FF2B5EF4-FFF2-40B4-BE49-F238E27FC236}">
                <a16:creationId xmlns:a16="http://schemas.microsoft.com/office/drawing/2014/main" id="{8183F1AC-87AA-4B84-9586-9E7F68BAF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6656" y="3423111"/>
            <a:ext cx="934467" cy="9344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66366B-C040-47E2-A112-412E4A047130}"/>
              </a:ext>
            </a:extLst>
          </p:cNvPr>
          <p:cNvSpPr/>
          <p:nvPr/>
        </p:nvSpPr>
        <p:spPr>
          <a:xfrm>
            <a:off x="4775277" y="2858262"/>
            <a:ext cx="2641445" cy="751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addProduct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updateProduct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E72981-44F1-4622-8EF2-8FF57E09D9A2}"/>
              </a:ext>
            </a:extLst>
          </p:cNvPr>
          <p:cNvSpPr/>
          <p:nvPr/>
        </p:nvSpPr>
        <p:spPr>
          <a:xfrm>
            <a:off x="4775279" y="4362832"/>
            <a:ext cx="2641445" cy="1000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/</a:t>
            </a:r>
            <a:r>
              <a:rPr lang="en-US" sz="1800" b="1" kern="1200" dirty="0" err="1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getProduct</a:t>
            </a:r>
            <a:endParaRPr lang="en-US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/</a:t>
            </a:r>
            <a:r>
              <a:rPr lang="en-US" sz="1800" b="1" kern="1200" dirty="0" err="1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getSimilarProducts</a:t>
            </a:r>
            <a:endParaRPr lang="en-US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/</a:t>
            </a:r>
            <a:r>
              <a:rPr lang="en-US" sz="1800" b="1" kern="1200" dirty="0" err="1">
                <a:solidFill>
                  <a:srgbClr val="0D0D0D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getAllProducts</a:t>
            </a:r>
            <a:endParaRPr lang="en-US" dirty="0"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1040BA-774D-4B6E-9C8C-DCD730793884}"/>
              </a:ext>
            </a:extLst>
          </p:cNvPr>
          <p:cNvCxnSpPr>
            <a:cxnSpLocks/>
          </p:cNvCxnSpPr>
          <p:nvPr/>
        </p:nvCxnSpPr>
        <p:spPr>
          <a:xfrm flipV="1">
            <a:off x="3975094" y="3609586"/>
            <a:ext cx="457200" cy="31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CCF30E-FE51-4EB0-B08A-F23C590CBED1}"/>
              </a:ext>
            </a:extLst>
          </p:cNvPr>
          <p:cNvCxnSpPr>
            <a:cxnSpLocks/>
          </p:cNvCxnSpPr>
          <p:nvPr/>
        </p:nvCxnSpPr>
        <p:spPr>
          <a:xfrm>
            <a:off x="3975094" y="4055074"/>
            <a:ext cx="526212" cy="1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730630-B5CA-4337-846E-46888100C611}"/>
              </a:ext>
            </a:extLst>
          </p:cNvPr>
          <p:cNvCxnSpPr>
            <a:cxnSpLocks/>
          </p:cNvCxnSpPr>
          <p:nvPr/>
        </p:nvCxnSpPr>
        <p:spPr>
          <a:xfrm>
            <a:off x="7751079" y="3245589"/>
            <a:ext cx="659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202ED3-FEC5-4C88-8707-A878420B9BE3}"/>
              </a:ext>
            </a:extLst>
          </p:cNvPr>
          <p:cNvSpPr txBox="1"/>
          <p:nvPr/>
        </p:nvSpPr>
        <p:spPr>
          <a:xfrm>
            <a:off x="9436130" y="2827078"/>
            <a:ext cx="80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OLTP DB</a:t>
            </a:r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4D7D9E79-8E6F-4544-8AB9-E4BE6A788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1919" y="4317888"/>
            <a:ext cx="934467" cy="9344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2914F7-192E-47B0-A105-4EAE1516D0D1}"/>
              </a:ext>
            </a:extLst>
          </p:cNvPr>
          <p:cNvCxnSpPr>
            <a:cxnSpLocks/>
          </p:cNvCxnSpPr>
          <p:nvPr/>
        </p:nvCxnSpPr>
        <p:spPr>
          <a:xfrm>
            <a:off x="7721297" y="4889934"/>
            <a:ext cx="659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6458D8-1786-4E73-9C0F-65DFCC1D8C93}"/>
              </a:ext>
            </a:extLst>
          </p:cNvPr>
          <p:cNvSpPr txBox="1"/>
          <p:nvPr/>
        </p:nvSpPr>
        <p:spPr>
          <a:xfrm>
            <a:off x="9406348" y="4471423"/>
            <a:ext cx="80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OLAP DB</a:t>
            </a:r>
          </a:p>
        </p:txBody>
      </p:sp>
    </p:spTree>
    <p:extLst>
      <p:ext uri="{BB962C8B-B14F-4D97-AF65-F5344CB8AC3E}">
        <p14:creationId xmlns:p14="http://schemas.microsoft.com/office/powerpoint/2010/main" val="123688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2407-525C-4C77-89AE-2C49AD0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FDD1C-9511-48E4-BCB0-90963C1CA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Pros</a:t>
            </a:r>
          </a:p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- Secure</a:t>
            </a: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- Different pools/processes for commands and queries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- Good practice on backend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- High performance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ZEISS Frutiger Next W1G" panose="020B0503040204020203" pitchFamily="34" charset="0"/>
                <a:ea typeface="+mn-ea"/>
                <a:cs typeface="ZEISS Frutiger Next W1G" panose="020B0503040204020203" pitchFamily="34" charset="0"/>
              </a:rPr>
              <a:t>- Scalable</a:t>
            </a:r>
            <a:endParaRPr lang="en-US" dirty="0">
              <a:effectLst/>
            </a:endParaRPr>
          </a:p>
          <a:p>
            <a:endParaRPr lang="en-US" dirty="0"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AF70F5-857C-4C1A-A1D0-0F6F246F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SzPts val="2800"/>
              <a:buNone/>
            </a:pP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Cons</a:t>
            </a:r>
          </a:p>
          <a:p>
            <a:pPr marL="0" indent="0">
              <a:buSzPts val="2800"/>
              <a:buNone/>
            </a:pPr>
            <a:r>
              <a:rPr lang="en-US" sz="1800" dirty="0">
                <a:solidFill>
                  <a:srgbClr val="000000"/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- Introduces complexity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- Best used on specific portions of a system </a:t>
            </a:r>
          </a:p>
          <a:p>
            <a:pPr marL="0" indent="0">
              <a:buSzPts val="2800"/>
              <a:buNone/>
            </a:pPr>
            <a:endParaRPr lang="en-US" sz="1800" dirty="0">
              <a:latin typeface="ZEISS Frutiger Next W1G" panose="020B0503040204020203" pitchFamily="34" charset="0"/>
              <a:cs typeface="ZEISS Frutiger Next W1G" panose="020B0503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7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93F093-94AC-4B47-9A51-DBCF1428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ZEISS Frutiger Next W1G Hv Cn" panose="020B0906040204020203" pitchFamily="34" charset="0"/>
                <a:cs typeface="ZEISS Frutiger Next W1G Hv Cn" panose="020B0906040204020203" pitchFamily="34" charset="0"/>
              </a:rPr>
              <a:t>Packages Used to Implement CQRS in .NET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8274-F33A-4314-851C-02CA9B6B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CQRS package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MediatR</a:t>
            </a: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 package – </a:t>
            </a:r>
            <a:r>
              <a:rPr lang="en-US" dirty="0" err="1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DataAcess</a:t>
            </a:r>
            <a:r>
              <a:rPr lang="en-US" dirty="0">
                <a:latin typeface="ZEISS Frutiger Next W1G" panose="020B0503040204020203" pitchFamily="34" charset="0"/>
                <a:cs typeface="ZEISS Frutiger Next W1G" panose="020B0503040204020203" pitchFamily="34" charset="0"/>
              </a:rPr>
              <a:t>, Queries, Handlers</a:t>
            </a:r>
          </a:p>
        </p:txBody>
      </p:sp>
    </p:spTree>
    <p:extLst>
      <p:ext uri="{BB962C8B-B14F-4D97-AF65-F5344CB8AC3E}">
        <p14:creationId xmlns:p14="http://schemas.microsoft.com/office/powerpoint/2010/main" val="397239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6d0d7e5-9e1e-4dfe-879d-72365f5b5702}" enabled="1" method="Privileged" siteId="{28042244-bb51-4cd6-8034-7776fa3703e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ZEISS Frutiger Next W1G</vt:lpstr>
      <vt:lpstr>ZEISS Frutiger Next W1G Hv Cn</vt:lpstr>
      <vt:lpstr>Office Theme</vt:lpstr>
      <vt:lpstr>Command and Query Responsibility Segregation</vt:lpstr>
      <vt:lpstr>What it is</vt:lpstr>
      <vt:lpstr>Partial Separation</vt:lpstr>
      <vt:lpstr>Total Separation</vt:lpstr>
      <vt:lpstr>Pros and Cons</vt:lpstr>
      <vt:lpstr>Packages Used to Implement CQRS in .NET</vt:lpstr>
    </vt:vector>
  </TitlesOfParts>
  <Company>Carl Zeiss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and Query Responsibility Segregation</dc:title>
  <dc:creator>Avadhanam, Nitya [ext]</dc:creator>
  <cp:lastModifiedBy>Avadhanam, Nitya [ext]</cp:lastModifiedBy>
  <cp:revision>1</cp:revision>
  <dcterms:created xsi:type="dcterms:W3CDTF">2022-09-15T05:47:56Z</dcterms:created>
  <dcterms:modified xsi:type="dcterms:W3CDTF">2022-09-15T12:29:52Z</dcterms:modified>
</cp:coreProperties>
</file>