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clonica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CE895E-45AD-4275-9FDF-B8B373B0923E}">
  <a:tblStyle styleId="{B5CE895E-45AD-4275-9FDF-B8B373B0923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font" Target="fonts/Roboto-regular.fntdata"/><Relationship Id="rId23" Type="http://schemas.openxmlformats.org/officeDocument/2006/relationships/slide" Target="slides/slide1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clonica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4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2" name="Google Shape;292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4" name="Google Shape;294;p54"/>
          <p:cNvGraphicFramePr/>
          <p:nvPr/>
        </p:nvGraphicFramePr>
        <p:xfrm>
          <a:off x="0" y="1006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{B5CE895E-45AD-4275-9FDF-B8B373B0923E}</a:tableStyleId>
              </a:tblPr>
              <a:tblGrid>
                <a:gridCol w="326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"employee": {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"name":       "sonoo", 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"salary":      56000, 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"married":    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}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5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JSON Array example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" name="Google Shape;302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5"/>
          <p:cNvSpPr/>
          <p:nvPr/>
        </p:nvSpPr>
        <p:spPr>
          <a:xfrm>
            <a:off x="0" y="1024654"/>
            <a:ext cx="853988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[ (square bracket) represents the JSON array.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JSON array can have values and objects.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Let's see the example of JSON array having values</a:t>
            </a:r>
            <a:endParaRPr/>
          </a:p>
        </p:txBody>
      </p:sp>
      <p:graphicFrame>
        <p:nvGraphicFramePr>
          <p:cNvPr id="305" name="Google Shape;305;p55"/>
          <p:cNvGraphicFramePr/>
          <p:nvPr/>
        </p:nvGraphicFramePr>
        <p:xfrm>
          <a:off x="0" y="2673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{B5CE895E-45AD-4275-9FDF-B8B373B0923E}</a:tableStyleId>
              </a:tblPr>
              <a:tblGrid>
                <a:gridCol w="8280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["Sunday", "Monday", "Tuesday", "Wednesday", "Thursday", "Friday", "Saturday"]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6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JSON Example 1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5" name="Google Shape;315;p56"/>
          <p:cNvGraphicFramePr/>
          <p:nvPr/>
        </p:nvGraphicFramePr>
        <p:xfrm>
          <a:off x="142673" y="977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{B5CE895E-45AD-4275-9FDF-B8B373B0923E}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{"employees":[ 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{"name":"Shyam", "email":"shyamjaiswal@gmail.com"}, 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{"name":"Bob", "email":"bob32@gmail.com"}, 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{"name":"Jai", "email":"jai87@gmail.com"} 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]}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7"/>
          <p:cNvSpPr txBox="1"/>
          <p:nvPr/>
        </p:nvSpPr>
        <p:spPr>
          <a:xfrm>
            <a:off x="0" y="272598"/>
            <a:ext cx="652726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XML representation of above JSON example is given below.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3" name="Google Shape;323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5" name="Google Shape;325;p57"/>
          <p:cNvGraphicFramePr/>
          <p:nvPr/>
        </p:nvGraphicFramePr>
        <p:xfrm>
          <a:off x="259404" y="1065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{B5CE895E-45AD-4275-9FDF-B8B373B0923E}</a:tableStyleId>
              </a:tblPr>
              <a:tblGrid>
                <a:gridCol w="645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&lt;employees&gt;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&lt;employee&gt;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&lt;name&gt;Shyam&lt;/name&gt;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&lt;email&gt;shyamjaiswal@gmail.com&lt;/email&gt;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&lt;/employee&gt;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&lt;employee&gt;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&lt;name&gt;Bob&lt;/name&gt;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&lt;email&gt;bob32@gmail.com&lt;/email&gt;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&lt;/employee&gt;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&lt;employee&gt;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&lt;name&gt;Jai&lt;/name&gt;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&lt;email&gt;jai87@gmail.com&lt;/email&gt;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&lt;/employee&gt;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&lt;/employees&gt;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8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8"/>
          <p:cNvSpPr txBox="1"/>
          <p:nvPr/>
        </p:nvSpPr>
        <p:spPr>
          <a:xfrm>
            <a:off x="2872050" y="2148411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58"/>
          <p:cNvPicPr preferRelativeResize="0"/>
          <p:nvPr/>
        </p:nvPicPr>
        <p:blipFill rotWithShape="1">
          <a:blip r:embed="rId4">
            <a:alphaModFix/>
          </a:blip>
          <a:srcRect b="27755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33" name="Google Shape;333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0" name="Google Shape;210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 to JSON 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16" name="Google Shape;2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24" name="Google Shape;22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8"/>
          <p:cNvSpPr/>
          <p:nvPr/>
        </p:nvSpPr>
        <p:spPr>
          <a:xfrm>
            <a:off x="107004" y="1031511"/>
            <a:ext cx="7383293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JSON stands for JavaScript Object Notation.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JSON is an open standard data-interchange format.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JSON is lightweight and self describing.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JSON is originated from JavaScript.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JSON is easy to read and write.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JSON is language independent.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JSON supports data structures such as array and objects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 of JSON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9"/>
          <p:cNvSpPr/>
          <p:nvPr/>
        </p:nvSpPr>
        <p:spPr>
          <a:xfrm>
            <a:off x="145915" y="1003764"/>
            <a:ext cx="45720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Simplicity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Openness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Self Describing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Internationalization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Extensibility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Interoperability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0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JSON vs XML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50"/>
          <p:cNvGraphicFramePr/>
          <p:nvPr/>
        </p:nvGraphicFramePr>
        <p:xfrm>
          <a:off x="132942" y="1016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{B5CE895E-45AD-4275-9FDF-B8B373B0923E}</a:tableStyleId>
              </a:tblPr>
              <a:tblGrid>
                <a:gridCol w="4345025"/>
                <a:gridCol w="4345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JSON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XML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 is data-oriented.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XML is document-oriented.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 doesn't provide display capabilities.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XML provides the capability to display data because it is a markup language.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 supports array.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XML doesn't support array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 is less secured than XML.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XML is more secured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 supports only text and number data type.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XML support many data types such as text, number, images, charts, graphs etc. Moreover, XML offeres options for transferring the format or structure of the data with actual data.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1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JSON Example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4" name="Google Shape;264;p51"/>
          <p:cNvGraphicFramePr/>
          <p:nvPr/>
        </p:nvGraphicFramePr>
        <p:xfrm>
          <a:off x="132945" y="938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{B5CE895E-45AD-4275-9FDF-B8B373B0923E}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{"employees":[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{"name":"Vimal", "email":"vjaiswal1987@gmail.com"},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{"name":"Rahul", "email":"rahul12@gmail.com"},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{"name":"Jai", "email":"jai87@gmail.com"}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XML 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52"/>
          <p:cNvGraphicFramePr/>
          <p:nvPr/>
        </p:nvGraphicFramePr>
        <p:xfrm>
          <a:off x="0" y="9774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{B5CE895E-45AD-4275-9FDF-B8B373B0923E}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&lt;employees&gt;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&lt;employee&gt;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&lt;name&gt;Vimal&lt;/name&gt; 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&lt;email&gt;vjaiswal1987@gmail.com&lt;/email&gt;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&lt;/employee&gt;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&lt;employee&gt;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&lt;name&gt;Rahul&lt;/name&gt; 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&lt;email&gt;rahul12@gmail.com&lt;/email&gt;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&lt;/employee&gt;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&lt;employee&gt;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&lt;name&gt;Jai&lt;/name&gt; 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&lt;email&gt;jai87@gmail.com&lt;/email&gt;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&lt;/employee&gt;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&lt;/employees&gt;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3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JSON Example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/>
          <p:nvPr/>
        </p:nvSpPr>
        <p:spPr>
          <a:xfrm>
            <a:off x="311284" y="1178620"/>
            <a:ext cx="851170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JSON object contains data in the form of key/value pair.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keys are strings and the values are the JSON types.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Keys and values are separated by colon.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entry (key/value pair) is separated by comma.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{ (curly brace) represents the JSON object.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