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Aclonica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784957-EC1C-4E2D-B38F-61DD9EBB6967}">
  <a:tblStyle styleId="{68784957-EC1C-4E2D-B38F-61DD9EBB69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Aclonica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 retrieved successfully.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Table created successfully. File stored successfully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Note: A store procedure is used to perform business logic and may return zero or more values. A function used to perform calculation and it can return only one value.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PreparedStatement can only use IN parameters. CallableStatement can use both IN and OUT parameters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retrieved successfully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 Name: Shveta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Table created successfully.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 stored successfully.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54"/>
          <p:cNvGraphicFramePr/>
          <p:nvPr/>
        </p:nvGraphicFramePr>
        <p:xfrm>
          <a:off x="152399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8174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 resultSet = preparedStatement.executeQuery();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resultSet.next();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Blob clob = resultSet.getBlob(2);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byte[] byteArr =  clob.getBytes(1,(int)clob.length());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FileOutputStream fileOutputStream=new FileOutputStream("F:\\savedImage.jpg");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fileOutputStream.write(byteArr);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System.out.println("Image retrieved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fileOutputStream.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(Exception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 FILE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5"/>
          <p:cNvSpPr/>
          <p:nvPr/>
        </p:nvSpPr>
        <p:spPr>
          <a:xfrm>
            <a:off x="116732" y="963038"/>
            <a:ext cx="8745166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provides the facility to store and retrieve the file in the database using JDBC.</a:t>
            </a:r>
            <a:endParaRPr/>
          </a:p>
        </p:txBody>
      </p:sp>
      <p:sp>
        <p:nvSpPr>
          <p:cNvPr id="308" name="Google Shape;308;p55"/>
          <p:cNvSpPr/>
          <p:nvPr/>
        </p:nvSpPr>
        <p:spPr>
          <a:xfrm>
            <a:off x="116732" y="2154528"/>
            <a:ext cx="8579796" cy="16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public void setBinaryStream(int paramIndex,InputStream stream)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throws SQLException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 public void setBinaryStream(int paramIndex,InputStream stream,long length)  throws SQLException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56"/>
          <p:cNvGraphicFramePr/>
          <p:nvPr/>
        </p:nvGraphicFramePr>
        <p:xfrm>
          <a:off x="152399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8096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java.io.FileReader;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createTableQuery = "create table FILESTORE("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"FILE_ID NUMBER(5)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"NAME CLOB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"PRIMARY KEY (FILE_ID) 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conn.prepareStatement(createTableQuery);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			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CONTINUED….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8" name="Google Shape;328;p57"/>
          <p:cNvGraphicFramePr/>
          <p:nvPr/>
        </p:nvGraphicFramePr>
        <p:xfrm>
          <a:off x="113488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4244950"/>
                <a:gridCol w="4244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 for create table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preparedStatement.execute();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System.out.println("Table created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storeFileQuery = "insert into FILESTORE "+ "values (?,?)";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 = conn.prepareStatement(storeFileQuery);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//Read source file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 file = new File("F:\\test.txt");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 fileReader = new FileReader(file);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preparedStatement.setInt(1,2);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preparedStatement.setCharacterStream(2,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     fileReader,(int)file.length());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preparedStatement.executeUpdate(); System.out.println("File stored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RETRIVE FILE 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8"/>
          <p:cNvSpPr/>
          <p:nvPr/>
        </p:nvSpPr>
        <p:spPr>
          <a:xfrm>
            <a:off x="97277" y="943583"/>
            <a:ext cx="904672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provides the facility to store and retrieve the file in the database using JDBC.</a:t>
            </a: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97276" y="2166760"/>
            <a:ext cx="66926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Clob getClob(int columnIndex) throws SQLException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9" name="Google Shape;349;p59"/>
          <p:cNvGraphicFramePr/>
          <p:nvPr/>
        </p:nvGraphicFramePr>
        <p:xfrm>
          <a:off x="123216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870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java.io.FileWriter;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java.io.Reader;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java.sql.Clob;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java.sql.ResultSet;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"select * from FILESTORE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"where FILE_ID = 2";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CONTINUED….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60"/>
          <p:cNvGraphicFramePr/>
          <p:nvPr/>
        </p:nvGraphicFramePr>
        <p:xfrm>
          <a:off x="94034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Clob clob = resultSet.getClob(2);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Reader reader = clob.getCharacterStream();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FileWriter fileWriter = new FileWriter("F:\\savedFile.txt");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   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i;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while((i=reader.read())!=-1){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fileWriter.write((char)i);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}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System.out.println("File retrieved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fileWriter.close();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CALLABLE STATEMENT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7" name="Google Shape;367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1"/>
          <p:cNvSpPr/>
          <p:nvPr/>
        </p:nvSpPr>
        <p:spPr>
          <a:xfrm>
            <a:off x="87548" y="1013492"/>
            <a:ext cx="851582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Callable Statement is used to execute the store procedure and functions.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Callable Statement interface provides the methods to execute the store procedure and functions.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get a statement object by invoking the prepareCall() method of Connection interface.</a:t>
            </a:r>
            <a:endParaRPr/>
          </a:p>
        </p:txBody>
      </p:sp>
      <p:sp>
        <p:nvSpPr>
          <p:cNvPr id="370" name="Google Shape;370;p61"/>
          <p:cNvSpPr/>
          <p:nvPr/>
        </p:nvSpPr>
        <p:spPr>
          <a:xfrm>
            <a:off x="466928" y="3598815"/>
            <a:ext cx="74027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CallableStatement callableStatement = conn.prepareCall(“{call procedurename(?,?…?)}”);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STORED PROCEDURE IN PARAMETER 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" name="Google Shape;378;p6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2"/>
          <p:cNvSpPr/>
          <p:nvPr/>
        </p:nvSpPr>
        <p:spPr>
          <a:xfrm>
            <a:off x="-1" y="868146"/>
            <a:ext cx="870625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CallableStatement is used to execute the store procedure and functions. Let us study JDBC CallableStatement by IN parameter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EMPLOYEE Procedure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0" name="Google Shape;390;p63"/>
          <p:cNvGraphicFramePr/>
          <p:nvPr/>
        </p:nvGraphicFramePr>
        <p:xfrm>
          <a:off x="94034" y="87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OR REPLACE PROCEDURE insertEMPLOYEE(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e_id IN EMPLOYEE.EMPLOYEE_ID%TYPE,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e_name IN EMPLOYEE.NAME%TYPE,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e_salary IN EMPLOYEE.SALARY%TYPE)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INSERT INTO EMPLOYEE ("EMPLOYEE_ID", "NAME", "SALARY")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VALUES (e_id, e_name, e_salary);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COMMIT;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STORE IMAGE, RETRIVE IMAGE,</a:t>
            </a:r>
            <a:endParaRPr/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6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" name="Google Shape;400;p64"/>
          <p:cNvGraphicFramePr/>
          <p:nvPr/>
        </p:nvGraphicFramePr>
        <p:xfrm>
          <a:off x="-1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9084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java.sql.CallableStatement;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CallableStatement callableStatement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proc = "{call insertEMPLOYEE(?,?,?)}";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callableStatement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 = conn.prepareCall(proc);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callableStatement.setInt(1, 5);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callableStatement.setString(2, "Shveta");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callableStatement.setInt(3, 100000);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65"/>
          <p:cNvGraphicFramePr/>
          <p:nvPr/>
        </p:nvGraphicFramePr>
        <p:xfrm>
          <a:off x="0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7898850"/>
              </a:tblGrid>
              <a:tr h="37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callableStatement.executeUpdate();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System.out.println("Record inserted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CALLABLE STORED OUT PROCEDURE OUT 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6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0" name="Google Shape;420;p66"/>
          <p:cNvGraphicFramePr/>
          <p:nvPr/>
        </p:nvGraphicFramePr>
        <p:xfrm>
          <a:off x="181583" y="9872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OR REPLACE PROCEDURE getEmpNameByEmpId(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e_id IN EMPLOYEE.EMPLOYEE_ID%TYPE,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e_NAME OUT EMPLOYEE.NAME%TYPE)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 NAME INTO e_NAME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FROM  EMPLOYEE WHERE EMPLOYEE_ID = e_id;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6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0" name="Google Shape;430;p67"/>
          <p:cNvGraphicFramePr/>
          <p:nvPr/>
        </p:nvGraphicFramePr>
        <p:xfrm>
          <a:off x="36243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8813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java.sql.CallableStatement;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CallableStatement callableStatement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proc = "{call getEmpNameByEmpId(?,?)}";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callableStatement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 = conn.prepareCall(proc);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callableStatement.setInt(1, 5);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callableStatement.registerOutParameter(2,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	java.sql.Types.VARCHAR);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callableStatement.executeUpdate();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6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68"/>
          <p:cNvGraphicFramePr/>
          <p:nvPr/>
        </p:nvGraphicFramePr>
        <p:xfrm>
          <a:off x="84307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7551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employee 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empName = callableStatement.getString(2);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System.out.println("Emp Name: " + empName);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callableStatement.close();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System.out.println("Record inserted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9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9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" name="Google Shape;447;p69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448" name="Google Shape;448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 IMAGE IN DATA BASE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0" y="868146"/>
            <a:ext cx="8852170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provides the facility to store and retrieve the images in the database using JDBC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5" name="Google Shape;235;p48"/>
          <p:cNvSpPr/>
          <p:nvPr/>
        </p:nvSpPr>
        <p:spPr>
          <a:xfrm>
            <a:off x="226193" y="1904705"/>
            <a:ext cx="851897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methods to store image: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setBinaryStream(int paramIndex,InputStream stream)  throws    SQLException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public void setBinaryStream(int paramIndex,InputStream stream, long length)  throws SQLException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Google Shape;245;p49"/>
          <p:cNvGraphicFramePr/>
          <p:nvPr/>
        </p:nvGraphicFramePr>
        <p:xfrm>
          <a:off x="84306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851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java.io.FileInputStream;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createTableQuery = "create table IMAGESTORE("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"IMAGE_ID NUMBER(5)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"NAME BLOB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"PRIMARY KEY (IMAGE_ID) 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String storeImageQuery ="insert into IMAGESTORE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                + "values (?,?)";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50"/>
          <p:cNvGraphicFramePr/>
          <p:nvPr/>
        </p:nvGraphicFramePr>
        <p:xfrm>
          <a:off x="84306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9059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conn.prepareStatement(createTableQuery);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query for create table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System.out.println("Table created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conn.prepareStatement(storeImageQuery);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//Read source image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FileInputStream fileInputStream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new FileInputStream("F:\\test.jpg");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CONTINUED…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51"/>
          <p:cNvGraphicFramePr/>
          <p:nvPr/>
        </p:nvGraphicFramePr>
        <p:xfrm>
          <a:off x="103762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7843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preparedStatement.setInt(1,1);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preparedStatement.setBinaryStream(2,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  fileInputStream,fileInputStream.available());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update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preparedStatement.executeUpdate();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    System.out.println("Image stored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RETRIVE IMAGE FROM DATABASE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/>
          <p:nvPr/>
        </p:nvSpPr>
        <p:spPr>
          <a:xfrm>
            <a:off x="226194" y="829098"/>
            <a:ext cx="83771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provides the facility to store and retrieve the images in the database using JDBC.</a:t>
            </a:r>
            <a:endParaRPr/>
          </a:p>
        </p:txBody>
      </p:sp>
      <p:sp>
        <p:nvSpPr>
          <p:cNvPr id="276" name="Google Shape;276;p52"/>
          <p:cNvSpPr/>
          <p:nvPr/>
        </p:nvSpPr>
        <p:spPr>
          <a:xfrm>
            <a:off x="226194" y="1872776"/>
            <a:ext cx="4038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methods to retrieve image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77" name="Google Shape;277;p52"/>
          <p:cNvSpPr/>
          <p:nvPr/>
        </p:nvSpPr>
        <p:spPr>
          <a:xfrm>
            <a:off x="226193" y="2360799"/>
            <a:ext cx="69917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Blob getBlob(int columnIndex) throws SQLException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p53"/>
          <p:cNvGraphicFramePr/>
          <p:nvPr/>
        </p:nvGraphicFramePr>
        <p:xfrm>
          <a:off x="68093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{68784957-EC1C-4E2D-B38F-61DD9EBB6967}</a:tableStyleId>
              </a:tblPr>
              <a:tblGrid>
                <a:gridCol w="8930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java.io.FileOutputStream;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java.sql.Blob;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java.sql.ResultSet;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query = "select * from IMAGESTORE " +"where IMAGE_ID = 1";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 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conn.prepareStatement(query)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