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8" r:id="rId5"/>
    <p:sldMasterId id="2147483689" r:id="rId6"/>
    <p:sldMasterId id="2147483690" r:id="rId7"/>
    <p:sldMasterId id="2147483691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Aclonica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BD9E809-38B4-4363-A097-D9303A6F4B6E}">
  <a:tblStyle styleId="{9BD9E809-38B4-4363-A097-D9303A6F4B6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font" Target="fonts/Roboto-regular.fntdata"/><Relationship Id="rId25" Type="http://schemas.openxmlformats.org/officeDocument/2006/relationships/slide" Target="slides/slide16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boldItalic.fntdata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0" Type="http://schemas.openxmlformats.org/officeDocument/2006/relationships/font" Target="fonts/Aclonica-regular.fntdata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Successfully connected.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 inserted successfully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2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4" name="Google Shape;144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5" name="Google Shape;145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" name="Google Shape;162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0" name="Google Shape;17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4" name="Google Shape;19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0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10" Type="http://schemas.openxmlformats.org/officeDocument/2006/relationships/theme" Target="../theme/theme5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9.jpg"/><Relationship Id="rId5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jp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1" y="431429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4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54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4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CONTINUED…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8" name="Google Shape;298;p54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54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0" name="Google Shape;300;p54"/>
          <p:cNvGraphicFramePr/>
          <p:nvPr/>
        </p:nvGraphicFramePr>
        <p:xfrm>
          <a:off x="84305" y="8721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{9BD9E809-38B4-4363-A097-D9303A6F4B6E}</a:tableStyleId>
              </a:tblPr>
              <a:tblGrid>
                <a:gridCol w="8281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//create preparedStatement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preparedStatement = conn.prepareStatement(query);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//set values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preparedStatement.setInt(1, 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preparedStatement.setString(2, "Bharat");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preparedStatement.setInt(3, 62000);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preparedStatement.addBatch();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//set values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preparedStatement.setInt(1, 4);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preparedStatement.setString(2, "Bharti");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preparedStatement.setInt(3, 52000);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preparedStatement.addBatch();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//execute query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preparedStatement.executeBatch();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5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5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55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CONTINUED..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8" name="Google Shape;308;p55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5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0" name="Google Shape;310;p55"/>
          <p:cNvGraphicFramePr/>
          <p:nvPr/>
        </p:nvGraphicFramePr>
        <p:xfrm>
          <a:off x="74578" y="9191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{9BD9E809-38B4-4363-A097-D9303A6F4B6E}</a:tableStyleId>
              </a:tblPr>
              <a:tblGrid>
                <a:gridCol w="7746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//commit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conn.commit();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//close connection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conn.close();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System.out.println("Record inserted successfully.");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}catch(Exception e){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e.printStackTrace();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6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6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6"/>
          <p:cNvSpPr txBox="1"/>
          <p:nvPr/>
        </p:nvSpPr>
        <p:spPr>
          <a:xfrm>
            <a:off x="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ROW SET INTERFACE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8" name="Google Shape;318;p56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56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56"/>
          <p:cNvSpPr/>
          <p:nvPr/>
        </p:nvSpPr>
        <p:spPr>
          <a:xfrm>
            <a:off x="301557" y="906487"/>
            <a:ext cx="855061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RowSet is an object that encapsulates a set of rows from either java Database Connectivity (JDBC) result sets or tabular data sources.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RowSets support component-based development models like JavaBeans, with a standard set of properties and an event notification mechanism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7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IMPLEMENTATION OF ROWSET: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8" name="Google Shape;328;p5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1654" y="938852"/>
            <a:ext cx="750516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58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8" name="Google Shape;338;p5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0" name="Google Shape;340;p58"/>
          <p:cNvGraphicFramePr/>
          <p:nvPr/>
        </p:nvGraphicFramePr>
        <p:xfrm>
          <a:off x="152399" y="9677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{9BD9E809-38B4-4363-A097-D9303A6F4B6E}</a:tableStyleId>
              </a:tblPr>
              <a:tblGrid>
                <a:gridCol w="7298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java.sql.Connection;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java.sql.DriverManager;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java.sql.ResultSet;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java.sql.Statement;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javax.sql.RowSetEvent;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javax.sql.RowSetListener;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javax.sql.rowset.JdbcRowSet;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javax.sql.rowset.RowSetProvider;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classRowSetDemo</a:t>
                      </a:r>
                      <a:b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b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public static void main(String args[])</a:t>
                      </a:r>
                      <a:b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{</a:t>
                      </a:r>
                      <a:b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try</a:t>
                      </a:r>
                      <a:b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{</a:t>
                      </a:r>
                      <a:b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    Class.forName("oracle.jdbc.driver.OracleDriver");</a:t>
                      </a:r>
                      <a:b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JdbcRowSet rowSet = RowSetProvider.newFactory().createJdbcRowSet();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5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59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CONTINUED…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8" name="Google Shape;348;p5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5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0" name="Google Shape;350;p59"/>
          <p:cNvGraphicFramePr/>
          <p:nvPr/>
        </p:nvGraphicFramePr>
        <p:xfrm>
          <a:off x="94033" y="9111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{9BD9E809-38B4-4363-A097-D9303A6F4B6E}</a:tableStyleId>
              </a:tblPr>
              <a:tblGrid>
                <a:gridCol w="8281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rowSet.setUrl("jdbc:oracle:thin:@localhost:1521:xe");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rowSet.setUsername("scott");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rowSet.setPassword("tiger");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rowSet.setCommand("select * from Student");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rowSet.execute();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while(rowSet.next())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System.out.println("RollNo: "+ rowSet.getInt(1));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System.out.println("Name: "+ rowSet.getString(2));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System.out.println("Course: "+ rowSet.getString(3));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catch(Exception e)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e.printStackTrace();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60"/>
          <p:cNvPicPr preferRelativeResize="0"/>
          <p:nvPr/>
        </p:nvPicPr>
        <p:blipFill rotWithShape="1">
          <a:blip r:embed="rId3">
            <a:alphaModFix/>
          </a:blip>
          <a:srcRect b="9288" l="0" r="0" t="0"/>
          <a:stretch/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60"/>
          <p:cNvSpPr txBox="1"/>
          <p:nvPr/>
        </p:nvSpPr>
        <p:spPr>
          <a:xfrm>
            <a:off x="2872050" y="2148411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7" name="Google Shape;357;p60"/>
          <p:cNvPicPr preferRelativeResize="0"/>
          <p:nvPr/>
        </p:nvPicPr>
        <p:blipFill rotWithShape="1">
          <a:blip r:embed="rId4">
            <a:alphaModFix/>
          </a:blip>
          <a:srcRect b="27755" l="0" r="0" t="0"/>
          <a:stretch/>
        </p:blipFill>
        <p:spPr>
          <a:xfrm rot="-1762720">
            <a:off x="8424394" y="4144408"/>
            <a:ext cx="692726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thnus" id="358" name="Google Shape;358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aint splatter ppt background" id="210" name="Google Shape;210;p46"/>
          <p:cNvPicPr preferRelativeResize="0"/>
          <p:nvPr/>
        </p:nvPicPr>
        <p:blipFill rotWithShape="1">
          <a:blip r:embed="rId3">
            <a:alphaModFix/>
          </a:blip>
          <a:srcRect b="9346" l="0" r="0" t="0"/>
          <a:stretch/>
        </p:blipFill>
        <p:spPr>
          <a:xfrm>
            <a:off x="0" y="-377685"/>
            <a:ext cx="9144001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6"/>
          <p:cNvSpPr/>
          <p:nvPr/>
        </p:nvSpPr>
        <p:spPr>
          <a:xfrm>
            <a:off x="2794295" y="1051650"/>
            <a:ext cx="35682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BATCH PROCESSING,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ROW SET</a:t>
            </a:r>
            <a:endParaRPr b="0" i="0" sz="3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" name="Google Shape;212;p46"/>
          <p:cNvCxnSpPr/>
          <p:nvPr/>
        </p:nvCxnSpPr>
        <p:spPr>
          <a:xfrm>
            <a:off x="6362495" y="1036496"/>
            <a:ext cx="0" cy="14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46"/>
          <p:cNvCxnSpPr/>
          <p:nvPr/>
        </p:nvCxnSpPr>
        <p:spPr>
          <a:xfrm>
            <a:off x="2818672" y="2571750"/>
            <a:ext cx="600" cy="150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46"/>
          <p:cNvCxnSpPr/>
          <p:nvPr/>
        </p:nvCxnSpPr>
        <p:spPr>
          <a:xfrm>
            <a:off x="2791146" y="4078650"/>
            <a:ext cx="1730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46"/>
          <p:cNvCxnSpPr/>
          <p:nvPr/>
        </p:nvCxnSpPr>
        <p:spPr>
          <a:xfrm>
            <a:off x="4590583" y="1063838"/>
            <a:ext cx="178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mage result for ethnus" id="216" name="Google Shape;21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100" y="-7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6"/>
          <p:cNvPicPr preferRelativeResize="0"/>
          <p:nvPr/>
        </p:nvPicPr>
        <p:blipFill rotWithShape="1">
          <a:blip r:embed="rId5">
            <a:alphaModFix/>
          </a:blip>
          <a:srcRect b="27755" l="0" r="0" t="0"/>
          <a:stretch/>
        </p:blipFill>
        <p:spPr>
          <a:xfrm rot="-1217309">
            <a:off x="8361351" y="4144408"/>
            <a:ext cx="69272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224" name="Google Shape;224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" y="396240"/>
            <a:ext cx="9033835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8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JDBC BATCH PROCESSING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8"/>
          <p:cNvSpPr/>
          <p:nvPr/>
        </p:nvSpPr>
        <p:spPr>
          <a:xfrm>
            <a:off x="184826" y="868147"/>
            <a:ext cx="8608978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JDBC batch processing provides the facility to execute a group of related queries.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group of related queries is known as a batch.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reduces the amount of communication overhead and hence improves the performance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9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JDBC batch processing methods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p4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9"/>
          <p:cNvSpPr/>
          <p:nvPr/>
        </p:nvSpPr>
        <p:spPr>
          <a:xfrm>
            <a:off x="194553" y="975150"/>
            <a:ext cx="7655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1.addBatch(String query): It is used to add the statement to the batch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aphicFrame>
        <p:nvGraphicFramePr>
          <p:cNvPr id="245" name="Google Shape;245;p49"/>
          <p:cNvGraphicFramePr/>
          <p:nvPr/>
        </p:nvGraphicFramePr>
        <p:xfrm>
          <a:off x="308400" y="16490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{9BD9E809-38B4-4363-A097-D9303A6F4B6E}</a:tableStyleId>
              </a:tblPr>
              <a:tblGrid>
                <a:gridCol w="6096000"/>
              </a:tblGrid>
              <a:tr h="39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void void addBatch(String query) throws SQLException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6" name="Google Shape;246;p49"/>
          <p:cNvSpPr/>
          <p:nvPr/>
        </p:nvSpPr>
        <p:spPr>
          <a:xfrm>
            <a:off x="282101" y="2387658"/>
            <a:ext cx="72373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executeBatch(): It is used to execute batch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aphicFrame>
        <p:nvGraphicFramePr>
          <p:cNvPr id="247" name="Google Shape;247;p49"/>
          <p:cNvGraphicFramePr/>
          <p:nvPr/>
        </p:nvGraphicFramePr>
        <p:xfrm>
          <a:off x="379379" y="29409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{9BD9E809-38B4-4363-A097-D9303A6F4B6E}</a:tableStyleId>
              </a:tblPr>
              <a:tblGrid>
                <a:gridCol w="609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int[] executeBatch() throws SQLException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8" name="Google Shape;248;p49"/>
          <p:cNvSpPr/>
          <p:nvPr/>
        </p:nvSpPr>
        <p:spPr>
          <a:xfrm>
            <a:off x="389106" y="3463244"/>
            <a:ext cx="72665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3. clearBatch(): It is used to remove all statements from the batch.</a:t>
            </a:r>
            <a:endParaRPr/>
          </a:p>
        </p:txBody>
      </p:sp>
      <p:graphicFrame>
        <p:nvGraphicFramePr>
          <p:cNvPr id="249" name="Google Shape;249;p49"/>
          <p:cNvGraphicFramePr/>
          <p:nvPr/>
        </p:nvGraphicFramePr>
        <p:xfrm>
          <a:off x="372109" y="39966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{9BD9E809-38B4-4363-A097-D9303A6F4B6E}</a:tableStyleId>
              </a:tblPr>
              <a:tblGrid>
                <a:gridCol w="609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void clearBatch() throws SQLException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50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BATCH UPDATE  USING JDBC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7" name="Google Shape;257;p5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5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0"/>
          <p:cNvSpPr/>
          <p:nvPr/>
        </p:nvSpPr>
        <p:spPr>
          <a:xfrm>
            <a:off x="0" y="829098"/>
            <a:ext cx="83366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JDBC statement is used to execute queries against the database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aphicFrame>
        <p:nvGraphicFramePr>
          <p:cNvPr id="260" name="Google Shape;260;p50"/>
          <p:cNvGraphicFramePr/>
          <p:nvPr/>
        </p:nvGraphicFramePr>
        <p:xfrm>
          <a:off x="126459" y="13179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{9BD9E809-38B4-4363-A097-D9303A6F4B6E}</a:tableStyleId>
              </a:tblPr>
              <a:tblGrid>
                <a:gridCol w="8764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java.sql.Connection;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java.sql.Statement;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com.codesjava.util.JDBCUtil;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JDBCTest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static void main(String args[]){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Connection conn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Statement statement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String query1 = "insert into EMPLOYEE " +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	"(EMPLOYEE_ID, NAME, SALARY) " +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	"values (1, 'Harish Yadav', 50000)";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String query2 = "insert into EMPLOYEE " +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	"(EMPLOYEE_ID, NAME, SALARY) " +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	"values (5, 'Abhishek Rathor', 50000)";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1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CONTINUED…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51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5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0" name="Google Shape;270;p51"/>
          <p:cNvGraphicFramePr/>
          <p:nvPr/>
        </p:nvGraphicFramePr>
        <p:xfrm>
          <a:off x="0" y="8819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{9BD9E809-38B4-4363-A097-D9303A6F4B6E}</a:tableStyleId>
              </a:tblPr>
              <a:tblGrid>
                <a:gridCol w="8603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     try{		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//get connection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conn = JDBCUtil.getConnection();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//create statement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statement = conn.createStatement();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//set auto commit to false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conn.setAutoCommit(false);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//add queries to batch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statement.addBatch(query1);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statement.addBatch(query2);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52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CONTINUED..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8" name="Google Shape;278;p52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5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0" name="Google Shape;280;p52"/>
          <p:cNvGraphicFramePr/>
          <p:nvPr/>
        </p:nvGraphicFramePr>
        <p:xfrm>
          <a:off x="0" y="8721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{9BD9E809-38B4-4363-A097-D9303A6F4B6E}</a:tableStyleId>
              </a:tblPr>
              <a:tblGrid>
                <a:gridCol w="8603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//execute batch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statement.executeBatch();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//commit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conn.commit();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//close connection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statement.close();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conn.close();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     System.out.println("Records inserted successfully.");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}catch(Exception e){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e.printStackTrace();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53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BATCH UPDATE USING PREPARED STATEMENTS: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8" name="Google Shape;288;p53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53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0" name="Google Shape;290;p53"/>
          <p:cNvGraphicFramePr/>
          <p:nvPr/>
        </p:nvGraphicFramePr>
        <p:xfrm>
          <a:off x="107719" y="8290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{9BD9E809-38B4-4363-A097-D9303A6F4B6E}</a:tableStyleId>
              </a:tblPr>
              <a:tblGrid>
                <a:gridCol w="8592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java.sql.Connection;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java.sql.PreparedStatement;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com.codesjava.util.JDBCUtil;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JDBCTest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static void main(String args[]){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Connection conn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PreparedStatement preparedStatement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String query = "insert into EMPLOYEE " +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"(EMPLOYEE_ID, NAME, SALARY) " +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"values (?,?,?)";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try{		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//get connection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conn = JDBCUtil.getConnection();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//set auto commit to false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conn.setAutoCommit(false);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