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8" r:id="rId5"/>
    <p:sldMasterId id="2147483689" r:id="rId6"/>
    <p:sldMasterId id="2147483690" r:id="rId7"/>
    <p:sldMasterId id="214748369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Aclonic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3BCF3BC-5225-4957-B79B-EE62641511C7}">
  <a:tblStyle styleId="{F3BCF3BC-5225-4957-B79B-EE62641511C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font" Target="fonts/Roboto-regular.fntdata"/><Relationship Id="rId25" Type="http://schemas.openxmlformats.org/officeDocument/2006/relationships/slide" Target="slides/slide16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-boldItalic.fnt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0" Type="http://schemas.openxmlformats.org/officeDocument/2006/relationships/font" Target="fonts/Aclonica-regular.fntdata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created successfully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Successfully connected.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r>
              <a:rPr lang="en-US"/>
              <a:t> inserted successfully.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1" name="Google Shape;8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87" name="Google Shape;8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2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2" name="Google Shape;162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0" name="Google Shape;190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4" name="Google Shape;1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0" y="-13024"/>
            <a:ext cx="9144000" cy="6156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243" y="128286"/>
            <a:ext cx="274320" cy="309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315" y="21341"/>
            <a:ext cx="548700" cy="56021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/>
        </p:nvSpPr>
        <p:spPr>
          <a:xfrm>
            <a:off x="584225" y="57289"/>
            <a:ext cx="64722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clonica"/>
              <a:ea typeface="Aclonica"/>
              <a:cs typeface="Aclonica"/>
              <a:sym typeface="Aclonic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9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9" name="Google Shape;15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1" y="431429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4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4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UPDATES RECORDS USING PREPARED STATEMENTS: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p54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4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4" name="Google Shape;294;p54"/>
          <p:cNvGraphicFramePr/>
          <p:nvPr/>
        </p:nvGraphicFramePr>
        <p:xfrm>
          <a:off x="142672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8826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java.sql.PreparedStatement;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PreparedStatement preparedStatement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query = "update EMPLOYEE set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"SALARY = ? " +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"where EMPLOYEE_ID = ? 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//create preparedStatement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 = conn.prepareStatement(query);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5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5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5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2" name="Google Shape;302;p55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5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Google Shape;304;p55"/>
          <p:cNvGraphicFramePr/>
          <p:nvPr/>
        </p:nvGraphicFramePr>
        <p:xfrm>
          <a:off x="132944" y="977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7931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//set values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preparedStatement.setInt(2, 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preparedStatement.setInt(1, 65000);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preparedStatement.executeUpdate();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 System.out.println("Record updated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6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56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SELECTING THE DATA FROM DATABASE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2" name="Google Shape;312;p56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6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4" name="Google Shape;314;p56"/>
          <p:cNvGraphicFramePr/>
          <p:nvPr/>
        </p:nvGraphicFramePr>
        <p:xfrm>
          <a:off x="60824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7886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java.sql.PreparedStatement;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java.sql.ResultSet;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PreparedStatement preparedStatement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query = "select EMPLOYEE_ID, NAME from EMPLOYEE";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try{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//create preparedStatement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 = conn.prepareStatement(query);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7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57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5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5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4" name="Google Shape;324;p57"/>
          <p:cNvGraphicFramePr/>
          <p:nvPr/>
        </p:nvGraphicFramePr>
        <p:xfrm>
          <a:off x="-1" y="8799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8891075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ResultSet rs =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preparedStatement.executeQuery(query);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while (rs.next()) {				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   String empId = rs.getString("EMPLOYEE_ID");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   String empName = rs.getString("NAME");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   System.out.println("EmpId : " + empId);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   System.out.println("EmpName : " + empName);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DELETING THE DATA FROM DATABASE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5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4" name="Google Shape;334;p58"/>
          <p:cNvGraphicFramePr/>
          <p:nvPr/>
        </p:nvGraphicFramePr>
        <p:xfrm>
          <a:off x="-1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8988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java.sql.PreparedStatement;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PreparedStatement preparedStatement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query = "delete EMPLOYEE " +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"where EMPLOYEE_ID = 1 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try{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//create preparedStatement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 = conn.prepareStatement(query);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preparedStatement.executeUpdate();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9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2" name="Google Shape;342;p5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4" name="Google Shape;344;p59"/>
          <p:cNvGraphicFramePr/>
          <p:nvPr/>
        </p:nvGraphicFramePr>
        <p:xfrm>
          <a:off x="210766" y="891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71530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 System.out.println("Record deleted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60"/>
          <p:cNvPicPr preferRelativeResize="0"/>
          <p:nvPr/>
        </p:nvPicPr>
        <p:blipFill rotWithShape="1">
          <a:blip r:embed="rId3">
            <a:alphaModFix/>
          </a:blip>
          <a:srcRect b="9288" l="0" r="0" t="0"/>
          <a:stretch/>
        </p:blipFill>
        <p:spPr>
          <a:xfrm>
            <a:off x="0" y="0"/>
            <a:ext cx="9355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0"/>
          <p:cNvSpPr txBox="1"/>
          <p:nvPr/>
        </p:nvSpPr>
        <p:spPr>
          <a:xfrm>
            <a:off x="2872050" y="2148411"/>
            <a:ext cx="3399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60"/>
          <p:cNvPicPr preferRelativeResize="0"/>
          <p:nvPr/>
        </p:nvPicPr>
        <p:blipFill rotWithShape="1">
          <a:blip r:embed="rId4">
            <a:alphaModFix/>
          </a:blip>
          <a:srcRect b="27755" l="0" r="0" t="0"/>
          <a:stretch/>
        </p:blipFill>
        <p:spPr>
          <a:xfrm rot="-1762720">
            <a:off x="8424394" y="4144408"/>
            <a:ext cx="692726" cy="91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ethnus" id="352" name="Google Shape;352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43300" y="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paint splatter ppt background" id="210" name="Google Shape;210;p46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0" y="-377685"/>
            <a:ext cx="9144001" cy="552118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6"/>
          <p:cNvSpPr/>
          <p:nvPr/>
        </p:nvSpPr>
        <p:spPr>
          <a:xfrm>
            <a:off x="2794295" y="1051650"/>
            <a:ext cx="35682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CREATING TABLE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JDBC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" name="Google Shape;212;p46"/>
          <p:cNvCxnSpPr/>
          <p:nvPr/>
        </p:nvCxnSpPr>
        <p:spPr>
          <a:xfrm>
            <a:off x="6362495" y="1036496"/>
            <a:ext cx="0" cy="14865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46"/>
          <p:cNvCxnSpPr/>
          <p:nvPr/>
        </p:nvCxnSpPr>
        <p:spPr>
          <a:xfrm>
            <a:off x="2818672" y="2571750"/>
            <a:ext cx="600" cy="150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46"/>
          <p:cNvCxnSpPr/>
          <p:nvPr/>
        </p:nvCxnSpPr>
        <p:spPr>
          <a:xfrm>
            <a:off x="2791146" y="4078650"/>
            <a:ext cx="1730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46"/>
          <p:cNvCxnSpPr/>
          <p:nvPr/>
        </p:nvCxnSpPr>
        <p:spPr>
          <a:xfrm>
            <a:off x="4590583" y="1063838"/>
            <a:ext cx="1784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Image result for ethnus" id="216" name="Google Shape;21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100" y="-7620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6"/>
          <p:cNvPicPr preferRelativeResize="0"/>
          <p:nvPr/>
        </p:nvPicPr>
        <p:blipFill rotWithShape="1">
          <a:blip r:embed="rId5">
            <a:alphaModFix/>
          </a:blip>
          <a:srcRect b="27755" l="0" r="0" t="0"/>
          <a:stretch/>
        </p:blipFill>
        <p:spPr>
          <a:xfrm rot="-1217309">
            <a:off x="8361351" y="4144408"/>
            <a:ext cx="69272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7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7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24" name="Google Shape;22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" y="396240"/>
            <a:ext cx="9033835" cy="432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8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8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JDBCUtil.java(Connector program)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8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8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p48"/>
          <p:cNvGraphicFramePr/>
          <p:nvPr/>
        </p:nvGraphicFramePr>
        <p:xfrm>
          <a:off x="145915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7762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java.sql.DriverManager;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JDBCUtil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//JDBC and database properties.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private static final String DB_DRIVER =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           "oracle.jdbc.driver.OracleDriver";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private static final String DB_URL =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        "jdbc:oracle:thin:@localhost:1521:XE";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private static final String DB_USERNAME = "system";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private static final String DB_PASSWORD = "oracle";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static Connection getConnection(){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	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9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9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9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49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9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4" name="Google Shape;244;p49"/>
          <p:cNvGraphicFramePr/>
          <p:nvPr/>
        </p:nvGraphicFramePr>
        <p:xfrm>
          <a:off x="308043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7094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try{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//Register the JDBC driver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Class.forName(DB_DRIVER);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//Open the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conn = DriverManager.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getConnection(DB_URL, DB_USERNAME, DB_PASSWORD);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if(conn != null){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System.out.println("Successfully connected.");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}else{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System.out.println("Failed to connect.");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catch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(Exception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){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e.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printStackTrace();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conn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0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0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CREATING A TABLE USING PREPARED STATEMENTS: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2" name="Google Shape;252;p50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0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p50"/>
          <p:cNvGraphicFramePr/>
          <p:nvPr/>
        </p:nvGraphicFramePr>
        <p:xfrm>
          <a:off x="103760" y="891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9040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java.sql.PreparedStatement;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PreparedStatement preparedStatement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query = "create table EMPLOYEE("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+ "EMPLOYEE_ID NUMBER(5) NOT NULL, 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+ "NAME VARCHAR(20) NOT NULL, 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+ "SALARY NUMBER(10) NOT NULL, "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+ "PRIMARY KEY (EMPLOYEE_ID) )";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1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1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2" name="Google Shape;262;p51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1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51"/>
          <p:cNvGraphicFramePr/>
          <p:nvPr/>
        </p:nvGraphicFramePr>
        <p:xfrm>
          <a:off x="113488" y="8290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8232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try{		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//create preparedStatement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                   preparedStatement = conn.prepareStatement(query);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preparedStatement.execute();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             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      System.out.println("Table created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2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 RECORDS USING PREPARED STATEMENTS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52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52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4" name="Google Shape;274;p52"/>
          <p:cNvGraphicFramePr/>
          <p:nvPr/>
        </p:nvGraphicFramePr>
        <p:xfrm>
          <a:off x="210765" y="909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8125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java.sql.Connection;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java.sql.PreparedStatement;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com.codesjava.util.JDBCUtil;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 class JDBCTest 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public static void main(String args[]){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Connection conn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PreparedStatement preparedStatement = null;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String query = "insert into EMPLOYEE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"(EMPLOYEE_ID, NAME, SALARY) " +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"values (?,?,?)";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           try{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//get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 = JDBCUtil.getConnection();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//create preparedStatement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 = conn.prepareStatement(query);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/>
          <p:nvPr/>
        </p:nvSpPr>
        <p:spPr>
          <a:xfrm>
            <a:off x="9568960" y="0"/>
            <a:ext cx="144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3"/>
          <p:cNvSpPr/>
          <p:nvPr/>
        </p:nvSpPr>
        <p:spPr>
          <a:xfrm>
            <a:off x="0" y="2335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3"/>
          <p:cNvSpPr txBox="1"/>
          <p:nvPr/>
        </p:nvSpPr>
        <p:spPr>
          <a:xfrm>
            <a:off x="0" y="272598"/>
            <a:ext cx="53670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CONTINUED..</a:t>
            </a:r>
            <a:endParaRPr b="1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2" name="Google Shape;282;p53"/>
          <p:cNvPicPr preferRelativeResize="0"/>
          <p:nvPr/>
        </p:nvPicPr>
        <p:blipFill rotWithShape="1">
          <a:blip r:embed="rId3">
            <a:alphaModFix/>
          </a:blip>
          <a:srcRect b="51127" l="41240" r="-23987" t="9528"/>
          <a:stretch/>
        </p:blipFill>
        <p:spPr>
          <a:xfrm>
            <a:off x="0" y="4538830"/>
            <a:ext cx="2512194" cy="600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53"/>
          <p:cNvPicPr preferRelativeResize="0"/>
          <p:nvPr/>
        </p:nvPicPr>
        <p:blipFill rotWithShape="1">
          <a:blip r:embed="rId4">
            <a:alphaModFix/>
          </a:blip>
          <a:srcRect b="0" l="0" r="60688" t="0"/>
          <a:stretch/>
        </p:blipFill>
        <p:spPr>
          <a:xfrm>
            <a:off x="8603372" y="79410"/>
            <a:ext cx="481263" cy="5181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53"/>
          <p:cNvGraphicFramePr/>
          <p:nvPr/>
        </p:nvGraphicFramePr>
        <p:xfrm>
          <a:off x="103760" y="8916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{F3BCF3BC-5225-4957-B79B-EE62641511C7}</a:tableStyleId>
              </a:tblPr>
              <a:tblGrid>
                <a:gridCol w="8067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//set values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preparedStatement.setInt(1, 1);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preparedStatement.setString(2, "Bharat");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preparedStatement.setInt(3, 62000);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//execute query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preparedStatement.executeUpdate();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//close connection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preparedStatement.close();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conn.close();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System.out.println("Record inserted successfully.");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}catch(Exception e){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	e.printStackTrace();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}	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21656D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