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  <p:sldMasterId id="2147483689" r:id="rId7"/>
    <p:sldMasterId id="214748369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clonic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2B4896-1198-4D78-9BED-CB691A23283B}">
  <a:tblStyle styleId="{302B4896-1198-4D78-9BED-CB691A23283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5" Type="http://schemas.openxmlformats.org/officeDocument/2006/relationships/font" Target="fonts/Aclonic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881f465a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6b881f465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b881f465a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b881f465a_2_2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b881f465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6b881f4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881f465a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6b881f465a_2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881f465a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b881f465a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881f465a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b881f465a_2_17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881f465a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b881f465a_2_17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881f465a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6b881f465a_2_1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881f465a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6b881f465a_2_19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881f465a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6b881f465a_2_20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881f465a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b881f465a_2_2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2" name="Google Shape;1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3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Socket Client Output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53"/>
          <p:cNvGraphicFramePr/>
          <p:nvPr/>
        </p:nvGraphicFramePr>
        <p:xfrm>
          <a:off x="1097238" y="1087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{302B4896-1198-4D78-9BED-CB691A23283B}</a:tableStyleId>
              </a:tblPr>
              <a:tblGrid>
                <a:gridCol w="6712800"/>
              </a:tblGrid>
              <a:tr h="242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//Here is the output of Java socket client 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SocketClientExample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request to Socket Server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Message: Hi Client 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request to Socket Server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Message: Hi Client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request to Socket Server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Message: Hi Client 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request to Socket Server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Message: Hi Client 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request to Socket Server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Message: Hi Client exit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4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4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4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297" name="Google Shape;29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0" name="Google Shape;21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5" name="Google Shape;215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NETWORKING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21" name="Google Shape;2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7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SOCKET PROGRAMMING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-12849" y="720875"/>
            <a:ext cx="90975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socket is one endpoint of a two-way communication link between two programs running on the network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socket is bound to a port number so that the TCP layer can identify the application that data is destined to be sent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8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SOCKET SERVER</a:t>
            </a:r>
            <a:endParaRPr/>
          </a:p>
        </p:txBody>
      </p:sp>
      <p:pic>
        <p:nvPicPr>
          <p:cNvPr id="238" name="Google Shape;238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48"/>
          <p:cNvGraphicFramePr/>
          <p:nvPr/>
        </p:nvGraphicFramePr>
        <p:xfrm>
          <a:off x="145875" y="769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{302B4896-1198-4D78-9BED-CB691A23283B}</a:tableStyleId>
              </a:tblPr>
              <a:tblGrid>
                <a:gridCol w="4426125"/>
                <a:gridCol w="4426125"/>
              </a:tblGrid>
              <a:tr h="389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 com.journaldev.socket;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java.io.IOException;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java.io.ObjectInputStream;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java.io.ObjectOutputStream;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java.lang.ClassNotFoundException;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java.net.ServerSocket;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java.net.Socket;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/**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This class implements java Socket server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@author pankaj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*/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SocketServerExample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//static ServerSocket variable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static ServerSocket server;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//socket server port on which it will listen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static int port = 9876;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 args[]) throws IOException, ClassNotFoundException{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//create the socket server object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server = new ServerSocket(port);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//keep listens indefinitely until receives 'exit' call or program terminates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while(true){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System.out.println("Waiting for the client request");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//creating socket and waiting for client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Socket socket = server.accept();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//read from socket to ObjectInputStream object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ObjectInputStream ois = new ObjectInputStream(socket.getInputStream());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9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SOCKET SERVER</a:t>
            </a:r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9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1" name="Google Shape;251;p49"/>
          <p:cNvGraphicFramePr/>
          <p:nvPr/>
        </p:nvGraphicFramePr>
        <p:xfrm>
          <a:off x="276225" y="733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{302B4896-1198-4D78-9BED-CB691A23283B}</a:tableStyleId>
              </a:tblPr>
              <a:tblGrid>
                <a:gridCol w="4295775"/>
                <a:gridCol w="4295775"/>
              </a:tblGrid>
              <a:tr h="367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//convert ObjectInputStream object to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String message = (String) ois.readObject();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System.out.println("Message Received: " + message);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//create ObjectOutputStream object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ObjectOutputStream oos = new ObjectOutputStream(socket.getOutputStream());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//write object to Socket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oos.writeObject("Hi Client "+message);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//close resources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ois.close();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oos.close();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socket.close();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//terminate the server if client sends exit request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if(message.equalsIgnoreCase("exit")) break;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System.out.println("Shutting down Socket server!!");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//close the ServerSocket object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server.close();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SOCKET SERVER OUTPUT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50"/>
          <p:cNvGraphicFramePr/>
          <p:nvPr/>
        </p:nvGraphicFramePr>
        <p:xfrm>
          <a:off x="1116325" y="1475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{302B4896-1198-4D78-9BED-CB691A23283B}</a:tableStyleId>
              </a:tblPr>
              <a:tblGrid>
                <a:gridCol w="6911350"/>
              </a:tblGrid>
              <a:tr h="197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//Here is the output of java socket server 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SocketServerExample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Waiting for the client request Message Received: 0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Waiting for the client request Message Received: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Waiting for the client request Message Received: 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Waiting for the client request Message Received: 3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Waiting for the client request Message Received: exit Shutting down Socket server!!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1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r>
              <a:rPr b="1" lang="en" sz="1600">
                <a:solidFill>
                  <a:schemeClr val="lt1"/>
                </a:solidFill>
              </a:rPr>
              <a:t> SOCKET CLIENT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0" name="Google Shape;270;p51"/>
          <p:cNvGraphicFramePr/>
          <p:nvPr/>
        </p:nvGraphicFramePr>
        <p:xfrm>
          <a:off x="320038" y="860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{302B4896-1198-4D78-9BED-CB691A23283B}</a:tableStyleId>
              </a:tblPr>
              <a:tblGrid>
                <a:gridCol w="4227450"/>
                <a:gridCol w="4276475"/>
              </a:tblGrid>
              <a:tr h="37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 com.journaldev.socket;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java.io.IOException;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java.io.ObjectInputStream;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java.io.ObjectOutputStream;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java.net.InetAddress;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java.net.Socket;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java.net.UnknownHostException;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/**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*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*/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SocketClientExample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throws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UnknownHostException, IOException, ClassNotFoundException, InterruptedException{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the localhost IP address, if server is running on some other IP, you need to use that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InetAddress host = InetAddress.getLocalHost();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Socket socket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ObjectOutputStream oos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ObjectInputStream ois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for(int i=0; i&lt;5;i++){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//establish socket connection to server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socket = new Socket(host.getHostName(), 9876);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//write to socket using ObjectOutputStream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oos = new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2"/>
          <p:cNvSpPr/>
          <p:nvPr/>
        </p:nvSpPr>
        <p:spPr>
          <a:xfrm>
            <a:off x="0" y="174941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SOCKET CLIENT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2"/>
          <p:cNvSpPr txBox="1"/>
          <p:nvPr/>
        </p:nvSpPr>
        <p:spPr>
          <a:xfrm>
            <a:off x="-12856" y="720887"/>
            <a:ext cx="7548000" cy="3676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0" name="Google Shape;280;p52"/>
          <p:cNvGraphicFramePr/>
          <p:nvPr/>
        </p:nvGraphicFramePr>
        <p:xfrm>
          <a:off x="276225" y="849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{302B4896-1198-4D78-9BED-CB691A23283B}</a:tableStyleId>
              </a:tblPr>
              <a:tblGrid>
                <a:gridCol w="4295775"/>
                <a:gridCol w="4295775"/>
              </a:tblGrid>
              <a:tr h="34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ObjectOutputStream(socket.getOutputStream());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System.out.println("Sending request to Socket Server");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if(i==4)oos.writeObject("exit");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else oos.writeObject(""+i);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//read the server response message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ois = new ObjectInputStream(socket.getInputStream());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String message = (String) ois.readObject();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System.out.println("Message: " + message);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//close resources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ois.close();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oos.close();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Thread.sleep(100);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