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  <p:sldMasterId id="2147483689" r:id="rId7"/>
    <p:sldMasterId id="214748369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clonica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8EB680-878A-4CB7-8406-B99B2A0D15EE}">
  <a:tblStyle styleId="{6A8EB680-878A-4CB7-8406-B99B2A0D15E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AA17B23-39E1-4341-BC53-75BED8BD57B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font" Target="fonts/Roboto-regular.fntdata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clonic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8bafdcab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6b8bafdcab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b8bafdcab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b8bafdcab_2_2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8bafdcab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6b8bafdcab_2_2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b8bafdcab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6b8bafdcab_2_2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b8bafdcab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6b8bafdcab_2_2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b8bafdc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6b8bafd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8bafdcab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6b8bafdcab_2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8bafdcab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b8bafdcab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8bafdcab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b8bafdcab_2_1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8bafdcab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b8bafdcab_2_17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8bafdcab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6b8bafdcab_2_18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b8bafdcab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6b8bafdcab_2_19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8bafdcab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6b8bafdcab_2_20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8bafdcab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b8bafdcab_2_2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2" name="Google Shape;1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3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HTTP REQUEST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3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0" name="Google Shape;290;p53"/>
          <p:cNvGraphicFramePr/>
          <p:nvPr/>
        </p:nvGraphicFramePr>
        <p:xfrm>
          <a:off x="1331800" y="95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{6A8EB680-878A-4CB7-8406-B99B2A0D15EE}</a:tableStyleId>
              </a:tblPr>
              <a:tblGrid>
                <a:gridCol w="6480400"/>
              </a:tblGrid>
              <a:tr h="319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 PUBLIC "-//W3C//DTD HTML 4.01 Transitional//EN" "http://www.example1.org/TR/html4/loose.dtd"&gt;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&lt;meta http-equiv="Content-Type" content="text/html; charset=UTF-8"&gt;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&lt;title&gt;Login Page&lt;/title&gt;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&lt;form action="home" method="post"&gt;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type="text" name="userName"&gt;&lt;br&gt;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type="submit" value="Login"&gt;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&lt;/form&gt;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</a:t>
                      </a: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4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HTTPURLCONNECTION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4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0" name="Google Shape;300;p54"/>
          <p:cNvGraphicFramePr/>
          <p:nvPr/>
        </p:nvGraphicFramePr>
        <p:xfrm>
          <a:off x="276225" y="744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{6A8EB680-878A-4CB7-8406-B99B2A0D15EE}</a:tableStyleId>
              </a:tblPr>
              <a:tblGrid>
                <a:gridCol w="4295775"/>
                <a:gridCol w="4295775"/>
              </a:tblGrid>
              <a:tr h="362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 com.journaldev.utils;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java.io.BufferedReader;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java.io.IOException;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java.io.InputStreamReader;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java.io.OutputStream;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java.net.HttpURLConnection;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java.net.URL;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HttpURLConnectionExample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 static final String USER_AGENT = "Mozilla/5.0";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 static final String GET_URL = "http://localhost:9090/SpringMVCExample";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 static final String POST_URL = "http://localhost:9090/SpringMVCExample/home";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 static final String POST_PARAMS = "userName=Pankaj";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throws IOException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sendGET();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System.out.println("GET DONE");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sendPOST();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System.out.println("POST DONE");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 static void sendGET() throws IOException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 obj = new URL(GET_URL);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HttpURLConnection con = (HttpURLConnection) obj.openConnection();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con.setRequestMethod("GET");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con.setRequestProperty("User-Agent", USER_AGENT);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responseCode = con.getResponseCode();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5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HTTPURLCONNECTION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5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0" name="Google Shape;310;p55"/>
          <p:cNvGraphicFramePr/>
          <p:nvPr/>
        </p:nvGraphicFramePr>
        <p:xfrm>
          <a:off x="276225" y="777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{6A8EB680-878A-4CB7-8406-B99B2A0D15EE}</a:tableStyleId>
              </a:tblPr>
              <a:tblGrid>
                <a:gridCol w="4295775"/>
                <a:gridCol w="4295775"/>
              </a:tblGrid>
              <a:tr h="389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System.out.println("GET Response Code :: " + responseCode);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(responseCode == HttpURLConnection.HTTP_OK) { // success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BufferedReader in = new BufferedReader(new InputStreamReader(con.getInputStream()));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inputLine;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StringBuffer response = new StringBuffer();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((inputLine = in.readLine()) != null)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response.append(inputLine);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print result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System.out.println(response.toString());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else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System.out.println("GET request not worked");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 static void sendPOST() throws IOException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 obj = new URL(POST_URL);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HttpURLConnection con = (HttpURLConnection) obj.openConnection();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con.setRequestMethod("POST");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con.setRequestProperty("User-Agent", USER_AGENT);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For POST only - START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con.setDoOutput(true);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OutputStream os = con.getOutputStream();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os.write(POST_PARAMS.getBytes());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os.flush();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os.close();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6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HTTPURLCONNECTION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6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0" name="Google Shape;320;p56"/>
          <p:cNvGraphicFramePr/>
          <p:nvPr/>
        </p:nvGraphicFramePr>
        <p:xfrm>
          <a:off x="676275" y="849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{6A8EB680-878A-4CB7-8406-B99B2A0D15EE}</a:tableStyleId>
              </a:tblPr>
              <a:tblGrid>
                <a:gridCol w="3895725"/>
                <a:gridCol w="3895725"/>
              </a:tblGrid>
              <a:tr h="338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For POST only - END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responseCode = con.getResponseCode();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System.out.println("POST Response Code :: " + responseCode);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(responseCode == HttpURLConnection.HTTP_OK) { //success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BufferedReader in = new BufferedReader(new InputStreamReader(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con.getInputStream()));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inputLine;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StringBuffer response = new StringBuffer();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((inputLine = in.readLine()) != null) 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response.append(inputLine);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print result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System.out.println(response.toString());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else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System.out.println("POST request not worked");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7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7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57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28" name="Google Shape;328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10" name="Google Shape;21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5" name="Google Shape;215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NETWORKING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21" name="Google Shape;2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7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NETWORKING: URL + URLCONNECTION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-25275" y="756250"/>
            <a:ext cx="91098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 GET and POST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URLs to Local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8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NETWORKING: URL + URLCONNECTION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/>
        </p:nvSpPr>
        <p:spPr>
          <a:xfrm>
            <a:off x="-25275" y="756250"/>
            <a:ext cx="91692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URL class and the URLConnection class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These classes can be used to create client connections to web servers (HTTP servers)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simple code example in next slide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JAVA NETWORKING: URL + URL CONNECTION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9" name="Google Shape;249;p49"/>
          <p:cNvGraphicFramePr/>
          <p:nvPr/>
        </p:nvGraphicFramePr>
        <p:xfrm>
          <a:off x="1524000" y="1373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{6A8EB680-878A-4CB7-8406-B99B2A0D15EE}</a:tableStyleId>
              </a:tblPr>
              <a:tblGrid>
                <a:gridCol w="6096000"/>
              </a:tblGrid>
              <a:tr h="238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 url = new URL("http://jenkov.com");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URLConnection urlConnection = url.openConnection();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InputStream input = urlConnection.getInputStream();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data = input.read();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while(data != -1){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System.out.print((char) data);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data = input.read();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input.close();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0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HTTP GET AND POST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0"/>
          <p:cNvSpPr txBox="1"/>
          <p:nvPr/>
        </p:nvSpPr>
        <p:spPr>
          <a:xfrm>
            <a:off x="-25277" y="756250"/>
            <a:ext cx="91440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default the URLConnection sends an HTTP GET request to the webserver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you want to send an HTTP POST request instead, call the URLConnection.setDoOutput(true) method, like this</a:t>
            </a:r>
            <a:endParaRPr/>
          </a:p>
        </p:txBody>
      </p:sp>
      <p:graphicFrame>
        <p:nvGraphicFramePr>
          <p:cNvPr id="259" name="Google Shape;259;p50"/>
          <p:cNvGraphicFramePr/>
          <p:nvPr/>
        </p:nvGraphicFramePr>
        <p:xfrm>
          <a:off x="1524000" y="2177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{DAA17B23-39E1-4341-BC53-75BED8BD57B3}</a:tableStyleId>
              </a:tblPr>
              <a:tblGrid>
                <a:gridCol w="5188800"/>
              </a:tblGrid>
              <a:tr h="94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 url = new URL("http://jenkov.com");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URLConnection urlConnection = url.openConnection();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urlConnection.setDoOutput(true);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1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GET AND POST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/>
        </p:nvSpPr>
        <p:spPr>
          <a:xfrm>
            <a:off x="34302" y="756250"/>
            <a:ext cx="8989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Once you have set called setDoOutput(true) you can open the URLConnection's OutputStream like this</a:t>
            </a:r>
            <a:endParaRPr/>
          </a:p>
        </p:txBody>
      </p:sp>
      <p:graphicFrame>
        <p:nvGraphicFramePr>
          <p:cNvPr id="269" name="Google Shape;269;p51"/>
          <p:cNvGraphicFramePr/>
          <p:nvPr/>
        </p:nvGraphicFramePr>
        <p:xfrm>
          <a:off x="2181175" y="1649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{DAA17B23-39E1-4341-BC53-75BED8BD57B3}</a:tableStyleId>
              </a:tblPr>
              <a:tblGrid>
                <a:gridCol w="4781650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OutputStream output = urlConnection.getOutputStream();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0" name="Google Shape;270;p51"/>
          <p:cNvSpPr/>
          <p:nvPr/>
        </p:nvSpPr>
        <p:spPr>
          <a:xfrm>
            <a:off x="34300" y="2389300"/>
            <a:ext cx="90504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this OutputStream you can write any data you want in the body of the HTTP request. Remember to URL encode it (search Google for an explanation of URL encoding)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Remember to close the OutputStream when you are done writing data to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2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URLS TO LOCAL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2"/>
          <p:cNvSpPr txBox="1"/>
          <p:nvPr/>
        </p:nvSpPr>
        <p:spPr>
          <a:xfrm>
            <a:off x="-25277" y="756250"/>
            <a:ext cx="91440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 is an example of how to open a file in the local file system using the URL class</a:t>
            </a:r>
            <a:endParaRPr/>
          </a:p>
        </p:txBody>
      </p:sp>
      <p:graphicFrame>
        <p:nvGraphicFramePr>
          <p:cNvPr id="280" name="Google Shape;280;p52"/>
          <p:cNvGraphicFramePr/>
          <p:nvPr/>
        </p:nvGraphicFramePr>
        <p:xfrm>
          <a:off x="1896538" y="1346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{DAA17B23-39E1-4341-BC53-75BED8BD57B3}</a:tableStyleId>
              </a:tblPr>
              <a:tblGrid>
                <a:gridCol w="5350925"/>
              </a:tblGrid>
              <a:tr h="244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 url = new URL("file://c:/data/test.txt");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URLConnection urlConnection = url.openConnection();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InputStream input = urlConnection.getInputStream();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data = input.read();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while(data != -1){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System.out.print((char) data);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data = input.read();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input.close();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