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5"/>
    <p:sldMasterId id="2147483689" r:id="rId6"/>
    <p:sldMasterId id="2147483690" r:id="rId7"/>
    <p:sldMasterId id="214748369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Aclonica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F2B02E-9BC1-4631-8981-284B47D20E2E}">
  <a:tblStyle styleId="{56F2B02E-9BC1-4631-8981-284B47D20E2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font" Target="fonts/Roboto-regular.fntdata"/><Relationship Id="rId23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clonica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Socket s=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Socket("localhost",6666);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argument – 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 address of Server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( 127.0.0.1  is the IP address of localhost, where code will run on single stand-alone machine).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argument – 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 Port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(Just a number representing which application to run on a server. For example, HTTP runs on port 80. Port number can be from 0 to 65535)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0" Type="http://schemas.openxmlformats.org/officeDocument/2006/relationships/theme" Target="../theme/theme5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4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54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5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54"/>
          <p:cNvGraphicFramePr/>
          <p:nvPr/>
        </p:nvGraphicFramePr>
        <p:xfrm>
          <a:off x="94034" y="891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{56F2B02E-9BC1-4631-8981-284B47D20E2E}</a:tableStyleId>
              </a:tblPr>
              <a:tblGrid>
                <a:gridCol w="8018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ServerSocket ss=new ServerSocket(6666); 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Socket s=ss.accept();//establishes connection and waits for the client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9" name="Google Shape;299;p54"/>
          <p:cNvSpPr/>
          <p:nvPr/>
        </p:nvSpPr>
        <p:spPr>
          <a:xfrm>
            <a:off x="87549" y="1763397"/>
            <a:ext cx="7879404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Creating Client: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create the client application, we need to create the instance of Socket class.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Here, we need to pass the IP address or hostname of the Server and a port number.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Here, we are using "localhost" because our server is running on same system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5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MyClient.java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" name="Google Shape;307;p5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5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9" name="Google Shape;309;p55"/>
          <p:cNvGraphicFramePr/>
          <p:nvPr/>
        </p:nvGraphicFramePr>
        <p:xfrm>
          <a:off x="-1" y="82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{56F2B02E-9BC1-4631-8981-284B47D20E2E}</a:tableStyleId>
              </a:tblPr>
              <a:tblGrid>
                <a:gridCol w="761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java.io.*;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java.net.*;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MyClient {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void main(String[] args) {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try{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Socket s=new Socket("localhost",6666);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DataOutputStream dout=new DataOutputStream(s.getOutputStream());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dout.writeUTF("Hello Server");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dout.flush();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dout.close();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s.close();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}catch(Exception e){System.out.println(e);}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6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MyServer.java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7" name="Google Shape;317;p5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9" name="Google Shape;319;p56"/>
          <p:cNvGraphicFramePr/>
          <p:nvPr/>
        </p:nvGraphicFramePr>
        <p:xfrm>
          <a:off x="0" y="82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{56F2B02E-9BC1-4631-8981-284B47D20E2E}</a:tableStyleId>
              </a:tblPr>
              <a:tblGrid>
                <a:gridCol w="609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 java.io.*;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 java.net.*;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 class MyServer {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 static void main(String[] args){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try{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ServerSocket ss=new ServerSocket(6666);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Socket s=ss.accept();//establishes connection 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DataInputStream dis=new DataInputStream(s.getInputStream());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  str=(String)dis.readUTF();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System.out.println("message= "+str);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ss.close();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}catch(Exception e){System.out.println(e);}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7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IMPORTANT POINTS: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7" name="Google Shape;327;p5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7"/>
          <p:cNvSpPr/>
          <p:nvPr/>
        </p:nvSpPr>
        <p:spPr>
          <a:xfrm>
            <a:off x="-7271" y="868146"/>
            <a:ext cx="8431423" cy="4001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Server application makes a ServerSocket on a specific port which is 5000. 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starts our Server listening for client requests coming in for port 5000.</a:t>
            </a:r>
            <a:endParaRPr/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Then Server makes a new Socket to communicate with the client.</a:t>
            </a:r>
            <a:endParaRPr/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accept() method blocks(just sits there) until a client connects to the server.</a:t>
            </a:r>
            <a:endParaRPr/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Then we take input from the socket using getInputStream() method. Our Server keeps receiving messages until the Client sends “Over”.</a:t>
            </a:r>
            <a:endParaRPr/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After we’re done we close the connection by closing the socket and the input stream.</a:t>
            </a:r>
            <a:endParaRPr/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run the Client and Server application on your machine, compile both of them. Then first run the server application and then run the Client application.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8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8"/>
          <p:cNvSpPr txBox="1"/>
          <p:nvPr/>
        </p:nvSpPr>
        <p:spPr>
          <a:xfrm>
            <a:off x="2872050" y="2148411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6" name="Google Shape;336;p58"/>
          <p:cNvPicPr preferRelativeResize="0"/>
          <p:nvPr/>
        </p:nvPicPr>
        <p:blipFill rotWithShape="1">
          <a:blip r:embed="rId4">
            <a:alphaModFix/>
          </a:blip>
          <a:srcRect b="27755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337" name="Google Shape;337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10" name="Google Shape;210;p46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6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SOCKET PROGRAMMING</a:t>
            </a:r>
            <a:endParaRPr b="0"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46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46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46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46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16" name="Google Shape;21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6"/>
          <p:cNvPicPr preferRelativeResize="0"/>
          <p:nvPr/>
        </p:nvPicPr>
        <p:blipFill rotWithShape="1">
          <a:blip r:embed="rId5">
            <a:alphaModFix/>
          </a:blip>
          <a:srcRect b="27755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24" name="Google Shape;22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8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Socket Programming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8"/>
          <p:cNvSpPr/>
          <p:nvPr/>
        </p:nvSpPr>
        <p:spPr>
          <a:xfrm>
            <a:off x="136187" y="1048329"/>
            <a:ext cx="894844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 Socket programming is used for communication between the applications running on different JRE.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 Socket programming can be connection-oriented or connection-less.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Socket and ServerSocket classes are used for connection-oriented socket programming and DatagramSocket and DatagramPacket classes are used for connection-less socket programming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SOCKET CLASS 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4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9"/>
          <p:cNvSpPr/>
          <p:nvPr/>
        </p:nvSpPr>
        <p:spPr>
          <a:xfrm>
            <a:off x="226194" y="996189"/>
            <a:ext cx="7935312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socket is simply an endpoint for communications between the machines. The Socket class can be used to create a socket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aphicFrame>
        <p:nvGraphicFramePr>
          <p:cNvPr id="245" name="Google Shape;245;p49"/>
          <p:cNvGraphicFramePr/>
          <p:nvPr/>
        </p:nvGraphicFramePr>
        <p:xfrm>
          <a:off x="226194" y="2115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{56F2B02E-9BC1-4631-8981-284B47D20E2E}</a:tableStyleId>
              </a:tblPr>
              <a:tblGrid>
                <a:gridCol w="3807150"/>
                <a:gridCol w="3807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method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Description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public InputStream getInputStream()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 the InputStream attached with this socket.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public OutputStream getOutputStream()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 the OutputStream attached with this socket.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public synchronized void close()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closes this socket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0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Establish a Socket Connection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5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0"/>
          <p:cNvSpPr/>
          <p:nvPr/>
        </p:nvSpPr>
        <p:spPr>
          <a:xfrm>
            <a:off x="226193" y="929637"/>
            <a:ext cx="7468385" cy="2077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connect to other machine we need a socket connection.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socket connection means the two machines have information about each other’s network location (IP Address) and TCP port.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java.net.Socket class represents a Socket. To open a socket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Socket socket = new Socket(“127.0.0.1”, 5000)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1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CONTINUED..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5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5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1"/>
          <p:cNvSpPr/>
          <p:nvPr/>
        </p:nvSpPr>
        <p:spPr>
          <a:xfrm>
            <a:off x="136186" y="975804"/>
            <a:ext cx="762648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Communication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communicate over a socket connection, streams are used to both input and output the data.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Closing the connection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socket connection is closed explicitly once the message to server is sent.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the program, Client keeps reading input from user and sends to the server until “Over” is typed.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2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ServerSocket class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5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5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2"/>
          <p:cNvSpPr/>
          <p:nvPr/>
        </p:nvSpPr>
        <p:spPr>
          <a:xfrm>
            <a:off x="252919" y="972766"/>
            <a:ext cx="8350453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ServerSocket class can be used to create a server socket.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object is used to establish communication with the clients.</a:t>
            </a:r>
            <a:endParaRPr/>
          </a:p>
        </p:txBody>
      </p:sp>
      <p:sp>
        <p:nvSpPr>
          <p:cNvPr id="276" name="Google Shape;276;p52"/>
          <p:cNvSpPr/>
          <p:nvPr/>
        </p:nvSpPr>
        <p:spPr>
          <a:xfrm>
            <a:off x="183674" y="2113945"/>
            <a:ext cx="2177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Important methods</a:t>
            </a:r>
            <a:endParaRPr/>
          </a:p>
        </p:txBody>
      </p:sp>
      <p:graphicFrame>
        <p:nvGraphicFramePr>
          <p:cNvPr id="277" name="Google Shape;277;p52"/>
          <p:cNvGraphicFramePr/>
          <p:nvPr/>
        </p:nvGraphicFramePr>
        <p:xfrm>
          <a:off x="252915" y="2792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{56F2B02E-9BC1-4631-8981-284B47D20E2E}</a:tableStyleId>
              </a:tblPr>
              <a:tblGrid>
                <a:gridCol w="4415850"/>
                <a:gridCol w="4415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public Socket accept()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 the socket and establish a connection between server and client.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public synchronized void close()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closes the server socket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3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 of Java Socket Programming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5" name="Google Shape;285;p53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53"/>
          <p:cNvSpPr/>
          <p:nvPr/>
        </p:nvSpPr>
        <p:spPr>
          <a:xfrm>
            <a:off x="180173" y="968441"/>
            <a:ext cx="16834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Creating Server:</a:t>
            </a:r>
            <a:endParaRPr/>
          </a:p>
        </p:txBody>
      </p:sp>
      <p:sp>
        <p:nvSpPr>
          <p:cNvPr id="288" name="Google Shape;288;p53"/>
          <p:cNvSpPr/>
          <p:nvPr/>
        </p:nvSpPr>
        <p:spPr>
          <a:xfrm>
            <a:off x="180173" y="1306995"/>
            <a:ext cx="832687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create the server application, we need to create the instance of ServerSocket class.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Here, we are using 6666 port number for the communication between the client and server.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accept() method waits for the client. If clients connects with the given port number, it returns an instance of Socket.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