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9" r:id="rId5"/>
    <p:sldMasterId id="2147483690" r:id="rId6"/>
    <p:sldMasterId id="2147483691" r:id="rId7"/>
    <p:sldMasterId id="2147483692" r:id="rId8"/>
    <p:sldMasterId id="2147483693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Aclonica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64A451-E7F2-4784-846D-67546F572687}">
  <a:tblStyle styleId="{EB64A451-E7F2-4784-846D-67546F57268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4D2B60-88C1-4AA0-99AB-CE27051C3C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0.xml"/><Relationship Id="rId42" Type="http://schemas.openxmlformats.org/officeDocument/2006/relationships/font" Target="fonts/Aclonica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font" Target="fonts/Roboto-bold.fntdata"/><Relationship Id="rId16" Type="http://schemas.openxmlformats.org/officeDocument/2006/relationships/slide" Target="slides/slide6.xml"/><Relationship Id="rId38" Type="http://schemas.openxmlformats.org/officeDocument/2006/relationships/font" Target="fonts/Roboto-regular.fntdata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425f6afc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b425f6afc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b425f6afc_2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6b425f6afc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425f6afc_2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6b425f6afc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425f6afc_2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6b425f6afc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b425f6afc_2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6b425f6afc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b425f6afc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6b425f6afc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b425f6afc_2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6b425f6afc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425f6afc_2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6b425f6afc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425f6afc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6b425f6afc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425f6afc_2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6b425f6afc_2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b425f6afc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6b425f6afc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425f6afc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6b425f6afc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b425f6afc_2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6b425f6afc_2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b425f6afc_2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6b425f6afc_2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b425f6afc_2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6b425f6afc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b425f6afc_2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6b425f6afc_2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b425f6afc_2_3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6b425f6afc_2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b425f6afc_2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6b425f6afc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b425f6afc_2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6b425f6afc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b59121d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6b59121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425f6afc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6b425f6af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425f6afc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6b425f6af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425f6afc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b425f6afc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425f6afc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6b425f6afc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425f6afc_2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6b425f6afc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425f6afc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6b425f6afc_2_20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b425f6afc_2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6b425f6afc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&gt; is a placeholder and stands for Element and respresents any type of object.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1" name="Google Shape;291;p56"/>
          <p:cNvGraphicFramePr/>
          <p:nvPr/>
        </p:nvGraphicFramePr>
        <p:xfrm>
          <a:off x="651363" y="1020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606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List&lt;Integer&gt; firstFivePrimeNumbers = new ArrayList&lt;&gt;();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firstFivePrimeNumbers.add(2);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firstFivePrimeNumbers.add(3);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firstFivePrimeNumbers.add(5);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firstFivePrimeNumbers.add(7);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firstFivePrimeNumbers.add(11);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List&lt;Integer&gt; nextFivePrimeNumbers = new ArrayList&lt;&gt;();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nextFivePrimeNumbers.add(13);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nextFivePrimeNumbers.add(17);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nextFivePrimeNumbers.add(19);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nextFivePrimeNumbers.add(23);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nextFivePrimeNumbers.add(29);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Adding an entire collection to an ArrayList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firstFivePrimeNumbers.addAll(nextFivePrimeNumbers);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System.out.println(firstFivePrimeNumbers);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2" name="Google Shape;292;p56"/>
          <p:cNvGraphicFramePr/>
          <p:nvPr/>
        </p:nvGraphicFramePr>
        <p:xfrm>
          <a:off x="6712800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243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OUTPUT:</a:t>
                      </a:r>
                      <a:br>
                        <a:rPr lang="en" sz="1600">
                          <a:solidFill>
                            <a:schemeClr val="dk1"/>
                          </a:solidFill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</a:rPr>
                        <a:t>2, 3, 5, 7, 11, 13, 17, 19, 23, 29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3" name="Google Shape;293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isEmpty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7"/>
          <p:cNvSpPr/>
          <p:nvPr/>
        </p:nvSpPr>
        <p:spPr>
          <a:xfrm>
            <a:off x="12064" y="2346979"/>
            <a:ext cx="6624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true if this list contains no elements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if this list contains no elements</a:t>
            </a:r>
            <a:endParaRPr/>
          </a:p>
        </p:txBody>
      </p:sp>
      <p:graphicFrame>
        <p:nvGraphicFramePr>
          <p:cNvPr id="303" name="Google Shape;303;p57"/>
          <p:cNvGraphicFramePr/>
          <p:nvPr/>
        </p:nvGraphicFramePr>
        <p:xfrm>
          <a:off x="2765900" y="1471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361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boolean isEmpty()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4" name="Google Shape;304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3" name="Google Shape;313;p58"/>
          <p:cNvGraphicFramePr/>
          <p:nvPr/>
        </p:nvGraphicFramePr>
        <p:xfrm>
          <a:off x="74578" y="904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9069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List&lt;String&gt; topCompanies = new ArrayList&lt;&gt;();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Check if an ArrayList is empty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System.out.println("Is the topCompanies list empty? : " + topCompanies.isEmpty());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topCompanies.add("Google");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topCompanies.add("Apple");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topCompanies.add("Microsoft");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4" name="Google Shape;314;p58"/>
          <p:cNvSpPr/>
          <p:nvPr/>
        </p:nvSpPr>
        <p:spPr>
          <a:xfrm>
            <a:off x="152400" y="3769289"/>
            <a:ext cx="59144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5" name="Google Shape;315;p58"/>
          <p:cNvGraphicFramePr/>
          <p:nvPr/>
        </p:nvGraphicFramePr>
        <p:xfrm>
          <a:off x="3534434" y="3473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561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OUTPUT:</a:t>
                      </a:r>
                      <a:endParaRPr b="1"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the topCompanies list empty? : true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6" name="Google Shape;316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SIZE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9"/>
          <p:cNvSpPr/>
          <p:nvPr/>
        </p:nvSpPr>
        <p:spPr>
          <a:xfrm>
            <a:off x="0" y="2318825"/>
            <a:ext cx="87564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the number of elements in this list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elements in this list</a:t>
            </a:r>
            <a:endParaRPr/>
          </a:p>
        </p:txBody>
      </p:sp>
      <p:graphicFrame>
        <p:nvGraphicFramePr>
          <p:cNvPr id="326" name="Google Shape;326;p59"/>
          <p:cNvGraphicFramePr/>
          <p:nvPr/>
        </p:nvGraphicFramePr>
        <p:xfrm>
          <a:off x="2736713" y="1548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3670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int size()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27" name="Google Shape;327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6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6" name="Google Shape;336;p60"/>
          <p:cNvGraphicFramePr/>
          <p:nvPr/>
        </p:nvGraphicFramePr>
        <p:xfrm>
          <a:off x="72963" y="1089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8998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List&lt;String&gt; topCompanies = new ArrayList&lt;&gt;();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topCompanies.add("Google");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topCompanies.add("Apple");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topCompanies.add("Microsoft");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topCompanies.add("Amazon");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topCompanies.add("Facebook");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Find the size of an ArrayList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System.out.println("Here are the top " + topCompanies.size() + " companies in the world");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System.out.println(topCompanies);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7" name="Google Shape;337;p60"/>
          <p:cNvSpPr/>
          <p:nvPr/>
        </p:nvSpPr>
        <p:spPr>
          <a:xfrm>
            <a:off x="3891064" y="4257487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8" name="Google Shape;338;p60"/>
          <p:cNvGraphicFramePr/>
          <p:nvPr/>
        </p:nvGraphicFramePr>
        <p:xfrm>
          <a:off x="4190535" y="4096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488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 :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Here are the top 5 companies in the world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[Google, Apple, Microsoft, Amazon, Facebook]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9" name="Google Shape;339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GET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61"/>
          <p:cNvSpPr/>
          <p:nvPr/>
        </p:nvSpPr>
        <p:spPr>
          <a:xfrm>
            <a:off x="0" y="1963249"/>
            <a:ext cx="82911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the element at the specified position in this list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index - index of the element to return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element at the specified position in this list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Throws:IndexOutOfBoundsException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if the index is out of range (index &lt; 0 || index &gt;= size())</a:t>
            </a:r>
            <a:endParaRPr/>
          </a:p>
        </p:txBody>
      </p:sp>
      <p:graphicFrame>
        <p:nvGraphicFramePr>
          <p:cNvPr id="349" name="Google Shape;349;p61"/>
          <p:cNvGraphicFramePr/>
          <p:nvPr/>
        </p:nvGraphicFramePr>
        <p:xfrm>
          <a:off x="3001300" y="1191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314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E get(int index):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50" name="Google Shape;350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6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9" name="Google Shape;359;p62"/>
          <p:cNvGraphicFramePr/>
          <p:nvPr/>
        </p:nvGraphicFramePr>
        <p:xfrm>
          <a:off x="1215600" y="1013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671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List&lt;String&gt; topCompanies = new ArrayList&lt;&gt;();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topCompanies.add("Google");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topCompanies.add("Apple");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topCompanies.add("Microsoft");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bestCompany = topCompanies.get(0);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secondBestCompany = topCompanies.get(1);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System.out.println("Best Company: " + bestCompany);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System.out.println("Second Best Company: " + secondBestCompany);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0" name="Google Shape;360;p62"/>
          <p:cNvGraphicFramePr/>
          <p:nvPr/>
        </p:nvGraphicFramePr>
        <p:xfrm>
          <a:off x="3939987" y="3703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399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Output:  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Best Company: Google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Second Best Company: Apple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1" name="Google Shape;361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6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3"/>
          <p:cNvSpPr/>
          <p:nvPr/>
        </p:nvSpPr>
        <p:spPr>
          <a:xfrm>
            <a:off x="0" y="778952"/>
            <a:ext cx="8968902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Replaces the element at the specified position in this list with the specified element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index - index of the element to replace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element to be stored at the specified position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element previously at the specified position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Throws: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IndexOutOfBoundsException - if the index is out of range (index &lt; 0 || index &gt;= size())</a:t>
            </a:r>
            <a:endParaRPr/>
          </a:p>
        </p:txBody>
      </p:sp>
      <p:graphicFrame>
        <p:nvGraphicFramePr>
          <p:cNvPr id="371" name="Google Shape;371;p63"/>
          <p:cNvGraphicFramePr/>
          <p:nvPr/>
        </p:nvGraphicFramePr>
        <p:xfrm>
          <a:off x="2584063" y="975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375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E set(int index, E element):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72" name="Google Shape;372;p6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6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1" name="Google Shape;381;p64"/>
          <p:cNvGraphicFramePr/>
          <p:nvPr/>
        </p:nvGraphicFramePr>
        <p:xfrm>
          <a:off x="1524000" y="1013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List&lt;String&gt; topCompanies = new ArrayList&lt;&gt;();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topCompanies.add("Google");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topCompanies.add("Apple");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topCompanies.add("Microsoft");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topCompanies.add("Amazon");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topCompanies.add("Facebook");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topCompanies.set(4, "Walmart");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System.out.println("Modified top companies list: " + topCompanies);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2" name="Google Shape;382;p64"/>
          <p:cNvGraphicFramePr/>
          <p:nvPr/>
        </p:nvGraphicFramePr>
        <p:xfrm>
          <a:off x="1522606" y="4020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OUTPUT: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Modified top companies list: [Google, Apple, Microsoft, Amazon, Walmart]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3" name="Google Shape;383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6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CONTAINS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65"/>
          <p:cNvSpPr/>
          <p:nvPr/>
        </p:nvSpPr>
        <p:spPr>
          <a:xfrm>
            <a:off x="0" y="2235348"/>
            <a:ext cx="84048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true if this list contains the specified element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- element whose presence in this list is to be tested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if this list contains the specified element</a:t>
            </a:r>
            <a:endParaRPr/>
          </a:p>
        </p:txBody>
      </p:sp>
      <p:graphicFrame>
        <p:nvGraphicFramePr>
          <p:cNvPr id="393" name="Google Shape;393;p65"/>
          <p:cNvGraphicFramePr/>
          <p:nvPr/>
        </p:nvGraphicFramePr>
        <p:xfrm>
          <a:off x="2816963" y="1386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3510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boolean contains(Object o)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94" name="Google Shape;394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4" name="Google Shape;21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6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03" name="Google Shape;403;p66"/>
          <p:cNvGraphicFramePr/>
          <p:nvPr/>
        </p:nvGraphicFramePr>
        <p:xfrm>
          <a:off x="710125" y="1128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7723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List&lt;String&gt; names = new ArrayList&lt;&gt;();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names.add("John");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names.add("Alice");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names.add("Bob");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names.add("Steve");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names.add("John");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names.add("Steve");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names.add("Maria");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 Check if an ArrayList contains a given element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System.out.println("Does names array contain \"Bob\"? : " + names.contains("Bob"));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04" name="Google Shape;404;p66"/>
          <p:cNvGraphicFramePr/>
          <p:nvPr/>
        </p:nvGraphicFramePr>
        <p:xfrm>
          <a:off x="3871332" y="3742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456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OUTPUT: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Does names array contain "Bob"? :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05" name="Google Shape;405;p6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6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INDEXOF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14" name="Google Shape;414;p67"/>
          <p:cNvGraphicFramePr/>
          <p:nvPr/>
        </p:nvGraphicFramePr>
        <p:xfrm>
          <a:off x="2859938" y="1177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342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int indexOf(Object o):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5" name="Google Shape;415;p67"/>
          <p:cNvSpPr/>
          <p:nvPr/>
        </p:nvSpPr>
        <p:spPr>
          <a:xfrm>
            <a:off x="84306" y="1853951"/>
            <a:ext cx="90597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the index of the first occurrence of the specified element in this list, or -1 if this list does not contain the element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 - element to search for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index of the first occurrence of the specified element in this list, or -1 if this list does not contain the element.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" name="Google Shape;416;p6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6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25" name="Google Shape;425;p68"/>
          <p:cNvGraphicFramePr/>
          <p:nvPr/>
        </p:nvGraphicFramePr>
        <p:xfrm>
          <a:off x="952500" y="10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List&lt;String&gt; names = new ArrayList&lt;&gt;();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names.add("John");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names.add("Alice");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names.add("Bob");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names.add("Steve");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names.add("John");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names.add("Steve");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names.add("Maria");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Find the index of the first occurrence of an element in an ArrayList System.out.println("indexOf \"Steve\": " + names.indexOf("Steve")); System.out.println("indexOf \"Mark\": " + names.indexOf("Mark"));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6" name="Google Shape;426;p68"/>
          <p:cNvGraphicFramePr/>
          <p:nvPr/>
        </p:nvGraphicFramePr>
        <p:xfrm>
          <a:off x="5675041" y="41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251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UTPUT: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indexOf "Steve": 3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indexOf "Mark": -1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7" name="Google Shape;427;p6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6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LASTINDEX OF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69"/>
          <p:cNvSpPr/>
          <p:nvPr/>
        </p:nvSpPr>
        <p:spPr>
          <a:xfrm>
            <a:off x="0" y="1988516"/>
            <a:ext cx="90273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the index of the last occurrence of the specified element in this list, or -1 if this list does not contain the element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- element to search for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Returns: 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index of the last occurrence of the specified element in this list, or -1 if this list does not contain the element</a:t>
            </a:r>
            <a:endParaRPr/>
          </a:p>
        </p:txBody>
      </p:sp>
      <p:graphicFrame>
        <p:nvGraphicFramePr>
          <p:cNvPr id="437" name="Google Shape;437;p69"/>
          <p:cNvGraphicFramePr/>
          <p:nvPr/>
        </p:nvGraphicFramePr>
        <p:xfrm>
          <a:off x="2731850" y="1463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3680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int lastIndexOf(Object o):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38" name="Google Shape;438;p6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7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47" name="Google Shape;447;p70"/>
          <p:cNvGraphicFramePr/>
          <p:nvPr/>
        </p:nvGraphicFramePr>
        <p:xfrm>
          <a:off x="358300" y="127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842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names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ArrayList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&lt;&gt;();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.add("John");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.add("Alice");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.add("Bob");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.add("Steve");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.add("John");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.add("Steve");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names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.add("Maria");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Find the index of the last occurrence of an element in an ArrayList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System.out.println("lastIndexOf \"John\" : " + names.lastIndexOf("John"));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System.out.println("lastIndexOf \"Bill\" : " + names.lastIndexOf("Bill"));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8" name="Google Shape;448;p70"/>
          <p:cNvGraphicFramePr/>
          <p:nvPr/>
        </p:nvGraphicFramePr>
        <p:xfrm>
          <a:off x="6650309" y="3867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{284D2B60-88C1-4AA0-99AB-CE27051C3C0E}</a:tableStyleId>
              </a:tblPr>
              <a:tblGrid>
                <a:gridCol w="214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OUTPUT: 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lastIndexOf "John" : 4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lastIndexOf "Bill" : -1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49" name="Google Shape;449;p7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7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ENSURE CAPACITY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71"/>
          <p:cNvSpPr/>
          <p:nvPr/>
        </p:nvSpPr>
        <p:spPr>
          <a:xfrm>
            <a:off x="152400" y="2384451"/>
            <a:ext cx="8690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Increases the capacity of this Array List instance, if necessary, to ensure that it can hold at least the number of elements specified by the minimum capacity argument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 Capacity - the desired minimum capacity</a:t>
            </a:r>
            <a:endParaRPr/>
          </a:p>
        </p:txBody>
      </p:sp>
      <p:graphicFrame>
        <p:nvGraphicFramePr>
          <p:cNvPr id="459" name="Google Shape;459;p71"/>
          <p:cNvGraphicFramePr/>
          <p:nvPr/>
        </p:nvGraphicFramePr>
        <p:xfrm>
          <a:off x="2242550" y="1404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4658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void ensureCapacity(int minCapacity)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60" name="Google Shape;460;p7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7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9" name="Google Shape;469;p72"/>
          <p:cNvGraphicFramePr/>
          <p:nvPr/>
        </p:nvGraphicFramePr>
        <p:xfrm>
          <a:off x="1457500" y="1059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6229000"/>
              </a:tblGrid>
              <a:tr h="32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// Creating object of ArrayList&lt;Integer&gt;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ArrayList&lt;Integer&gt; arrlist = new ArrayList&lt;Integer&gt;();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// adding element to arrlist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arrlist.add(10);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arrlist.add(20);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arrlist.add(30);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arrlist.add(40);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// Print the ArrayList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System.out.println("ArrayList: " + arrlist);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           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ensure that the ArrayList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can hold upto 5000 elements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                   arrlist.ensureCapacity(5000);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70" name="Google Shape;470;p7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73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3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73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478" name="Google Shape;478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9" name="Google Shape;219;p49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9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49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49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49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49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5" name="Google Shape;22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9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ARRAY-LIST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0"/>
          <p:cNvSpPr/>
          <p:nvPr/>
        </p:nvSpPr>
        <p:spPr>
          <a:xfrm>
            <a:off x="12500" y="1129675"/>
            <a:ext cx="91440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class implements List interface and it is based on an Array data structure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widely used because of the functionality and flexibility it offers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Array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is a resizable-array implementation of the List interface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Resizable-array implementation of the List interface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Implements all optional list operations, and permits all elements, including null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51"/>
          <p:cNvSpPr/>
          <p:nvPr/>
        </p:nvSpPr>
        <p:spPr>
          <a:xfrm>
            <a:off x="-3759" y="1098214"/>
            <a:ext cx="88479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Array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instance has a capacity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capacity is the size of the array used to store the elements in the lis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always at least as large as the list size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elements are added to an Array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List, its capacity grows automatically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application can increase the capacity of an Array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 instance before adding a large number of elements using the ensure Capacity operation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CONSTRUCTORS OF ARRAY-LIST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5" name="Google Shape;255;p52"/>
          <p:cNvGraphicFramePr/>
          <p:nvPr/>
        </p:nvGraphicFramePr>
        <p:xfrm>
          <a:off x="175100" y="1650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4196175"/>
                <a:gridCol w="459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Constructor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ArrayList()</a:t>
                      </a:r>
                      <a:endParaRPr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used to build an empty array list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ArrayList(int capacity)</a:t>
                      </a:r>
                      <a:endParaRPr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is used to build an array list that has the specified initial capacity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LOGIC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4" name="Google Shape;264;p53"/>
          <p:cNvGraphicFramePr/>
          <p:nvPr/>
        </p:nvGraphicFramePr>
        <p:xfrm>
          <a:off x="1215600" y="1268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6712800"/>
              </a:tblGrid>
              <a:tr h="239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//constructor to build an empty array list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ArrayList al = new ArrayList();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// add elements to the array list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al.add("C");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al.add("A");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al.add("E");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	al.add(1, "A2");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5" name="Google Shape;265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METHODS IN ARRAY-LIST</a:t>
            </a:r>
            <a:endParaRPr b="1"/>
          </a:p>
        </p:txBody>
      </p:sp>
      <p:pic>
        <p:nvPicPr>
          <p:cNvPr id="271" name="Google Shape;271;p54"/>
          <p:cNvPicPr preferRelativeResize="0"/>
          <p:nvPr/>
        </p:nvPicPr>
        <p:blipFill rotWithShape="1">
          <a:blip r:embed="rId3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addAll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55"/>
          <p:cNvSpPr/>
          <p:nvPr/>
        </p:nvSpPr>
        <p:spPr>
          <a:xfrm>
            <a:off x="0" y="2452991"/>
            <a:ext cx="91440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 c - collection containing elements to be added to this list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true if this list changed as a result of the call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Throws</a:t>
            </a:r>
            <a:r>
              <a:rPr b="0"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NullPointerException - if the specified collection is null</a:t>
            </a:r>
            <a:endParaRPr/>
          </a:p>
        </p:txBody>
      </p:sp>
      <p:graphicFrame>
        <p:nvGraphicFramePr>
          <p:cNvPr id="281" name="Google Shape;281;p55"/>
          <p:cNvGraphicFramePr/>
          <p:nvPr/>
        </p:nvGraphicFramePr>
        <p:xfrm>
          <a:off x="2016863" y="1783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{EB64A451-E7F2-4784-846D-67546F572687}</a:tableStyleId>
              </a:tblPr>
              <a:tblGrid>
                <a:gridCol w="511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boolean addAll(Collection&lt;? extends E&gt; 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2" name="Google Shape;282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