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5"/>
    <p:sldMasterId id="2147483690" r:id="rId6"/>
    <p:sldMasterId id="2147483691" r:id="rId7"/>
    <p:sldMasterId id="2147483692" r:id="rId8"/>
    <p:sldMasterId id="214748369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Aclonic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59A377-66E6-4481-AD0F-180F853165A9}">
  <a:tblStyle styleId="{FF59A377-66E6-4481-AD0F-180F853165A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245A13-EAAD-40AA-A7FC-C62C77ED70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0.xml"/><Relationship Id="rId41" Type="http://schemas.openxmlformats.org/officeDocument/2006/relationships/font" Target="fonts/Aclonica-regular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Roboto-regular.fntdata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italic.fntdata"/><Relationship Id="rId16" Type="http://schemas.openxmlformats.org/officeDocument/2006/relationships/slide" Target="slides/slide6.xml"/><Relationship Id="rId38" Type="http://schemas.openxmlformats.org/officeDocument/2006/relationships/font" Target="fonts/Roboto-bold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lang/IllegalStateException.html" TargetMode="External"/><Relationship Id="rId3" Type="http://schemas.openxmlformats.org/officeDocument/2006/relationships/hyperlink" Target="https://docs.oracle.com/javase/7/docs/api/java/lang/ClassCastException.html" TargetMode="External"/><Relationship Id="rId4" Type="http://schemas.openxmlformats.org/officeDocument/2006/relationships/hyperlink" Target="https://docs.oracle.com/javase/7/docs/api/java/lang/NullPointerException.html" TargetMode="External"/><Relationship Id="rId5" Type="http://schemas.openxmlformats.org/officeDocument/2006/relationships/hyperlink" Target="https://docs.oracle.com/javase/7/docs/api/java/lang/IllegalArgumentException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435f010b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b435f010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435f010b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6b435f010b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ClassCastException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when the class of the element to be entered prevents it from being added to this container.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IllegalArgumentException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when some property of the element prevents it to be added to the Deque.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NullPointerException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when the element to be inserted is passed as null and the Deque’s interface does not allow null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b435f010b_2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6b435f010b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Deque is not full and 10 is inserted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Deque is not full and 15 is inserted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Deque: [10, 15,]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435f010b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6b435f010b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435f010b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6b435f010b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Deque: [7855642, 35658786, 5278367, 74381793]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Deque's head: 7855642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435f010b_2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6b435f010b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435f010b_2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6b435f010b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b435f010b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6b435f010b_2_28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435f010b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6b435f010b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b435f010b_2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6b435f010b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ArrayDeque: [10, 15, 30, 20, 5]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ArrayDeque_front_addition: [70, 60, 50, 40, 10, 15, 30, 20, 5]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435f010b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6b435f010b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435f010b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6b435f010b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b435f010b_2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6b435f010b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 Deque: [Welcome, To, Grees, 4, Greys]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Final Deque: [Hello, World, Welcome, To, Grees, 4, Greys]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435f010b_2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6b435f010b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435f010b_2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6b435f010b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 Deque: [Welcome, To, MARIO, 4, ROAD]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Final Deque: [Welcome, To, MARIO, 4, ROAD, Hello, World]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b435f010b_2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6b435f010b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b435f010b_2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6b435f010b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435f010b_2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6b435f010b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 ArrayDeque: [1, 2, 3, 4]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Popped element: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Popped element: 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Deque after operation [3, 4]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b59be3c6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6b59be3c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435f010b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b435f010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435f010b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b435f010b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435f010b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b435f010b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435f010b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b435f010b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435f010b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6b435f010b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IllegalStateException</a:t>
            </a:r>
            <a:r>
              <a:rPr lang="en"/>
              <a:t> - if the element cannot be added at this time due to capacity restrictions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ClassCastException</a:t>
            </a:r>
            <a:r>
              <a:rPr lang="en"/>
              <a:t> - if the class of the specified element prevents it from being added to this deque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NullPointerException</a:t>
            </a:r>
            <a:r>
              <a:rPr lang="en"/>
              <a:t> - if the specified element is null and this deque does not permit null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IllegalArgumentException</a:t>
            </a:r>
            <a:r>
              <a:rPr lang="en"/>
              <a:t> - if some property of the specified element prevents it from being added to this deque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435f010b_2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b435f010b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Exceptions: The function throws four exceptions which are described as below: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ClassCastException: when the class of the element to be entered prevents it from being added to this container.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IllegalArgumentException: when some property of the element prevents it to be added to the Deque.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NullPointerException: when the element to be inserted is passed as null and the Deque’s interface does not allow null elements.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b435f010b_2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b435f010b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Deque is not full and 10 is inserted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Deque is not full and 15 is inserted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Deque offerLast()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0" name="Google Shape;300;p56"/>
          <p:cNvGraphicFramePr/>
          <p:nvPr/>
        </p:nvGraphicFramePr>
        <p:xfrm>
          <a:off x="3038275" y="1548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251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 offerLast(E 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56"/>
          <p:cNvSpPr/>
          <p:nvPr/>
        </p:nvSpPr>
        <p:spPr>
          <a:xfrm>
            <a:off x="71336" y="2684834"/>
            <a:ext cx="892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This method accepts a mandatory parameter e which is the element to be inserted in the end of the Dequeue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6"/>
          <p:cNvSpPr/>
          <p:nvPr/>
        </p:nvSpPr>
        <p:spPr>
          <a:xfrm>
            <a:off x="-1" y="3681740"/>
            <a:ext cx="84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This method returns true on successful insertion else it returns false</a:t>
            </a:r>
            <a:endParaRPr/>
          </a:p>
        </p:txBody>
      </p:sp>
      <p:pic>
        <p:nvPicPr>
          <p:cNvPr id="303" name="Google Shape;303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500" y="10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{F7245A13-EAAD-40AA-A7FC-C62C77ED706B}</a:tableStyleId>
              </a:tblPr>
              <a:tblGrid>
                <a:gridCol w="3619500"/>
                <a:gridCol w="3619500"/>
              </a:tblGrid>
              <a:tr h="332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Deque&lt;Integer&gt; DQ  = new LinkedList&lt;Integer&gt;();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 (DQ.offerLast(10))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System.out.println("The Deque is not full and 10 is inserted");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System.out.println("The Deque is full");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(DQ.offerLast(15))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System.out.println("The Deque is not full and 15 is inserted");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else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System.out.println("The Deque is full");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// before removing print Deque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System.out.println("Deque: " + DQ)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3" name="Google Shape;313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Deque getFirst()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2" name="Google Shape;322;p58"/>
          <p:cNvGraphicFramePr/>
          <p:nvPr/>
        </p:nvGraphicFramePr>
        <p:xfrm>
          <a:off x="3848800" y="1547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144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getFirst()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58"/>
          <p:cNvSpPr/>
          <p:nvPr/>
        </p:nvSpPr>
        <p:spPr>
          <a:xfrm>
            <a:off x="0" y="2581072"/>
            <a:ext cx="67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This method does not accepts any parameter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4" name="Google Shape;324;p58"/>
          <p:cNvSpPr/>
          <p:nvPr/>
        </p:nvSpPr>
        <p:spPr>
          <a:xfrm>
            <a:off x="0" y="2950404"/>
            <a:ext cx="89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method returns the first element or the head of the Deque but does not delete it</a:t>
            </a:r>
            <a:endParaRPr/>
          </a:p>
        </p:txBody>
      </p:sp>
      <p:pic>
        <p:nvPicPr>
          <p:cNvPr id="325" name="Google Shape;325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4" name="Google Shape;334;p59"/>
          <p:cNvGraphicFramePr/>
          <p:nvPr/>
        </p:nvGraphicFramePr>
        <p:xfrm>
          <a:off x="684175" y="155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777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Deque&lt;Integer&gt; DQ = new LinkedList&lt;Integer&gt;();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// Add numbers to end of 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DQ.add(7855642);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DQ.add(35658786);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DQ.add(5278367);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DQ.add(74381793);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// print 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System.out.println("Deque: " + DQ);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// print head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System.out.println("Deque's head: " + DQ.getFirst());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35" name="Google Shape;335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 DEQUEUE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60"/>
          <p:cNvSpPr/>
          <p:nvPr/>
        </p:nvSpPr>
        <p:spPr>
          <a:xfrm>
            <a:off x="-32425" y="1133300"/>
            <a:ext cx="90648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Resizable-array implementation of the Deque interface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deques have no capacity restrictions; they grow as necessary to support usage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elements are prohibited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class is likely to be faster than Stack when used as a stack, and faster than LinkedList when used as a queue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45" name="Google Shape;345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CONSTRUCTORS OF ARRAY DEQUEUE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4" name="Google Shape;354;p61"/>
          <p:cNvGraphicFramePr/>
          <p:nvPr/>
        </p:nvGraphicFramePr>
        <p:xfrm>
          <a:off x="543125" y="1737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4028875"/>
                <a:gridCol w="40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ArrayDeque()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Constructs an empty array deque with an initial capacity sufficient to hold 16 elements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ArrayDeque</a:t>
                      </a:r>
                      <a:r>
                        <a:rPr lang="en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(int numElements)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Constructs an empty array deque with an initial capacity sufficient to hold the specified number of elements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5" name="Google Shape;355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METHODS IN ARRAY DEQUEUE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62"/>
          <p:cNvPicPr preferRelativeResize="0"/>
          <p:nvPr/>
        </p:nvPicPr>
        <p:blipFill rotWithShape="1">
          <a:blip r:embed="rId3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addfirst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3"/>
          <p:cNvSpPr/>
          <p:nvPr/>
        </p:nvSpPr>
        <p:spPr>
          <a:xfrm>
            <a:off x="-10992" y="2600857"/>
            <a:ext cx="576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inserts the specified element at the front of this deque</a:t>
            </a:r>
            <a:endParaRPr/>
          </a:p>
        </p:txBody>
      </p:sp>
      <p:sp>
        <p:nvSpPr>
          <p:cNvPr id="371" name="Google Shape;371;p63"/>
          <p:cNvSpPr/>
          <p:nvPr/>
        </p:nvSpPr>
        <p:spPr>
          <a:xfrm>
            <a:off x="-10992" y="3032144"/>
            <a:ext cx="642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 - the element to add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NullPointerException - if the specified element is null</a:t>
            </a:r>
            <a:endParaRPr/>
          </a:p>
        </p:txBody>
      </p:sp>
      <p:graphicFrame>
        <p:nvGraphicFramePr>
          <p:cNvPr id="372" name="Google Shape;372;p63"/>
          <p:cNvGraphicFramePr/>
          <p:nvPr/>
        </p:nvGraphicFramePr>
        <p:xfrm>
          <a:off x="3215900" y="1471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271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void addFirst(</a:t>
                      </a:r>
                      <a:r>
                        <a:rPr lang="en" u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3" name="Google Shape;373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2" name="Google Shape;382;p64"/>
          <p:cNvGraphicFramePr/>
          <p:nvPr/>
        </p:nvGraphicFramePr>
        <p:xfrm>
          <a:off x="1016850" y="1013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7110300"/>
              </a:tblGrid>
              <a:tr h="369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Deque&lt;Integer&gt; de_que = new ArrayDeque&lt;Integer&gt;();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// Use add() method to add elements into the 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de_que.add(10);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de_que.add(15);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de_que.add(30);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de_que.add(20);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de_que.add(5);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System.out.println("ArrayDeque: " + de_que);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// Adding elements at front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de_que.addFirst(40);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de_que.addFirst(50);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de_que.addFirst(60);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de_que.addFirst(70);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System.out.println("ArrayDeque_front_addition: " + de_que);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3" name="Google Shape;383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offerFirst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0" y="2055780"/>
            <a:ext cx="64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Inserts the specified element at the front of this deque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/>
          <p:nvPr/>
        </p:nvSpPr>
        <p:spPr>
          <a:xfrm>
            <a:off x="0" y="2501313"/>
            <a:ext cx="67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- the element to add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true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65"/>
          <p:cNvSpPr/>
          <p:nvPr/>
        </p:nvSpPr>
        <p:spPr>
          <a:xfrm>
            <a:off x="0" y="3423137"/>
            <a:ext cx="68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NullPointerException - if the specified element is null</a:t>
            </a:r>
            <a:endParaRPr/>
          </a:p>
        </p:txBody>
      </p:sp>
      <p:graphicFrame>
        <p:nvGraphicFramePr>
          <p:cNvPr id="395" name="Google Shape;395;p65"/>
          <p:cNvGraphicFramePr/>
          <p:nvPr/>
        </p:nvGraphicFramePr>
        <p:xfrm>
          <a:off x="2977888" y="1166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3188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boolean offerFirst(</a:t>
                      </a:r>
                      <a:r>
                        <a:rPr lang="en" u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6" name="Google Shape;396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4" name="Google Shape;21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5" name="Google Shape;405;p66"/>
          <p:cNvGraphicFramePr/>
          <p:nvPr/>
        </p:nvGraphicFramePr>
        <p:xfrm>
          <a:off x="1329800" y="1318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648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Deque&lt;String&gt; de_que = new ArrayDeque&lt;String&gt;();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// Use add() method to add elements into the 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de_que.add("Welcome");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de_que.add("To");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de_que.add("Grees");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de_que.add("4");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de_que.add("Greys");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System.out.println("Initial Deque: " + de_que);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// Using offerFirst() to add elements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de_que.offerFirst("World");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de_que.offerFirst("Hello");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System.out.println("Final Deque: " + de_que);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06" name="Google Shape;406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6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offerLast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5" name="Google Shape;415;p67"/>
          <p:cNvGraphicFramePr/>
          <p:nvPr/>
        </p:nvGraphicFramePr>
        <p:xfrm>
          <a:off x="3030163" y="1318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308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boolean offerLast(</a:t>
                      </a:r>
                      <a:r>
                        <a:rPr lang="en" u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6" name="Google Shape;416;p67"/>
          <p:cNvSpPr/>
          <p:nvPr/>
        </p:nvSpPr>
        <p:spPr>
          <a:xfrm>
            <a:off x="0" y="2430295"/>
            <a:ext cx="670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 - the element to add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67"/>
          <p:cNvSpPr/>
          <p:nvPr/>
        </p:nvSpPr>
        <p:spPr>
          <a:xfrm>
            <a:off x="12185" y="3429130"/>
            <a:ext cx="67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NullPointerException - if the specified element is null</a:t>
            </a:r>
            <a:endParaRPr/>
          </a:p>
        </p:txBody>
      </p:sp>
      <p:pic>
        <p:nvPicPr>
          <p:cNvPr id="418" name="Google Shape;418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27" name="Google Shape;427;p68"/>
          <p:cNvGraphicFramePr/>
          <p:nvPr/>
        </p:nvGraphicFramePr>
        <p:xfrm>
          <a:off x="1578625" y="1089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598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Creating an empty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Deque&lt;String&gt; de_que = new ArrayDeque&lt;String&gt;();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Use add() method to add elements into the 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de_que.add("Welcome");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de_que.add("To");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de_que.add("MARIO");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de_que.add("4");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de_que.add("ROAD");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System.out.println("Initial Deque: " + de_que);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Using offerLast() to add elements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de_que.offerLast("Hello");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de_que.offerLast("World");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System.out.println("Final Deque: " + de_que);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	}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28" name="Google Shape;428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6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69"/>
          <p:cNvSpPr/>
          <p:nvPr/>
        </p:nvSpPr>
        <p:spPr>
          <a:xfrm>
            <a:off x="1621" y="1981200"/>
            <a:ext cx="8268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Pushes an element onto the stack represented by this deque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other words, inserts the element at the front of this deque.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76199" y="3131363"/>
            <a:ext cx="781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 - the element to push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NullPointerException - if the specified element is null</a:t>
            </a:r>
            <a:endParaRPr/>
          </a:p>
        </p:txBody>
      </p:sp>
      <p:graphicFrame>
        <p:nvGraphicFramePr>
          <p:cNvPr id="439" name="Google Shape;439;p69"/>
          <p:cNvGraphicFramePr/>
          <p:nvPr/>
        </p:nvGraphicFramePr>
        <p:xfrm>
          <a:off x="3392100" y="1342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2359800"/>
              </a:tblGrid>
              <a:tr h="34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push(E 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40" name="Google Shape;440;p6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7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0"/>
          <p:cNvSpPr/>
          <p:nvPr/>
        </p:nvSpPr>
        <p:spPr>
          <a:xfrm>
            <a:off x="21433" y="1589912"/>
            <a:ext cx="82584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Pops an element from the stack represented by this deque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other words, removes and returns the first element of this deque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method is equivalent to removeFirst()</a:t>
            </a:r>
            <a:endParaRPr/>
          </a:p>
        </p:txBody>
      </p:sp>
      <p:sp>
        <p:nvSpPr>
          <p:cNvPr id="449" name="Google Shape;449;p70"/>
          <p:cNvSpPr/>
          <p:nvPr/>
        </p:nvSpPr>
        <p:spPr>
          <a:xfrm>
            <a:off x="-54767" y="3462140"/>
            <a:ext cx="89394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element at the front of this deque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(which is the top of the stack represented by this deque)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NoSuchElementException - if this deque is empty</a:t>
            </a:r>
            <a:endParaRPr/>
          </a:p>
        </p:txBody>
      </p:sp>
      <p:sp>
        <p:nvSpPr>
          <p:cNvPr id="450" name="Google Shape;450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51" name="Google Shape;451;p70"/>
          <p:cNvGraphicFramePr/>
          <p:nvPr/>
        </p:nvGraphicFramePr>
        <p:xfrm>
          <a:off x="3764063" y="1089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1615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</a:t>
                      </a:r>
                      <a:r>
                        <a:rPr lang="en" u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pop()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52" name="Google Shape;452;p7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7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1" name="Google Shape;461;p71"/>
          <p:cNvGraphicFramePr/>
          <p:nvPr/>
        </p:nvGraphicFramePr>
        <p:xfrm>
          <a:off x="499350" y="105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8145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Deque&lt;String&gt; de_que = new ArrayDeque&lt;String&gt;();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Use add() method to add elements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de_que.add("1");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de_que.add("2");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de_que.add("3");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de_que.add("4");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//de_que.add("Geeks");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Displaying the ArrayDeque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System.out.println("Initial ArrayDeque: " + de_que);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Removing elements using pop() method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System.out.println("Popped element: " + de_que.pop());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System.out.println("Popped element: " + de_que.pop());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// Displaying the ArrayDeque after pop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System.out.println("Deque after operation "</a:t>
                      </a:r>
                      <a:r>
                        <a:rPr lang="en"/>
                        <a:t>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de_que); </a:t>
                      </a: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2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2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8" name="Google Shape;468;p72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469" name="Google Shape;46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9" name="Google Shape;219;p49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9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DEQUEUE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49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49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49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9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5" name="Google Shape;22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9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DEQUEUE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0"/>
          <p:cNvSpPr/>
          <p:nvPr/>
        </p:nvSpPr>
        <p:spPr>
          <a:xfrm>
            <a:off x="16275" y="1470900"/>
            <a:ext cx="91440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linear collection that supports element insertion and removal at both ends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name deque is short for "double ended queue" and is usually pronounced "deck"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Deque implementations place no fixed limits on the number of elements they may contain, but this interface supports capacity-restricted deques as well as those with no fixed size limit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51"/>
          <p:cNvSpPr/>
          <p:nvPr/>
        </p:nvSpPr>
        <p:spPr>
          <a:xfrm>
            <a:off x="0" y="1524852"/>
            <a:ext cx="89709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interface defines methods to access the elements at both ends of the deque. Methods are provided to insert, remove, and examine the element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of these methods exists in two forms: one throws an exception if the operation fails, the other returns a special value (either null or false, depending on the operation)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QUEUE AND DEQUEUE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6" name="Google Shape;256;p52"/>
          <p:cNvGraphicFramePr/>
          <p:nvPr/>
        </p:nvGraphicFramePr>
        <p:xfrm>
          <a:off x="1524000" y="2178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Queue Method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8575" marB="28575" marR="285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Equivalent Deque Method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offer(e)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Offerlast(e)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Poll()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Pollfirst()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7" name="Google Shape;257;p52"/>
          <p:cNvSpPr/>
          <p:nvPr/>
        </p:nvSpPr>
        <p:spPr>
          <a:xfrm>
            <a:off x="0" y="1059000"/>
            <a:ext cx="91440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methods inherited from the Queue interface are precisely equivalent to Deque methods as indicated in the following table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addFirst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7" name="Google Shape;267;p53"/>
          <p:cNvGraphicFramePr/>
          <p:nvPr/>
        </p:nvGraphicFramePr>
        <p:xfrm>
          <a:off x="3497100" y="1262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199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 addFirst(</a:t>
                      </a:r>
                      <a:r>
                        <a:rPr b="0" i="0" lang="en" sz="1400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8" name="Google Shape;268;p53"/>
          <p:cNvSpPr/>
          <p:nvPr/>
        </p:nvSpPr>
        <p:spPr>
          <a:xfrm>
            <a:off x="0" y="2092172"/>
            <a:ext cx="845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Inserts the specified element at the front of this deque if it is possible to do so immediately without violating capacity restrictions</a:t>
            </a:r>
            <a:endParaRPr/>
          </a:p>
        </p:txBody>
      </p:sp>
      <p:sp>
        <p:nvSpPr>
          <p:cNvPr id="269" name="Google Shape;269;p53"/>
          <p:cNvSpPr/>
          <p:nvPr/>
        </p:nvSpPr>
        <p:spPr>
          <a:xfrm>
            <a:off x="0" y="3092682"/>
            <a:ext cx="45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- the element to add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Deque offerFirst()</a:t>
            </a:r>
            <a:r>
              <a:rPr b="1" i="0" lang="en" sz="1600" u="none" cap="none" strike="noStrike">
                <a:solidFill>
                  <a:srgbClr val="000000"/>
                </a:solidFill>
              </a:rPr>
              <a:t> 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9" name="Google Shape;279;p54"/>
          <p:cNvGraphicFramePr/>
          <p:nvPr/>
        </p:nvGraphicFramePr>
        <p:xfrm>
          <a:off x="3033413" y="1380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251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 offerFirst(E 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0" name="Google Shape;280;p54"/>
          <p:cNvSpPr/>
          <p:nvPr/>
        </p:nvSpPr>
        <p:spPr>
          <a:xfrm>
            <a:off x="0" y="2458145"/>
            <a:ext cx="860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method accepts a mandatory parameter e which is the element to be inserted in the front of the Dequeue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54"/>
          <p:cNvSpPr/>
          <p:nvPr/>
        </p:nvSpPr>
        <p:spPr>
          <a:xfrm>
            <a:off x="0" y="3612901"/>
            <a:ext cx="82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method returns true on successful insertion else it returns false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1" name="Google Shape;291;p55"/>
          <p:cNvGraphicFramePr/>
          <p:nvPr/>
        </p:nvGraphicFramePr>
        <p:xfrm>
          <a:off x="1215600" y="106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{FF59A377-66E6-4481-AD0F-180F853165A9}</a:tableStyleId>
              </a:tblPr>
              <a:tblGrid>
                <a:gridCol w="671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Deque&lt;Integer&gt; DQ = new LinkedBlockingDeque&lt;Integer&gt;(3);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(DQ.offerFirst(10))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System.out.println("The Deque is not full and 10 is inserted");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System.out.println("The Deque is full");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(DQ.offerFirst(15))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System.out.println("The Deque is not full and 15 is inserted");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System.out.println("The Deque is full");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