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9" r:id="rId5"/>
    <p:sldMasterId id="2147483690" r:id="rId6"/>
    <p:sldMasterId id="2147483691" r:id="rId7"/>
    <p:sldMasterId id="2147483692" r:id="rId8"/>
    <p:sldMasterId id="2147483693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Aclonica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80933BD-0F31-4097-8A6E-EEE219561796}">
  <a:tblStyle styleId="{980933BD-0F31-4097-8A6E-EEE21956179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7F17A96-5CEA-454C-97B5-D5D47E644F4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1.xml"/><Relationship Id="rId33" Type="http://schemas.openxmlformats.org/officeDocument/2006/relationships/font" Target="fonts/Roboto-boldItalic.fntdata"/><Relationship Id="rId10" Type="http://schemas.openxmlformats.org/officeDocument/2006/relationships/notesMaster" Target="notesMasters/notesMaster1.xml"/><Relationship Id="rId32" Type="http://schemas.openxmlformats.org/officeDocument/2006/relationships/font" Target="fonts/Roboto-italic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34" Type="http://schemas.openxmlformats.org/officeDocument/2006/relationships/font" Target="fonts/Aclonica-regular.fntdata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b433bf145_1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6b433bf145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b433bf145_1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6b433bf145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# Output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Is popularCities set empty? : true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b433bf145_1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6b433bf145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b433bf145_1_2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6b433bf145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OUTPUT 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Number of cities in the HashSet 4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b433bf145_1_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6b433bf145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b433bf145_1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6b433bf145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OUTPUT: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Paris is in the popular cities set.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b5efa049b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7b5efa049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OUTPUT: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Paris is in the popular cities set.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b5efa049b_2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7b5efa049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OUTPUT: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Paris is in the popular cities set.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b5efa049b_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7b5efa049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b5efa049b_2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7b5efa049b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Output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numbers : [2, 3, 4, 5, 6, 7, 8, 9, 10]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After remove(10) =&gt; [2, 3, 4, 5, 6, 7, 8, 9]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After removeAll(perfectSquares) =&gt; [2, 3, 5, 6, 7, 8]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After removeIf() =&gt; [3, 5, 7]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After clear() =&gt; []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b59f8abd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6b59f8ab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433bf145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6b433bf145_1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b433bf145_1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6b433bf145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433bf145_1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6b433bf145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b433bf145_1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6b433bf145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b433bf145_1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6b433bf145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Output: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[Monday, Thursday, Friday, Sunday, Wednesday, Tuesday, Saturday]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b433bf145_1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6b433bf145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b433bf145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6b433bf145_1_20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b433bf145_1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6b433bf145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4" name="Google Shape;17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0" Type="http://schemas.openxmlformats.org/officeDocument/2006/relationships/theme" Target="../theme/theme5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10" Type="http://schemas.openxmlformats.org/officeDocument/2006/relationships/theme" Target="../theme/theme6.xml"/><Relationship Id="rId9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jp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jp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5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6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3" name="Google Shape;293;p56"/>
          <p:cNvGraphicFramePr/>
          <p:nvPr/>
        </p:nvGraphicFramePr>
        <p:xfrm>
          <a:off x="567450" y="1506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{980933BD-0F31-4097-8A6E-EEE219561796}</a:tableStyleId>
              </a:tblPr>
              <a:tblGrid>
                <a:gridCol w="8009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java.util.HashSet;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java.util.Set;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HashSetSimpleOperationsExample {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Set&lt;String&gt; popularCities = new HashSet&lt;&gt;();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Check if a HashSet is empty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System.out.println("Is popularCities set empty? : " + popularCities.isEmpty());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94" name="Google Shape;294;p5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5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7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SIZE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57"/>
          <p:cNvSpPr/>
          <p:nvPr/>
        </p:nvSpPr>
        <p:spPr>
          <a:xfrm>
            <a:off x="0" y="2399490"/>
            <a:ext cx="648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Returns the number of elements in this set (its cardinality)</a:t>
            </a:r>
            <a:endParaRPr/>
          </a:p>
        </p:txBody>
      </p:sp>
      <p:sp>
        <p:nvSpPr>
          <p:cNvPr id="304" name="Google Shape;304;p57"/>
          <p:cNvSpPr/>
          <p:nvPr/>
        </p:nvSpPr>
        <p:spPr>
          <a:xfrm>
            <a:off x="0" y="3040733"/>
            <a:ext cx="637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Returns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the number of elements in this set (its cardinality)</a:t>
            </a:r>
            <a:endParaRPr/>
          </a:p>
        </p:txBody>
      </p:sp>
      <p:graphicFrame>
        <p:nvGraphicFramePr>
          <p:cNvPr id="305" name="Google Shape;305;p57"/>
          <p:cNvGraphicFramePr/>
          <p:nvPr/>
        </p:nvGraphicFramePr>
        <p:xfrm>
          <a:off x="3052863" y="12660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{980933BD-0F31-4097-8A6E-EEE219561796}</a:tableStyleId>
              </a:tblPr>
              <a:tblGrid>
                <a:gridCol w="2103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 int size()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06" name="Google Shape;306;p5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5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8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15" name="Google Shape;315;p58"/>
          <p:cNvGraphicFramePr/>
          <p:nvPr/>
        </p:nvGraphicFramePr>
        <p:xfrm>
          <a:off x="646513" y="1392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{980933BD-0F31-4097-8A6E-EEE219561796}</a:tableStyleId>
              </a:tblPr>
              <a:tblGrid>
                <a:gridCol w="7850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popularCities 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HashSet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&lt;&gt;();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popularCities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.add("London");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popularCities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.add("New York");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popularCities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.add("Paris");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popularCities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.add("Dubai");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Find the size of a HashSet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.println("Number of cities in the HashSet "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popularCities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.size());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16" name="Google Shape;316;p5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5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contains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59"/>
          <p:cNvSpPr/>
          <p:nvPr/>
        </p:nvSpPr>
        <p:spPr>
          <a:xfrm>
            <a:off x="-39900" y="2070195"/>
            <a:ext cx="8924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Returns true if this set contains the specified element. More formally, returns true if and only if this set contains an element e such that (o==null ? e==null : o.equals(e)).</a:t>
            </a:r>
            <a:endParaRPr/>
          </a:p>
        </p:txBody>
      </p:sp>
      <p:sp>
        <p:nvSpPr>
          <p:cNvPr id="326" name="Google Shape;326;p59"/>
          <p:cNvSpPr/>
          <p:nvPr/>
        </p:nvSpPr>
        <p:spPr>
          <a:xfrm>
            <a:off x="-39900" y="3184421"/>
            <a:ext cx="8699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Parameters: 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- element whose presence in this set is to be tested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Returns:   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true if this set contains the specified element</a:t>
            </a:r>
            <a:endParaRPr/>
          </a:p>
        </p:txBody>
      </p:sp>
      <p:graphicFrame>
        <p:nvGraphicFramePr>
          <p:cNvPr id="327" name="Google Shape;327;p59"/>
          <p:cNvGraphicFramePr/>
          <p:nvPr/>
        </p:nvGraphicFramePr>
        <p:xfrm>
          <a:off x="1756200" y="1280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{980933BD-0F31-4097-8A6E-EEE219561796}</a:tableStyleId>
              </a:tblPr>
              <a:tblGrid>
                <a:gridCol w="3611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 boolean contains(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Object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o)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28" name="Google Shape;328;p5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6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6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37" name="Google Shape;337;p60"/>
          <p:cNvGraphicFramePr/>
          <p:nvPr/>
        </p:nvGraphicFramePr>
        <p:xfrm>
          <a:off x="984150" y="11104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{980933BD-0F31-4097-8A6E-EEE219561796}</a:tableStyleId>
              </a:tblPr>
              <a:tblGrid>
                <a:gridCol w="7175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popularCities 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HashSet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&lt;&gt;();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popularCities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.add("London");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popularCities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.add("New York");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popularCities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.add("Paris");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popularCities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.add("Dubai");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String cityName = "Paris";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if(popularCities.contains(cityName))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System.out.println(cityName + " is in the popular cities set.");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else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System.out.println(cityName + " is not in the popular cities set.");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38" name="Google Shape;338;p6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61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6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6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REMOVING  ELEMENTS FROM HASH SET 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7" name="Google Shape;347;p6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61"/>
          <p:cNvSpPr txBox="1"/>
          <p:nvPr/>
        </p:nvSpPr>
        <p:spPr>
          <a:xfrm>
            <a:off x="134950" y="822275"/>
            <a:ext cx="7898100" cy="3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  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following program consist of: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Remove an element from a HashSet.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Remove all the elements that exist in a given collection from the HashSet.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Remove all the elements that satisfy a given predicate from the HashSet.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Clear the HashSet completely by removing all the elements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62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EXAMPLE: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7" name="Google Shape;357;p6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62"/>
          <p:cNvSpPr txBox="1"/>
          <p:nvPr/>
        </p:nvSpPr>
        <p:spPr>
          <a:xfrm>
            <a:off x="134950" y="822275"/>
            <a:ext cx="7898100" cy="3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9" name="Google Shape;359;p62"/>
          <p:cNvGraphicFramePr/>
          <p:nvPr/>
        </p:nvGraphicFramePr>
        <p:xfrm>
          <a:off x="227575" y="78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{67F17A96-5CEA-454C-97B5-D5D47E644F41}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java.util.ArrayList;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java.util.HashSet;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java.util.List;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java.util.Set;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HashSetRemoveExample {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Set&lt;Integer&gt; numbers = new HashSet&lt;&gt;();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numbers.add(2);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numbers.add(3);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numbers.add(4);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numbers.add(5);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numbers.add(6);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numbers.add(7);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numbers.add(8);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numbers.add(9);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90500" marR="190500" rtl="0" algn="l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numbers.add(10);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63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6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63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CONTINUED….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8" name="Google Shape;368;p6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63"/>
          <p:cNvSpPr txBox="1"/>
          <p:nvPr/>
        </p:nvSpPr>
        <p:spPr>
          <a:xfrm>
            <a:off x="134950" y="822275"/>
            <a:ext cx="7898100" cy="3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0" name="Google Shape;370;p63"/>
          <p:cNvGraphicFramePr/>
          <p:nvPr/>
        </p:nvGraphicFramePr>
        <p:xfrm>
          <a:off x="152400" y="91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{67F17A96-5CEA-454C-97B5-D5D47E644F41}</a:tableStyleId>
              </a:tblPr>
              <a:tblGrid>
                <a:gridCol w="7467150"/>
              </a:tblGrid>
              <a:tr h="313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Remove an element from a HashSet (The remove() method returns false if the   element does not exist in the HashSet)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boolean isRemoved = numbers.remove(10);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System.out.println("After remove(10) =&gt; " + numbers);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Remove all elements belonging to a given collection from a HashSet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List&lt;Integer&gt; perfectSquares = new ArrayList&lt;&gt;();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perfectSquares.add(4);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90500" marR="190500" rtl="0" algn="l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perfectSquares.add(9);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90500" marR="190500" rtl="0" algn="l">
                        <a:lnSpc>
                          <a:spcPct val="17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numbers.removeAll(perfectSquares);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64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4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CONTINUED..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9" name="Google Shape;379;p6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64"/>
          <p:cNvSpPr txBox="1"/>
          <p:nvPr/>
        </p:nvSpPr>
        <p:spPr>
          <a:xfrm>
            <a:off x="134950" y="822275"/>
            <a:ext cx="7898100" cy="3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1" name="Google Shape;381;p64"/>
          <p:cNvGraphicFramePr/>
          <p:nvPr/>
        </p:nvGraphicFramePr>
        <p:xfrm>
          <a:off x="310425" y="10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{67F17A96-5CEA-454C-97B5-D5D47E644F41}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numbers.removeAll(perfectSquares);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System.out.println("After removeAll(perfectSquares) =&gt; " + numbers);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// Remove all elements matching a given predicate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numbers.removeIf(num -&gt; num % 2 == 0);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System.out.println("After removeIf() =&gt; " + numbers);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// Remove all elements from HashSet (clear it completely)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numbers.clear();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System.out.println("After clear() =&gt; " + numbers);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190500" marR="190500" rtl="0" algn="l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65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5"/>
          <p:cNvSpPr txBox="1"/>
          <p:nvPr/>
        </p:nvSpPr>
        <p:spPr>
          <a:xfrm>
            <a:off x="2977792" y="2147074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8" name="Google Shape;388;p65"/>
          <p:cNvPicPr preferRelativeResize="0"/>
          <p:nvPr/>
        </p:nvPicPr>
        <p:blipFill rotWithShape="1">
          <a:blip r:embed="rId4">
            <a:alphaModFix/>
          </a:blip>
          <a:srcRect b="27756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389" name="Google Shape;389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14" name="Google Shape;214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19" name="Google Shape;219;p49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9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HASH SET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" name="Google Shape;221;p49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49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49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49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25" name="Google Shape;22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9"/>
          <p:cNvPicPr preferRelativeResize="0"/>
          <p:nvPr/>
        </p:nvPicPr>
        <p:blipFill rotWithShape="1">
          <a:blip r:embed="rId5">
            <a:alphaModFix/>
          </a:blip>
          <a:srcRect b="27755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0"/>
          <p:cNvSpPr txBox="1"/>
          <p:nvPr/>
        </p:nvSpPr>
        <p:spPr>
          <a:xfrm>
            <a:off x="0" y="251343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HASH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SET IN JAVA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5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1569" y="830728"/>
            <a:ext cx="5520862" cy="4091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5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5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5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HASH-SET IN JAVA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51"/>
          <p:cNvSpPr/>
          <p:nvPr/>
        </p:nvSpPr>
        <p:spPr>
          <a:xfrm>
            <a:off x="0" y="1278125"/>
            <a:ext cx="90846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HashSet cannot contain duplicate values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HashSet allows null value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HashSet is an unordered collection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does not maintain the order in which the elements are inserted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HashSet internally uses a HashMap to store its elements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5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5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CREATING AN HASHSET AND ADDING ELEMENTS  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55" name="Google Shape;255;p52"/>
          <p:cNvGraphicFramePr/>
          <p:nvPr/>
        </p:nvGraphicFramePr>
        <p:xfrm>
          <a:off x="1666400" y="9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{980933BD-0F31-4097-8A6E-EEE219561796}</a:tableStyleId>
              </a:tblPr>
              <a:tblGrid>
                <a:gridCol w="5811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Set&lt;String&gt; daysOfWeek = new HashSet&lt;&gt;();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// Adding new elements to the HashSet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daysOfWeek.add("Monday");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daysOfWeek.add("Tuesday");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daysOfWeek.add("Wednesday");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daysOfWeek.add("Thursday");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daysOfWeek.add("Friday");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daysOfWeek.add("Saturday");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daysOfWeek.add("Sunday");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// Adding duplicate elements will be ignored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daysOfWeek.add("Monday");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56" name="Google Shape;256;p5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53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3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CONSTRUCTORS IN HASHSET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65" name="Google Shape;265;p53"/>
          <p:cNvGraphicFramePr/>
          <p:nvPr/>
        </p:nvGraphicFramePr>
        <p:xfrm>
          <a:off x="275625" y="12920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{980933BD-0F31-4097-8A6E-EEE219561796}</a:tableStyleId>
              </a:tblPr>
              <a:tblGrid>
                <a:gridCol w="3568750"/>
                <a:gridCol w="502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HashSet()</a:t>
                      </a:r>
                      <a:endParaRPr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Constructs a new, empty set; the backing HashMap instance has default initial capacity (16) and load factor (0.75)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HashSet(Collection&lt;? extends E&gt; c)</a:t>
                      </a:r>
                      <a:endParaRPr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Constructs a new set containing the elements in the specified collection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HashSet(int initialCapacity)</a:t>
                      </a:r>
                      <a:endParaRPr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Constructs a new, empty set; the backing </a:t>
                      </a:r>
                      <a:r>
                        <a:rPr lang="en" sz="16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HashMap</a:t>
                      </a:r>
                      <a:r>
                        <a:rPr b="0" i="0" lang="en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 instance has the specified initial capacity and default load factor (0.75)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66" name="Google Shape;266;p5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METHODS IN HASHSET </a:t>
            </a:r>
            <a:endParaRPr sz="3600"/>
          </a:p>
        </p:txBody>
      </p:sp>
      <p:pic>
        <p:nvPicPr>
          <p:cNvPr id="272" name="Google Shape;272;p54"/>
          <p:cNvPicPr preferRelativeResize="0"/>
          <p:nvPr/>
        </p:nvPicPr>
        <p:blipFill rotWithShape="1">
          <a:blip r:embed="rId3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5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5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isEmpty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55"/>
          <p:cNvSpPr/>
          <p:nvPr/>
        </p:nvSpPr>
        <p:spPr>
          <a:xfrm>
            <a:off x="0" y="2211959"/>
            <a:ext cx="63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Returns true if this set contains no elements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82" name="Google Shape;282;p55"/>
          <p:cNvSpPr/>
          <p:nvPr/>
        </p:nvSpPr>
        <p:spPr>
          <a:xfrm>
            <a:off x="7200" y="2855926"/>
            <a:ext cx="6705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true if this set contains no elements</a:t>
            </a:r>
            <a:endParaRPr/>
          </a:p>
        </p:txBody>
      </p:sp>
      <p:graphicFrame>
        <p:nvGraphicFramePr>
          <p:cNvPr id="283" name="Google Shape;283;p55"/>
          <p:cNvGraphicFramePr/>
          <p:nvPr/>
        </p:nvGraphicFramePr>
        <p:xfrm>
          <a:off x="2918300" y="1261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{980933BD-0F31-4097-8A6E-EEE219561796}</a:tableStyleId>
              </a:tblPr>
              <a:tblGrid>
                <a:gridCol w="3155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 boolean isEmpty()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84" name="Google Shape;284;p5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