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5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6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96" r:id="rId5"/>
    <p:sldMasterId id="2147483697" r:id="rId6"/>
    <p:sldMasterId id="2147483698" r:id="rId7"/>
    <p:sldMasterId id="2147483699" r:id="rId8"/>
    <p:sldMasterId id="2147483700" r:id="rId9"/>
  </p:sldMasterIdLst>
  <p:notesMasterIdLst>
    <p:notesMasterId r:id="rId10"/>
  </p:notesMasterIdLst>
  <p:sldIdLst>
    <p:sldId id="256" r:id="rId11"/>
    <p:sldId id="257" r:id="rId12"/>
    <p:sldId id="258" r:id="rId13"/>
    <p:sldId id="259" r:id="rId14"/>
    <p:sldId id="260" r:id="rId15"/>
    <p:sldId id="261" r:id="rId16"/>
    <p:sldId id="262" r:id="rId17"/>
    <p:sldId id="263" r:id="rId18"/>
    <p:sldId id="264" r:id="rId19"/>
  </p:sldIdLst>
  <p:sldSz cy="5143500" cx="9144000"/>
  <p:notesSz cx="6858000" cy="9144000"/>
  <p:embeddedFontLst>
    <p:embeddedFont>
      <p:font typeface="Roboto"/>
      <p:regular r:id="rId20"/>
      <p:bold r:id="rId21"/>
      <p:italic r:id="rId22"/>
      <p:boldItalic r:id="rId23"/>
    </p:embeddedFont>
    <p:embeddedFont>
      <p:font typeface="Aclonica"/>
      <p:regular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A91A71C6-6B21-46E5-B18D-86E32A135838}">
  <a:tblStyle styleId="{A91A71C6-6B21-46E5-B18D-86E32A135838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11" Type="http://schemas.openxmlformats.org/officeDocument/2006/relationships/slide" Target="slides/slide1.xml"/><Relationship Id="rId22" Type="http://schemas.openxmlformats.org/officeDocument/2006/relationships/font" Target="fonts/Roboto-italic.fntdata"/><Relationship Id="rId10" Type="http://schemas.openxmlformats.org/officeDocument/2006/relationships/notesMaster" Target="notesMasters/notesMaster1.xml"/><Relationship Id="rId21" Type="http://schemas.openxmlformats.org/officeDocument/2006/relationships/font" Target="fonts/Roboto-bold.fntdata"/><Relationship Id="rId13" Type="http://schemas.openxmlformats.org/officeDocument/2006/relationships/slide" Target="slides/slide3.xml"/><Relationship Id="rId24" Type="http://schemas.openxmlformats.org/officeDocument/2006/relationships/font" Target="fonts/Aclonica-regular.fntdata"/><Relationship Id="rId12" Type="http://schemas.openxmlformats.org/officeDocument/2006/relationships/slide" Target="slides/slide2.xml"/><Relationship Id="rId23" Type="http://schemas.openxmlformats.org/officeDocument/2006/relationships/font" Target="fonts/Roboto-boldItalic.fntdata"/><Relationship Id="rId1" Type="http://schemas.openxmlformats.org/officeDocument/2006/relationships/theme" Target="theme/theme6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Master" Target="slideMasters/slideMaster5.xml"/><Relationship Id="rId15" Type="http://schemas.openxmlformats.org/officeDocument/2006/relationships/slide" Target="slides/slide5.xml"/><Relationship Id="rId14" Type="http://schemas.openxmlformats.org/officeDocument/2006/relationships/slide" Target="slides/slide4.xml"/><Relationship Id="rId17" Type="http://schemas.openxmlformats.org/officeDocument/2006/relationships/slide" Target="slides/slide7.xml"/><Relationship Id="rId16" Type="http://schemas.openxmlformats.org/officeDocument/2006/relationships/slide" Target="slides/slide6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9.xml"/><Relationship Id="rId6" Type="http://schemas.openxmlformats.org/officeDocument/2006/relationships/slideMaster" Target="slideMasters/slideMaster2.xml"/><Relationship Id="rId18" Type="http://schemas.openxmlformats.org/officeDocument/2006/relationships/slide" Target="slides/slide8.xml"/><Relationship Id="rId7" Type="http://schemas.openxmlformats.org/officeDocument/2006/relationships/slideMaster" Target="slideMasters/slideMaster3.xml"/><Relationship Id="rId8" Type="http://schemas.openxmlformats.org/officeDocument/2006/relationships/slideMaster" Target="slideMasters/slideMaster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75591cace1_2_8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4" name="Google Shape;234;g75591cace1_2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75591cace1_2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9" name="Google Shape;239;g75591cace1_2_16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75591cace1_2_1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6" name="Google Shape;246;g75591cace1_2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75591cace1_2_17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8" name="Google Shape;258;g75591cace1_2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75591cace1_2_18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8" name="Google Shape;268;g75591cace1_2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rgbClr val="000000"/>
                </a:solidFill>
              </a:rPr>
              <a:t>[Z, PQ, N, O, KK, FGH]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75591cace1_2_19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8" name="Google Shape;278;g75591cace1_2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75591cace1_2_20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0" name="Google Shape;290;g75591cace1_2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75591cace1_2_20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0" name="Google Shape;300;g75591cace1_2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Original contents of al: C A E B D F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78fbcff95f_0_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0" name="Google Shape;310;g78fbcff95f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" name="Google Shape;61;p15"/>
          <p:cNvSpPr/>
          <p:nvPr/>
        </p:nvSpPr>
        <p:spPr>
          <a:xfrm>
            <a:off x="0" y="-13024"/>
            <a:ext cx="9144000" cy="615600"/>
          </a:xfrm>
          <a:prstGeom prst="rect">
            <a:avLst/>
          </a:prstGeom>
          <a:solidFill>
            <a:srgbClr val="22222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  <p:pic>
        <p:nvPicPr>
          <p:cNvPr id="62" name="Google Shape;62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2243" y="128286"/>
            <a:ext cx="274320" cy="309489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64315" y="21341"/>
            <a:ext cx="548700" cy="560211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5"/>
          <p:cNvSpPr txBox="1"/>
          <p:nvPr/>
        </p:nvSpPr>
        <p:spPr>
          <a:xfrm>
            <a:off x="584225" y="57289"/>
            <a:ext cx="64722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9" name="Google Shape;69;p16"/>
          <p:cNvSpPr/>
          <p:nvPr/>
        </p:nvSpPr>
        <p:spPr>
          <a:xfrm>
            <a:off x="0" y="-13024"/>
            <a:ext cx="9144000" cy="615600"/>
          </a:xfrm>
          <a:prstGeom prst="rect">
            <a:avLst/>
          </a:prstGeom>
          <a:solidFill>
            <a:srgbClr val="22222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  <p:pic>
        <p:nvPicPr>
          <p:cNvPr id="70" name="Google Shape;70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2243" y="128286"/>
            <a:ext cx="274320" cy="309489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64315" y="21341"/>
            <a:ext cx="548700" cy="560211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6"/>
          <p:cNvSpPr txBox="1"/>
          <p:nvPr/>
        </p:nvSpPr>
        <p:spPr>
          <a:xfrm>
            <a:off x="584225" y="57289"/>
            <a:ext cx="64722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5" name="Google Shape;75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7" name="Google Shape;77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8" name="Google Shape;78;p17"/>
          <p:cNvSpPr/>
          <p:nvPr/>
        </p:nvSpPr>
        <p:spPr>
          <a:xfrm>
            <a:off x="0" y="-13024"/>
            <a:ext cx="9144000" cy="615600"/>
          </a:xfrm>
          <a:prstGeom prst="rect">
            <a:avLst/>
          </a:prstGeom>
          <a:solidFill>
            <a:srgbClr val="22222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  <p:pic>
        <p:nvPicPr>
          <p:cNvPr id="79" name="Google Shape;79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2243" y="128286"/>
            <a:ext cx="274320" cy="309489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64315" y="21341"/>
            <a:ext cx="548700" cy="560211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7"/>
          <p:cNvSpPr txBox="1"/>
          <p:nvPr/>
        </p:nvSpPr>
        <p:spPr>
          <a:xfrm>
            <a:off x="584225" y="57289"/>
            <a:ext cx="64722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4" name="Google Shape;84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5" name="Google Shape;85;p18"/>
          <p:cNvSpPr/>
          <p:nvPr/>
        </p:nvSpPr>
        <p:spPr>
          <a:xfrm>
            <a:off x="0" y="-13024"/>
            <a:ext cx="9144000" cy="615600"/>
          </a:xfrm>
          <a:prstGeom prst="rect">
            <a:avLst/>
          </a:prstGeom>
          <a:solidFill>
            <a:srgbClr val="22222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  <p:pic>
        <p:nvPicPr>
          <p:cNvPr id="86" name="Google Shape;86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2243" y="128286"/>
            <a:ext cx="274320" cy="309489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64315" y="21341"/>
            <a:ext cx="548700" cy="560211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8"/>
          <p:cNvSpPr txBox="1"/>
          <p:nvPr/>
        </p:nvSpPr>
        <p:spPr>
          <a:xfrm>
            <a:off x="584225" y="57289"/>
            <a:ext cx="64722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2" name="Google Shape;92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3" name="Google Shape;93;p19"/>
          <p:cNvSpPr/>
          <p:nvPr/>
        </p:nvSpPr>
        <p:spPr>
          <a:xfrm>
            <a:off x="0" y="-13024"/>
            <a:ext cx="9144000" cy="615600"/>
          </a:xfrm>
          <a:prstGeom prst="rect">
            <a:avLst/>
          </a:prstGeom>
          <a:solidFill>
            <a:srgbClr val="22222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  <p:pic>
        <p:nvPicPr>
          <p:cNvPr id="94" name="Google Shape;94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2243" y="128286"/>
            <a:ext cx="274320" cy="309489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64315" y="21341"/>
            <a:ext cx="548700" cy="560211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9"/>
          <p:cNvSpPr txBox="1"/>
          <p:nvPr/>
        </p:nvSpPr>
        <p:spPr>
          <a:xfrm>
            <a:off x="584225" y="57289"/>
            <a:ext cx="64722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99" name="Google Shape;9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0" name="Google Shape;100;p20"/>
          <p:cNvSpPr/>
          <p:nvPr/>
        </p:nvSpPr>
        <p:spPr>
          <a:xfrm>
            <a:off x="0" y="-13024"/>
            <a:ext cx="9144000" cy="615600"/>
          </a:xfrm>
          <a:prstGeom prst="rect">
            <a:avLst/>
          </a:prstGeom>
          <a:solidFill>
            <a:srgbClr val="22222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  <p:pic>
        <p:nvPicPr>
          <p:cNvPr id="101" name="Google Shape;101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2243" y="128286"/>
            <a:ext cx="274320" cy="3094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64315" y="21341"/>
            <a:ext cx="548700" cy="560211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20"/>
          <p:cNvSpPr txBox="1"/>
          <p:nvPr/>
        </p:nvSpPr>
        <p:spPr>
          <a:xfrm>
            <a:off x="584225" y="57289"/>
            <a:ext cx="64722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07" name="Google Shape;107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08" name="Google Shape;108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9" name="Google Shape;109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0" name="Google Shape;110;p21"/>
          <p:cNvSpPr/>
          <p:nvPr/>
        </p:nvSpPr>
        <p:spPr>
          <a:xfrm>
            <a:off x="0" y="-13024"/>
            <a:ext cx="9144000" cy="615600"/>
          </a:xfrm>
          <a:prstGeom prst="rect">
            <a:avLst/>
          </a:prstGeom>
          <a:solidFill>
            <a:srgbClr val="22222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  <p:pic>
        <p:nvPicPr>
          <p:cNvPr id="111" name="Google Shape;111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2243" y="128286"/>
            <a:ext cx="274320" cy="3094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64315" y="21341"/>
            <a:ext cx="548700" cy="560211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1"/>
          <p:cNvSpPr txBox="1"/>
          <p:nvPr/>
        </p:nvSpPr>
        <p:spPr>
          <a:xfrm>
            <a:off x="584225" y="57289"/>
            <a:ext cx="64722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16" name="Google Shape;116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7" name="Google Shape;117;p22"/>
          <p:cNvSpPr/>
          <p:nvPr/>
        </p:nvSpPr>
        <p:spPr>
          <a:xfrm>
            <a:off x="0" y="-13024"/>
            <a:ext cx="9144000" cy="615600"/>
          </a:xfrm>
          <a:prstGeom prst="rect">
            <a:avLst/>
          </a:prstGeom>
          <a:solidFill>
            <a:srgbClr val="22222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  <p:pic>
        <p:nvPicPr>
          <p:cNvPr id="118" name="Google Shape;118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2243" y="128286"/>
            <a:ext cx="274320" cy="3094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64315" y="21341"/>
            <a:ext cx="548700" cy="560211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2"/>
          <p:cNvSpPr txBox="1"/>
          <p:nvPr/>
        </p:nvSpPr>
        <p:spPr>
          <a:xfrm>
            <a:off x="584225" y="57289"/>
            <a:ext cx="64722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3" name="Google Shape;123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4" name="Google Shape;124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5" name="Google Shape;125;p23"/>
          <p:cNvSpPr/>
          <p:nvPr/>
        </p:nvSpPr>
        <p:spPr>
          <a:xfrm>
            <a:off x="0" y="-13024"/>
            <a:ext cx="9144000" cy="615600"/>
          </a:xfrm>
          <a:prstGeom prst="rect">
            <a:avLst/>
          </a:prstGeom>
          <a:solidFill>
            <a:srgbClr val="22222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  <p:pic>
        <p:nvPicPr>
          <p:cNvPr id="126" name="Google Shape;126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2243" y="128286"/>
            <a:ext cx="274320" cy="3094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64315" y="21341"/>
            <a:ext cx="548700" cy="560211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3"/>
          <p:cNvSpPr txBox="1"/>
          <p:nvPr/>
        </p:nvSpPr>
        <p:spPr>
          <a:xfrm>
            <a:off x="584225" y="57289"/>
            <a:ext cx="64722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1" name="Google Shape;131;p24"/>
          <p:cNvSpPr/>
          <p:nvPr/>
        </p:nvSpPr>
        <p:spPr>
          <a:xfrm>
            <a:off x="0" y="-13024"/>
            <a:ext cx="9144000" cy="615600"/>
          </a:xfrm>
          <a:prstGeom prst="rect">
            <a:avLst/>
          </a:prstGeom>
          <a:solidFill>
            <a:srgbClr val="22222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  <p:pic>
        <p:nvPicPr>
          <p:cNvPr id="132" name="Google Shape;132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2243" y="128286"/>
            <a:ext cx="274320" cy="3094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64315" y="21341"/>
            <a:ext cx="548700" cy="560211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4"/>
          <p:cNvSpPr txBox="1"/>
          <p:nvPr/>
        </p:nvSpPr>
        <p:spPr>
          <a:xfrm>
            <a:off x="584225" y="57289"/>
            <a:ext cx="64722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2" name="Google Shape;142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43" name="Google Shape;143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46" name="Google Shape;146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9" name="Google Shape;149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2" name="Google Shape;152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3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6" name="Google Shape;156;p3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57" name="Google Shape;157;p3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58" name="Google Shape;158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61" name="Google Shape;161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64" name="Google Shape;164;p3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5" name="Google Shape;165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4" name="Google Shape;174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8" name="Google Shape;178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9" name="Google Shape;179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2" name="Google Shape;182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4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85" name="Google Shape;185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4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4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89" name="Google Shape;189;p4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90" name="Google Shape;190;p4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1" name="Google Shape;191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94" name="Google Shape;194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4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97" name="Google Shape;197;p4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8" name="Google Shape;198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8" name="Google Shape;208;p4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9" name="Google Shape;209;p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4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2" name="Google Shape;212;p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5" name="Google Shape;215;p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5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18" name="Google Shape;218;p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5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5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22" name="Google Shape;222;p5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23" name="Google Shape;223;p5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4" name="Google Shape;224;p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5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227" name="Google Shape;227;p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5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30" name="Google Shape;230;p5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1" name="Google Shape;231;p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6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5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10" Type="http://schemas.openxmlformats.org/officeDocument/2006/relationships/theme" Target="../theme/theme2.xml"/><Relationship Id="rId9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/Relationships>
</file>

<file path=ppt/slideMasters/_rels/slideMaster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slideLayout" Target="../slideLayouts/slideLayout33.xml"/><Relationship Id="rId3" Type="http://schemas.openxmlformats.org/officeDocument/2006/relationships/slideLayout" Target="../slideLayouts/slideLayout34.xml"/><Relationship Id="rId4" Type="http://schemas.openxmlformats.org/officeDocument/2006/relationships/slideLayout" Target="../slideLayouts/slideLayout35.xml"/><Relationship Id="rId10" Type="http://schemas.openxmlformats.org/officeDocument/2006/relationships/theme" Target="../theme/theme1.xml"/><Relationship Id="rId9" Type="http://schemas.openxmlformats.org/officeDocument/2006/relationships/slideLayout" Target="../slideLayouts/slideLayout40.xml"/><Relationship Id="rId5" Type="http://schemas.openxmlformats.org/officeDocument/2006/relationships/slideLayout" Target="../slideLayouts/slideLayout36.xml"/><Relationship Id="rId6" Type="http://schemas.openxmlformats.org/officeDocument/2006/relationships/slideLayout" Target="../slideLayouts/slideLayout37.xml"/><Relationship Id="rId7" Type="http://schemas.openxmlformats.org/officeDocument/2006/relationships/slideLayout" Target="../slideLayouts/slideLayout38.xml"/><Relationship Id="rId8" Type="http://schemas.openxmlformats.org/officeDocument/2006/relationships/slideLayout" Target="../slideLayouts/slideLayout39.xml"/></Relationships>
</file>

<file path=ppt/slideMasters/_rels/slideMaster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slideLayout" Target="../slideLayouts/slideLayout42.xml"/><Relationship Id="rId3" Type="http://schemas.openxmlformats.org/officeDocument/2006/relationships/slideLayout" Target="../slideLayouts/slideLayout43.xml"/><Relationship Id="rId4" Type="http://schemas.openxmlformats.org/officeDocument/2006/relationships/slideLayout" Target="../slideLayouts/slideLayout44.xml"/><Relationship Id="rId9" Type="http://schemas.openxmlformats.org/officeDocument/2006/relationships/theme" Target="../theme/theme4.xml"/><Relationship Id="rId5" Type="http://schemas.openxmlformats.org/officeDocument/2006/relationships/slideLayout" Target="../slideLayouts/slideLayout45.xml"/><Relationship Id="rId6" Type="http://schemas.openxmlformats.org/officeDocument/2006/relationships/slideLayout" Target="../slideLayouts/slideLayout46.xml"/><Relationship Id="rId7" Type="http://schemas.openxmlformats.org/officeDocument/2006/relationships/slideLayout" Target="../slideLayouts/slideLayout47.xml"/><Relationship Id="rId8" Type="http://schemas.openxmlformats.org/officeDocument/2006/relationships/slideLayout" Target="../slideLayouts/slideLayout4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7" name="Google Shape;137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8" name="Google Shape;138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0" name="Google Shape;170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1" name="Google Shape;171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3" name="Google Shape;203;p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4" name="Google Shape;204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Relationship Id="rId4" Type="http://schemas.openxmlformats.org/officeDocument/2006/relationships/image" Target="../media/image3.jpg"/><Relationship Id="rId5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3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Relationship Id="rId4" Type="http://schemas.openxmlformats.org/officeDocument/2006/relationships/image" Target="../media/image6.png"/><Relationship Id="rId5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" name="Google Shape;236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08001" y="431429"/>
            <a:ext cx="3527998" cy="42806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1" name="Google Shape;241;p55"/>
          <p:cNvPicPr preferRelativeResize="0"/>
          <p:nvPr/>
        </p:nvPicPr>
        <p:blipFill rotWithShape="1">
          <a:blip r:embed="rId3">
            <a:alphaModFix/>
          </a:blip>
          <a:srcRect b="51127" l="41240" r="-23987" t="9528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55"/>
          <p:cNvPicPr preferRelativeResize="0"/>
          <p:nvPr/>
        </p:nvPicPr>
        <p:blipFill rotWithShape="1">
          <a:blip r:embed="rId4">
            <a:alphaModFix/>
          </a:blip>
          <a:srcRect b="0" l="0" r="60688" t="0"/>
          <a:stretch/>
        </p:blipFill>
        <p:spPr>
          <a:xfrm>
            <a:off x="8603372" y="79410"/>
            <a:ext cx="481263" cy="51815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lated image" id="243" name="Google Shape;243;p5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0800" y="396240"/>
            <a:ext cx="9033835" cy="43272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 result for paint splatter ppt background" id="248" name="Google Shape;248;p56"/>
          <p:cNvPicPr preferRelativeResize="0"/>
          <p:nvPr/>
        </p:nvPicPr>
        <p:blipFill rotWithShape="1">
          <a:blip r:embed="rId3">
            <a:alphaModFix/>
          </a:blip>
          <a:srcRect b="9346" l="0" r="0" t="0"/>
          <a:stretch/>
        </p:blipFill>
        <p:spPr>
          <a:xfrm>
            <a:off x="0" y="-377685"/>
            <a:ext cx="9144001" cy="5521184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56"/>
          <p:cNvSpPr/>
          <p:nvPr/>
        </p:nvSpPr>
        <p:spPr>
          <a:xfrm>
            <a:off x="2794295" y="1051650"/>
            <a:ext cx="3568200" cy="304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" sz="3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LINKED HASHSET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" sz="3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IN </a:t>
            </a:r>
            <a:endParaRPr b="0" i="0" sz="3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" sz="3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JAVA</a:t>
            </a:r>
            <a:endParaRPr b="0" i="0" sz="3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50" name="Google Shape;250;p56"/>
          <p:cNvCxnSpPr/>
          <p:nvPr/>
        </p:nvCxnSpPr>
        <p:spPr>
          <a:xfrm>
            <a:off x="6362495" y="1036496"/>
            <a:ext cx="0" cy="14865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1" name="Google Shape;251;p56"/>
          <p:cNvCxnSpPr/>
          <p:nvPr/>
        </p:nvCxnSpPr>
        <p:spPr>
          <a:xfrm>
            <a:off x="2818672" y="2571750"/>
            <a:ext cx="600" cy="15069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2" name="Google Shape;252;p56"/>
          <p:cNvCxnSpPr/>
          <p:nvPr/>
        </p:nvCxnSpPr>
        <p:spPr>
          <a:xfrm>
            <a:off x="2791146" y="4078650"/>
            <a:ext cx="1730700" cy="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3" name="Google Shape;253;p56"/>
          <p:cNvCxnSpPr/>
          <p:nvPr/>
        </p:nvCxnSpPr>
        <p:spPr>
          <a:xfrm>
            <a:off x="4590583" y="1063838"/>
            <a:ext cx="1784100" cy="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Image result for ethnus" id="254" name="Google Shape;254;p5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67100" y="-76200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56"/>
          <p:cNvPicPr preferRelativeResize="0"/>
          <p:nvPr/>
        </p:nvPicPr>
        <p:blipFill rotWithShape="1">
          <a:blip r:embed="rId5">
            <a:alphaModFix/>
          </a:blip>
          <a:srcRect b="27755" l="0" r="0" t="0"/>
          <a:stretch/>
        </p:blipFill>
        <p:spPr>
          <a:xfrm rot="-1217309">
            <a:off x="8361351" y="4144408"/>
            <a:ext cx="692727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57"/>
          <p:cNvSpPr/>
          <p:nvPr/>
        </p:nvSpPr>
        <p:spPr>
          <a:xfrm>
            <a:off x="9568960" y="0"/>
            <a:ext cx="144000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57"/>
          <p:cNvSpPr/>
          <p:nvPr/>
        </p:nvSpPr>
        <p:spPr>
          <a:xfrm>
            <a:off x="0" y="233550"/>
            <a:ext cx="67128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57"/>
          <p:cNvSpPr txBox="1"/>
          <p:nvPr/>
        </p:nvSpPr>
        <p:spPr>
          <a:xfrm>
            <a:off x="152400" y="233550"/>
            <a:ext cx="5367000" cy="5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LINKED HASHSET IN JAVA</a:t>
            </a:r>
            <a:endParaRPr b="1" i="0" sz="16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63" name="Google Shape;263;p57"/>
          <p:cNvPicPr preferRelativeResize="0"/>
          <p:nvPr/>
        </p:nvPicPr>
        <p:blipFill rotWithShape="1">
          <a:blip r:embed="rId3">
            <a:alphaModFix/>
          </a:blip>
          <a:srcRect b="51127" l="41240" r="-23987" t="9528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57"/>
          <p:cNvPicPr preferRelativeResize="0"/>
          <p:nvPr/>
        </p:nvPicPr>
        <p:blipFill rotWithShape="1">
          <a:blip r:embed="rId4">
            <a:alphaModFix/>
          </a:blip>
          <a:srcRect b="0" l="0" r="60688" t="0"/>
          <a:stretch/>
        </p:blipFill>
        <p:spPr>
          <a:xfrm>
            <a:off x="8603372" y="79410"/>
            <a:ext cx="481263" cy="518159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57"/>
          <p:cNvSpPr/>
          <p:nvPr/>
        </p:nvSpPr>
        <p:spPr>
          <a:xfrm>
            <a:off x="152400" y="1201366"/>
            <a:ext cx="8451000" cy="25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1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Char char="•"/>
            </a:pPr>
            <a:r>
              <a:rPr b="0" i="0" lang="en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Java LinkedHashSet class is a Hash table and Linked list implementation of the set interface</a:t>
            </a:r>
            <a:endParaRPr/>
          </a:p>
          <a:p>
            <a:pPr indent="-285750" lvl="1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Char char="•"/>
            </a:pPr>
            <a:r>
              <a:rPr b="0" i="0" lang="en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Java LinkedHashSet class contains unique elements only like HashSet</a:t>
            </a:r>
            <a:endParaRPr/>
          </a:p>
          <a:p>
            <a:pPr indent="-285750" lvl="1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Char char="•"/>
            </a:pPr>
            <a:r>
              <a:rPr b="0" i="0" lang="en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Java LinkedHashSet class provides all optional set operation and permits null elements</a:t>
            </a:r>
            <a:endParaRPr/>
          </a:p>
          <a:p>
            <a:pPr indent="-285750" lvl="1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Char char="•"/>
            </a:pPr>
            <a:r>
              <a:rPr b="0" i="0" lang="en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Java LinkedHashSet class maintains insertion order</a:t>
            </a: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58"/>
          <p:cNvSpPr/>
          <p:nvPr/>
        </p:nvSpPr>
        <p:spPr>
          <a:xfrm>
            <a:off x="9568960" y="0"/>
            <a:ext cx="144000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1" name="Google Shape;271;p58"/>
          <p:cNvPicPr preferRelativeResize="0"/>
          <p:nvPr/>
        </p:nvPicPr>
        <p:blipFill rotWithShape="1">
          <a:blip r:embed="rId3">
            <a:alphaModFix/>
          </a:blip>
          <a:srcRect b="51127" l="41240" r="-23987" t="9528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58"/>
          <p:cNvPicPr preferRelativeResize="0"/>
          <p:nvPr/>
        </p:nvPicPr>
        <p:blipFill rotWithShape="1">
          <a:blip r:embed="rId4">
            <a:alphaModFix/>
          </a:blip>
          <a:srcRect b="0" l="0" r="60688" t="0"/>
          <a:stretch/>
        </p:blipFill>
        <p:spPr>
          <a:xfrm>
            <a:off x="8603372" y="79410"/>
            <a:ext cx="481263" cy="518159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58"/>
          <p:cNvSpPr/>
          <p:nvPr/>
        </p:nvSpPr>
        <p:spPr>
          <a:xfrm>
            <a:off x="0" y="233550"/>
            <a:ext cx="67128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58"/>
          <p:cNvSpPr txBox="1"/>
          <p:nvPr/>
        </p:nvSpPr>
        <p:spPr>
          <a:xfrm>
            <a:off x="103762" y="233550"/>
            <a:ext cx="5367000" cy="5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LOGIC</a:t>
            </a:r>
            <a:endParaRPr b="1" i="0" sz="16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275" name="Google Shape;275;p58"/>
          <p:cNvGraphicFramePr/>
          <p:nvPr/>
        </p:nvGraphicFramePr>
        <p:xfrm>
          <a:off x="1524000" y="10687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{A91A71C6-6B21-46E5-B18D-86E32A135838}</a:tableStyleId>
              </a:tblPr>
              <a:tblGrid>
                <a:gridCol w="60960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LinkedHashSet&lt;String&gt; lhset = new LinkedHashSet&lt;String&gt;();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// Adding elements to the LinkedHashSet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lhset.add("Z");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lhset.add("PQ");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lhset.add("N");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lhset.add("O");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lhset.add("KK");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lhset.add("FGH");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System.out.println(lhset);</a:t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59"/>
          <p:cNvSpPr/>
          <p:nvPr/>
        </p:nvSpPr>
        <p:spPr>
          <a:xfrm>
            <a:off x="9568960" y="0"/>
            <a:ext cx="144000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1" name="Google Shape;281;p59"/>
          <p:cNvPicPr preferRelativeResize="0"/>
          <p:nvPr/>
        </p:nvPicPr>
        <p:blipFill rotWithShape="1">
          <a:blip r:embed="rId3">
            <a:alphaModFix/>
          </a:blip>
          <a:srcRect b="51127" l="41240" r="-23987" t="9528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59"/>
          <p:cNvSpPr/>
          <p:nvPr/>
        </p:nvSpPr>
        <p:spPr>
          <a:xfrm>
            <a:off x="0" y="233550"/>
            <a:ext cx="67128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59"/>
          <p:cNvSpPr txBox="1"/>
          <p:nvPr/>
        </p:nvSpPr>
        <p:spPr>
          <a:xfrm>
            <a:off x="152400" y="228600"/>
            <a:ext cx="5367000" cy="5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ITERATOR IN JAVA</a:t>
            </a:r>
            <a:endParaRPr b="1" i="0" sz="16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4" name="Google Shape;284;p59"/>
          <p:cNvSpPr/>
          <p:nvPr/>
        </p:nvSpPr>
        <p:spPr>
          <a:xfrm>
            <a:off x="198628" y="1185850"/>
            <a:ext cx="2271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Interface Iterator&lt;E&gt;</a:t>
            </a:r>
            <a:endParaRPr/>
          </a:p>
        </p:txBody>
      </p:sp>
      <p:sp>
        <p:nvSpPr>
          <p:cNvPr id="285" name="Google Shape;285;p59"/>
          <p:cNvSpPr/>
          <p:nvPr/>
        </p:nvSpPr>
        <p:spPr>
          <a:xfrm>
            <a:off x="198628" y="1724129"/>
            <a:ext cx="65142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Type Parameters: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E - the type of elements returned by this iterator</a:t>
            </a:r>
            <a:endParaRPr/>
          </a:p>
        </p:txBody>
      </p:sp>
      <p:sp>
        <p:nvSpPr>
          <p:cNvPr id="286" name="Google Shape;286;p59"/>
          <p:cNvSpPr/>
          <p:nvPr/>
        </p:nvSpPr>
        <p:spPr>
          <a:xfrm>
            <a:off x="152400" y="2918822"/>
            <a:ext cx="8968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Iterators are used in Collection framework in Java to retrieve elements one by one</a:t>
            </a:r>
            <a:endParaRPr/>
          </a:p>
        </p:txBody>
      </p:sp>
      <p:pic>
        <p:nvPicPr>
          <p:cNvPr id="287" name="Google Shape;287;p59"/>
          <p:cNvPicPr preferRelativeResize="0"/>
          <p:nvPr/>
        </p:nvPicPr>
        <p:blipFill rotWithShape="1">
          <a:blip r:embed="rId4">
            <a:alphaModFix/>
          </a:blip>
          <a:srcRect b="0" l="0" r="60688" t="0"/>
          <a:stretch/>
        </p:blipFill>
        <p:spPr>
          <a:xfrm>
            <a:off x="8603372" y="79410"/>
            <a:ext cx="481263" cy="5181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60"/>
          <p:cNvSpPr/>
          <p:nvPr/>
        </p:nvSpPr>
        <p:spPr>
          <a:xfrm>
            <a:off x="9568960" y="0"/>
            <a:ext cx="144000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3" name="Google Shape;293;p60"/>
          <p:cNvPicPr preferRelativeResize="0"/>
          <p:nvPr/>
        </p:nvPicPr>
        <p:blipFill rotWithShape="1">
          <a:blip r:embed="rId3">
            <a:alphaModFix/>
          </a:blip>
          <a:srcRect b="51127" l="41240" r="-23987" t="9528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60"/>
          <p:cNvSpPr/>
          <p:nvPr/>
        </p:nvSpPr>
        <p:spPr>
          <a:xfrm>
            <a:off x="0" y="233550"/>
            <a:ext cx="67128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60"/>
          <p:cNvSpPr txBox="1"/>
          <p:nvPr/>
        </p:nvSpPr>
        <p:spPr>
          <a:xfrm>
            <a:off x="152400" y="228600"/>
            <a:ext cx="5367000" cy="5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METHODS IN DETAIL</a:t>
            </a:r>
            <a:endParaRPr b="1" i="0" sz="16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296" name="Google Shape;296;p60"/>
          <p:cNvGraphicFramePr/>
          <p:nvPr/>
        </p:nvGraphicFramePr>
        <p:xfrm>
          <a:off x="538275" y="121316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{A91A71C6-6B21-46E5-B18D-86E32A135838}</a:tableStyleId>
              </a:tblPr>
              <a:tblGrid>
                <a:gridCol w="4033725"/>
                <a:gridCol w="40337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800" u="none" cap="none" strike="noStrik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boolean</a:t>
                      </a:r>
                      <a:endParaRPr sz="18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" sz="1600" u="none" cap="none" strike="noStrik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hasNext</a:t>
                      </a:r>
                      <a:r>
                        <a:rPr lang="en" sz="16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():</a:t>
                      </a:r>
                      <a:r>
                        <a:rPr b="0" i="0" lang="en" sz="1600" u="none" cap="none" strike="noStrik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Returns true if the iteration has more elements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25" marB="45725" marR="91450" marL="91450"/>
                </a:tc>
              </a:tr>
              <a:tr h="800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E</a:t>
                      </a:r>
                      <a:endParaRPr sz="18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next():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Returns the next element in the iteration</a:t>
                      </a:r>
                      <a:endParaRPr sz="16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800" u="none" cap="none" strike="noStrik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default void</a:t>
                      </a:r>
                      <a:endParaRPr sz="18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" sz="1600" u="none" cap="none" strike="noStrik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remove</a:t>
                      </a:r>
                      <a:r>
                        <a:rPr lang="en" sz="16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():</a:t>
                      </a:r>
                      <a:r>
                        <a:rPr b="0" i="0" lang="en" sz="1600" u="none" cap="none" strike="noStrik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Removes from the underlying collection the last element returned by this iterator (optional operation).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pic>
        <p:nvPicPr>
          <p:cNvPr id="297" name="Google Shape;297;p60"/>
          <p:cNvPicPr preferRelativeResize="0"/>
          <p:nvPr/>
        </p:nvPicPr>
        <p:blipFill rotWithShape="1">
          <a:blip r:embed="rId4">
            <a:alphaModFix/>
          </a:blip>
          <a:srcRect b="0" l="0" r="60688" t="0"/>
          <a:stretch/>
        </p:blipFill>
        <p:spPr>
          <a:xfrm>
            <a:off x="8603372" y="79410"/>
            <a:ext cx="481263" cy="5181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61"/>
          <p:cNvSpPr/>
          <p:nvPr/>
        </p:nvSpPr>
        <p:spPr>
          <a:xfrm>
            <a:off x="9568960" y="0"/>
            <a:ext cx="144000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3" name="Google Shape;303;p61"/>
          <p:cNvPicPr preferRelativeResize="0"/>
          <p:nvPr/>
        </p:nvPicPr>
        <p:blipFill rotWithShape="1">
          <a:blip r:embed="rId3">
            <a:alphaModFix/>
          </a:blip>
          <a:srcRect b="51127" l="41240" r="-23987" t="9528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p61"/>
          <p:cNvSpPr/>
          <p:nvPr/>
        </p:nvSpPr>
        <p:spPr>
          <a:xfrm>
            <a:off x="0" y="233550"/>
            <a:ext cx="67128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61"/>
          <p:cNvSpPr txBox="1"/>
          <p:nvPr/>
        </p:nvSpPr>
        <p:spPr>
          <a:xfrm>
            <a:off x="152400" y="228600"/>
            <a:ext cx="5367000" cy="5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LOGIC</a:t>
            </a:r>
            <a:endParaRPr b="1" i="0" sz="16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306" name="Google Shape;306;p61"/>
          <p:cNvGraphicFramePr/>
          <p:nvPr/>
        </p:nvGraphicFramePr>
        <p:xfrm>
          <a:off x="1736000" y="84962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{A91A71C6-6B21-46E5-B18D-86E32A135838}</a:tableStyleId>
              </a:tblPr>
              <a:tblGrid>
                <a:gridCol w="56720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ArrayList al = new ArrayList();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// add elements to the array list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al.add("C");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al.add("A");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al.add("E");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al.add("B");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al.add("D");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al.add("F");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// Use iterator to display contents of al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System.out.print("Original contents of al: ");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Iterator itr = al.iterator();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while(itr.hasNext()) {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Object element = itr.next();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System.out.print(element + " ");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}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System.out.println();</a:t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pic>
        <p:nvPicPr>
          <p:cNvPr id="307" name="Google Shape;307;p61"/>
          <p:cNvPicPr preferRelativeResize="0"/>
          <p:nvPr/>
        </p:nvPicPr>
        <p:blipFill rotWithShape="1">
          <a:blip r:embed="rId4">
            <a:alphaModFix/>
          </a:blip>
          <a:srcRect b="0" l="0" r="60688" t="0"/>
          <a:stretch/>
        </p:blipFill>
        <p:spPr>
          <a:xfrm>
            <a:off x="8603372" y="79410"/>
            <a:ext cx="481263" cy="5181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2" name="Google Shape;312;p62"/>
          <p:cNvPicPr preferRelativeResize="0"/>
          <p:nvPr/>
        </p:nvPicPr>
        <p:blipFill rotWithShape="1">
          <a:blip r:embed="rId3">
            <a:alphaModFix/>
          </a:blip>
          <a:srcRect b="9288" l="0" r="0" t="0"/>
          <a:stretch/>
        </p:blipFill>
        <p:spPr>
          <a:xfrm>
            <a:off x="0" y="0"/>
            <a:ext cx="9355484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62"/>
          <p:cNvSpPr txBox="1"/>
          <p:nvPr/>
        </p:nvSpPr>
        <p:spPr>
          <a:xfrm>
            <a:off x="2977792" y="2147074"/>
            <a:ext cx="33999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" sz="4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THANK YOU</a:t>
            </a:r>
            <a:endParaRPr b="0" i="0" sz="30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14" name="Google Shape;314;p62"/>
          <p:cNvPicPr preferRelativeResize="0"/>
          <p:nvPr/>
        </p:nvPicPr>
        <p:blipFill rotWithShape="1">
          <a:blip r:embed="rId4">
            <a:alphaModFix/>
          </a:blip>
          <a:srcRect b="27756" l="0" r="0" t="0"/>
          <a:stretch/>
        </p:blipFill>
        <p:spPr>
          <a:xfrm rot="-1762720">
            <a:off x="8424394" y="4144408"/>
            <a:ext cx="692726" cy="91440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ethnus" id="315" name="Google Shape;315;p6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343300" y="0"/>
            <a:ext cx="914400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21656D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21656D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