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4"/>
    <p:sldMasterId id="2147483697" r:id="rId5"/>
    <p:sldMasterId id="2147483698" r:id="rId6"/>
    <p:sldMasterId id="2147483699" r:id="rId7"/>
    <p:sldMasterId id="214748370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clonica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2.xml"/><Relationship Id="rId22" Type="http://schemas.openxmlformats.org/officeDocument/2006/relationships/font" Target="fonts/Aclonica-regular.fntdata"/><Relationship Id="rId10" Type="http://schemas.openxmlformats.org/officeDocument/2006/relationships/slide" Target="slides/slide1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regular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558c0b7c6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7558c0b7c6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58c0b7c6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7558c0b7c6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58c0b7c6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7558c0b7c6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558c0b7c6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7558c0b7c6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558c0b7c6_2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7558c0b7c6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58c0b7c6_2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7558c0b7c6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558c0b7c6_2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7558c0b7c6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90370e9a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790370e9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2" name="Google Shape;222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3" name="Google Shape;223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7" name="Google Shape;22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" name="Google Shape;23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jp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jpg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43" name="Google Shape;243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48" name="Google Shape;248;p5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INTERFACE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p5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5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5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5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54" name="Google Shape;25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CORE-COLLECTION LIST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7"/>
          <p:cNvSpPr/>
          <p:nvPr/>
        </p:nvSpPr>
        <p:spPr>
          <a:xfrm>
            <a:off x="-1" y="1242150"/>
            <a:ext cx="9313200" cy="4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Collection — the root of the collection hierarchy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collection represents a group of objects known as its elements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— a collection that cannot contain duplicate elements</a:t>
            </a:r>
            <a:endParaRPr/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— an ordered collection (sometimes called a sequence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 — an object that maps keys to values</a:t>
            </a:r>
            <a:endParaRPr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Map cannot contain duplicate keys; each key can map to at most one valu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 –INTERFACE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8"/>
          <p:cNvSpPr/>
          <p:nvPr/>
        </p:nvSpPr>
        <p:spPr>
          <a:xfrm>
            <a:off x="0" y="1176285"/>
            <a:ext cx="91440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ordered collection (also known as a sequence)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user of this interface has precise control over where in the list each element is inserted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user can access elements by their integer index (position in the list), and search for elements in the list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List interface provides two methods to search for a specified object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 INTERFACE  OPERATIONS</a:t>
            </a:r>
            <a:endParaRPr/>
          </a:p>
        </p:txBody>
      </p:sp>
      <p:sp>
        <p:nvSpPr>
          <p:cNvPr id="284" name="Google Shape;284;p59"/>
          <p:cNvSpPr/>
          <p:nvPr/>
        </p:nvSpPr>
        <p:spPr>
          <a:xfrm>
            <a:off x="-152400" y="1113296"/>
            <a:ext cx="94167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Positional access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— manipulates elements based on their numerical position in the list. This includes methods such as get, set, add, addAll, and remove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Search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— searches for a specified object in the list and returns its numerical position. Search methods include indexOf and lastIndexOf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— extends Iterator semantics to take advantage of the list's sequential nature</a:t>
            </a:r>
            <a:endParaRPr/>
          </a:p>
        </p:txBody>
      </p:sp>
      <p:pic>
        <p:nvPicPr>
          <p:cNvPr id="285" name="Google Shape;285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6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60"/>
          <p:cNvSpPr/>
          <p:nvPr/>
        </p:nvSpPr>
        <p:spPr>
          <a:xfrm>
            <a:off x="0" y="1128399"/>
            <a:ext cx="8790000" cy="26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 list implementations have restrictions on the elements that they may contain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Attempting to add an ineligible element throws an unchecked exception, typically NullPointerException or ClassCastException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Attempting to query the presence of an ineligible element may throw an exception, or it may simply return false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6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0"/>
          <p:cNvPicPr preferRelativeResize="0"/>
          <p:nvPr/>
        </p:nvPicPr>
        <p:blipFill rotWithShape="1">
          <a:blip r:embed="rId5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61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1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61"/>
          <p:cNvPicPr preferRelativeResize="0"/>
          <p:nvPr/>
        </p:nvPicPr>
        <p:blipFill rotWithShape="1">
          <a:blip r:embed="rId4">
            <a:alphaModFix/>
          </a:blip>
          <a:srcRect b="27756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04" name="Google Shape;304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