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clonica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A5AAB2-034A-4A59-AA35-D1B3633A06E0}">
  <a:tblStyle styleId="{70A5AAB2-034A-4A59-AA35-D1B3633A06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7B6B70-BFCE-46A5-998F-CA7BF4ADEB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font" Target="fonts/Roboto-bold.fntdata"/><Relationship Id="rId10" Type="http://schemas.openxmlformats.org/officeDocument/2006/relationships/slide" Target="slides/slide1.xml"/><Relationship Id="rId32" Type="http://schemas.openxmlformats.org/officeDocument/2006/relationships/font" Target="fonts/Roboto-regular.fntdata"/><Relationship Id="rId13" Type="http://schemas.openxmlformats.org/officeDocument/2006/relationships/slide" Target="slides/slide4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3.xml"/><Relationship Id="rId34" Type="http://schemas.openxmlformats.org/officeDocument/2006/relationships/font" Target="fonts/Roboto-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6" Type="http://schemas.openxmlformats.org/officeDocument/2006/relationships/font" Target="fonts/Aclonica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ecb33995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8ecb3399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ecb3399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78ecb33995_2_2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8ecb33995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8ecb33995_2_2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8ecb33995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8ecb33995_2_2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8ecb33995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78ecb33995_2_2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8ecb3399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8ecb33995_2_2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8ecb33995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78ecb33995_2_2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8ecb33995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8ecb33995_2_27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8ecb33995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78ecb33995_2_2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ecb33995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78ecb33995_2_2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ecb33995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78ecb33995_2_2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8ecb33995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78ecb33995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8ecb33995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78ecb33995_2_30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ecb33995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78ecb33995_2_3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ecb3399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78ecb339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8ecb33995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8ecb3399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ecb33995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8ecb33995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ecb3399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8ecb33995_2_18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ecb3399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8ecb33995_2_18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ecb33995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8ecb33995_2_19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8ecb33995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8ecb33995_2_20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8ecb33995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8ecb33995_2_2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 THREADING IN JAVA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 txBox="1"/>
          <p:nvPr/>
        </p:nvSpPr>
        <p:spPr>
          <a:xfrm>
            <a:off x="-12850" y="1025679"/>
            <a:ext cx="91569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WAITING – A thread that is waiting indefinitely for another thread to perform a particular action is in this state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TIMED_WAITING – A thread that is waiting for another thread to perform an action for up to a specified waiting time is in this state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TERMINATED – A thread that has exited is in this state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 CYCLE OF THREADS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5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000" y="818405"/>
            <a:ext cx="7548000" cy="350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6"/>
          <p:cNvSpPr/>
          <p:nvPr/>
        </p:nvSpPr>
        <p:spPr>
          <a:xfrm>
            <a:off x="0" y="233550"/>
            <a:ext cx="73041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MULTITASKING VS MULTITHREADING VS MULTIPROCESSING VS PARALLEL PROCESSING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-12850" y="1254275"/>
            <a:ext cx="91440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Multitasking: Ability to execute more than one task at the same time is known as multitasking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Multithreading: It is a process of executing multiple threads simultaneously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Multithreading is also known as Thread-based Multitasking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7"/>
          <p:cNvSpPr/>
          <p:nvPr/>
        </p:nvSpPr>
        <p:spPr>
          <a:xfrm>
            <a:off x="0" y="233550"/>
            <a:ext cx="7893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MULTITASKING VS MULTITHREADING VS MULTIPROCESSING VS PARALLEL PROCESSING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-12856" y="720887"/>
            <a:ext cx="9156856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Multiprocessing: It is same as multitasking, however in multiprocessing more than one CPUs are involved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the other hand one CPU is involved in multitasking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Parallel Processing: It refers to the utilization of multiple CPUs in a single computer system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8"/>
          <p:cNvSpPr/>
          <p:nvPr/>
        </p:nvSpPr>
        <p:spPr>
          <a:xfrm>
            <a:off x="-1" y="23355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 THREAD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8"/>
          <p:cNvSpPr txBox="1"/>
          <p:nvPr/>
        </p:nvSpPr>
        <p:spPr>
          <a:xfrm>
            <a:off x="-12850" y="1254275"/>
            <a:ext cx="9144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two ways to create a thread in Java</a:t>
            </a:r>
            <a:endParaRPr b="1"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extending Thread class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implementing Runnable interface</a:t>
            </a:r>
            <a:endParaRPr/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9"/>
          <p:cNvSpPr/>
          <p:nvPr/>
        </p:nvSpPr>
        <p:spPr>
          <a:xfrm>
            <a:off x="-1" y="23355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 THREAD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9"/>
          <p:cNvSpPr txBox="1"/>
          <p:nvPr/>
        </p:nvSpPr>
        <p:spPr>
          <a:xfrm>
            <a:off x="-12850" y="720875"/>
            <a:ext cx="9144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	Before we begin with the programs(code) of creating threads, let’s have a look at these methods of Thread class. We have used few of these methods in the example below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getName(): It is used for Obtaining a thread’s name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getPriority(): Obtain a thread’s priority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isAlive(): Determine if a thread is still running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join(): Wait for a thread to terminate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0"/>
          <p:cNvSpPr/>
          <p:nvPr/>
        </p:nvSpPr>
        <p:spPr>
          <a:xfrm>
            <a:off x="-1" y="23355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 THREAD IN 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0"/>
          <p:cNvSpPr txBox="1"/>
          <p:nvPr/>
        </p:nvSpPr>
        <p:spPr>
          <a:xfrm>
            <a:off x="-12850" y="1330475"/>
            <a:ext cx="91440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run(): Entry point for the thread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sleep(): suspend a thread for a period of time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start(): start a thread by calling its run() method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1"/>
          <p:cNvSpPr/>
          <p:nvPr/>
        </p:nvSpPr>
        <p:spPr>
          <a:xfrm>
            <a:off x="-1" y="23355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/>
          <p:nvPr/>
        </p:nvSpPr>
        <p:spPr>
          <a:xfrm>
            <a:off x="-12856" y="720887"/>
            <a:ext cx="7548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Thread creation by extending Thread class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2" name="Google Shape;352;p61"/>
          <p:cNvGraphicFramePr/>
          <p:nvPr/>
        </p:nvGraphicFramePr>
        <p:xfrm>
          <a:off x="1524000" y="1259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{70A5AAB2-034A-4A59-AA35-D1B3633A06E0}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MultithreadingDemo extends Thread{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void run(){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System.out.println("My thread is in running state.");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 args[]){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MultithreadingDemo obj=new MultithreadingDemo(); 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obj.start();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-1" y="23355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2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2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Thread creation by implementing Runnable Interface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2" name="Google Shape;362;p62"/>
          <p:cNvGraphicFramePr/>
          <p:nvPr/>
        </p:nvGraphicFramePr>
        <p:xfrm>
          <a:off x="1524000" y="1201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{70A5AAB2-034A-4A59-AA35-D1B3633A06E0}</a:tableStyleId>
              </a:tblPr>
              <a:tblGrid>
                <a:gridCol w="6096000"/>
              </a:tblGrid>
              <a:tr h="33376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MultithreadingDemo implements Runnable{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void run(){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System.out.println("My thread is in running state.");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 args[]){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MultithreadingDemo obj=new MultithreadingDemo();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Thread tobj =new Thread(obj);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tobj.start();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/>
          <p:nvPr/>
        </p:nvSpPr>
        <p:spPr>
          <a:xfrm>
            <a:off x="9568961" y="4123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/>
          <p:nvPr/>
        </p:nvSpPr>
        <p:spPr>
          <a:xfrm>
            <a:off x="0" y="237673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Practice Program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1" y="4542953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83533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1" name="Google Shape;371;p6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{5F7B6B70-BFCE-46A5-998F-CA7BF4ADEB46}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Count implements Runnable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Thread mythread 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Count()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{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mythread = new Thread(this, "my runnable thread");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System.out.println("my thread created" + mythread);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mythread.start();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 void run()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try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i=0 ;i&lt;10;i++)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System.out.println("Printing the count " + i);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Thread.sleep(1000);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2" name="Google Shape;21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/>
          <p:nvPr/>
        </p:nvSpPr>
        <p:spPr>
          <a:xfrm>
            <a:off x="9568961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1" y="14400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Practice Program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1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64"/>
          <p:cNvGraphicFramePr/>
          <p:nvPr/>
        </p:nvGraphicFramePr>
        <p:xfrm>
          <a:off x="952500" y="6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{5F7B6B70-BFCE-46A5-998F-CA7BF4ADEB46}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catch(InterruptedException e)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System.out.println("my thread interrupted");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System.out.println("mythread run is over" 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RunnableExample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Count cnt = new Count();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try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while(cnt.mythread.isAlive())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System.out.println("Main thread will be alive till the child thread is live");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Thread.sleep(1500);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/>
          <p:nvPr/>
        </p:nvSpPr>
        <p:spPr>
          <a:xfrm>
            <a:off x="9568961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1" y="144000"/>
            <a:ext cx="7099443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Practice Program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1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p65"/>
          <p:cNvGraphicFramePr/>
          <p:nvPr/>
        </p:nvGraphicFramePr>
        <p:xfrm>
          <a:off x="952500" y="17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{5F7B6B70-BFCE-46A5-998F-CA7BF4ADEB46}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catch(InterruptedException 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System.out.println("Main thread interrupted");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System.out.println("Main thread run is over" 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6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6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66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97" name="Google Shape;397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7" name="Google Shape;217;p47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MULTITHREADING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4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4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4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Multithreading in java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31" name="Google Shape;231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/>
          <p:nvPr/>
        </p:nvSpPr>
        <p:spPr>
          <a:xfrm>
            <a:off x="-12857" y="1178087"/>
            <a:ext cx="90975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Threads in java</a:t>
            </a:r>
            <a:endParaRPr b="1"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thread is a light-weight smallest part of a process that can run concurrently with the other parts(other threads) of the same process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Threads are independent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all have separate path of execution that’s the reason if an exception occurs in one thread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/>
          <p:nvPr/>
        </p:nvSpPr>
        <p:spPr>
          <a:xfrm>
            <a:off x="0" y="271957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9"/>
          <p:cNvSpPr txBox="1"/>
          <p:nvPr/>
        </p:nvSpPr>
        <p:spPr>
          <a:xfrm>
            <a:off x="0" y="785564"/>
            <a:ext cx="9001213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process has a self-contained execution environment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process generally has a complete, private set of basic run-time resources; in particular, each process has its own memory space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are often seen as synonymous with programs or applications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what the user sees as a single application may in fact be a set of cooperating processes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0"/>
          <p:cNvSpPr txBox="1"/>
          <p:nvPr/>
        </p:nvSpPr>
        <p:spPr>
          <a:xfrm>
            <a:off x="0" y="785564"/>
            <a:ext cx="9001213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42900" lvl="0" marL="114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facilitate communication between processes, most operating systems support Inter Process Communication (IPC) resources, such as pipes and sockets</a:t>
            </a:r>
            <a:endParaRPr/>
          </a:p>
          <a:p>
            <a:pPr indent="-1714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exception is an unwanted or unexpected event, which occurs during the execution of a program i.e at run time, that disrupts the normal flow of the program’s instructions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0" y="271957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Multithreading in java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1"/>
          <p:cNvSpPr txBox="1"/>
          <p:nvPr/>
        </p:nvSpPr>
        <p:spPr>
          <a:xfrm>
            <a:off x="0" y="785564"/>
            <a:ext cx="9001213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process of executing multiple threads simultaneously is known as multithreading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purpose of multithreading is to provide simultaneous execution of two or more parts of a program to maximum utilize the CPU time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multithreaded program contains two or more parts that can run concurrently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such part of a program called thread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 THREADING IN 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/>
        </p:nvSpPr>
        <p:spPr>
          <a:xfrm>
            <a:off x="-12850" y="1101881"/>
            <a:ext cx="90975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Threads are lightweight sub-processes, they share the common memory space.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Multithreaded environment, programs that are benefited from multithreading, utilize the maximum CPU time so that the idle time can be kept to minimum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THREAD STATES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3"/>
          <p:cNvSpPr txBox="1"/>
          <p:nvPr/>
        </p:nvSpPr>
        <p:spPr>
          <a:xfrm>
            <a:off x="0" y="862375"/>
            <a:ext cx="9144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NEW – A thread that has not yet started is in this state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RUNNABLE – A thread executing in the Java virtual machine is in this state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BLOCKED – A thread that is blocked waiting for a monitor lock is in this state</a:t>
            </a:r>
            <a:endParaRPr/>
          </a:p>
          <a:p>
            <a:pPr indent="-2857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Note: A thread can be in only one state at a given point in time</a:t>
            </a:r>
            <a:endParaRPr/>
          </a:p>
          <a:p>
            <a:pPr indent="0" lvl="0" marL="114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