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5"/>
    <p:sldMasterId id="2147483687" r:id="rId6"/>
    <p:sldMasterId id="2147483688" r:id="rId7"/>
    <p:sldMasterId id="214748368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clonica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FF022A-4C45-4C87-AB22-A40DFE563451}">
  <a:tblStyle styleId="{50FF022A-4C45-4C87-AB22-A40DFE5634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regular.fntdata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font" Target="fonts/Roboto-italic.fntdata"/><Relationship Id="rId10" Type="http://schemas.openxmlformats.org/officeDocument/2006/relationships/slide" Target="slides/slide1.xml"/><Relationship Id="rId32" Type="http://schemas.openxmlformats.org/officeDocument/2006/relationships/font" Target="fonts/Roboto-bold.fntdata"/><Relationship Id="rId13" Type="http://schemas.openxmlformats.org/officeDocument/2006/relationships/slide" Target="slides/slide4.xml"/><Relationship Id="rId35" Type="http://schemas.openxmlformats.org/officeDocument/2006/relationships/font" Target="fonts/Aclonica-regular.fntdata"/><Relationship Id="rId12" Type="http://schemas.openxmlformats.org/officeDocument/2006/relationships/slide" Target="slides/slide3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lang/ClassCastException.html" TargetMode="External"/><Relationship Id="rId3" Type="http://schemas.openxmlformats.org/officeDocument/2006/relationships/hyperlink" Target="https://docs.oracle.com/javase/7/docs/api/java/lang/NullPointerException.html" TargetMode="External"/><Relationship Id="rId4" Type="http://schemas.openxmlformats.org/officeDocument/2006/relationships/hyperlink" Target="https://docs.oracle.com/javase/7/docs/api/java/lang/IllegalArgumentException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Throws: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ClassCastException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if the class of the specified element prevents it from being added to this queue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NullPointerException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if the specified element is null and this queue does not permit null elements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IllegalArgumentException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if some property of this element prevents it from being added to this queue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nitial Priority Queue Value : [0, 1, 2, 3, 4, 5, 6, 7, 8, 9]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Priority queue After offer() function :[0, 1, 2, 3, 4, 5, 6, 7, 8, 9, 153]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Initial PriorityQueue: [TRENDS, GRASH, To, Welcome, GREEN]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The element at the head of the queue is: TRENDS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Final PriorityQueue: [TRENDS, GRASH, To, Welcome, GREEN]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Head value using peek function:C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queue elements: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C++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Java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Python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After removing an elementwith poll function: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C++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Java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90355f38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790355f3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CONSTRUCTORS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1" name="Google Shape;281;p52"/>
          <p:cNvGraphicFramePr/>
          <p:nvPr/>
        </p:nvGraphicFramePr>
        <p:xfrm>
          <a:off x="152400" y="1123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3955925"/>
                <a:gridCol w="395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PriorityQueue()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Creates a </a:t>
                      </a: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PriorityQueue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with the default initial capacity (11) that orders its elements according to their natural ordering.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PriorityQueue​(int initialCapacity)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Creates a </a:t>
                      </a: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PriorityQueue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with the specified initial capacity that orders its elements according to their natural ordering.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PriorityQueue​(Collection&lt;? extends E&gt; c)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Creates a </a:t>
                      </a: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PriorityQueue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containing the elements in the specified collection.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2" name="Google Shape;282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 txBox="1"/>
          <p:nvPr>
            <p:ph type="title"/>
          </p:nvPr>
        </p:nvSpPr>
        <p:spPr>
          <a:xfrm>
            <a:off x="156058" y="20500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METHODS IN QUEUE </a:t>
            </a:r>
            <a:endParaRPr b="1"/>
          </a:p>
        </p:txBody>
      </p:sp>
      <p:pic>
        <p:nvPicPr>
          <p:cNvPr id="288" name="Google Shape;288;p5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54"/>
          <p:cNvSpPr/>
          <p:nvPr/>
        </p:nvSpPr>
        <p:spPr>
          <a:xfrm>
            <a:off x="152400" y="1311682"/>
            <a:ext cx="8599251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 - the element to add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true (as specified by Collection.add(E))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Throws: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IllegalStateException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if the element cannot be added at this time due to capacity restrictions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ClassCastException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if the class of the specified element prevents it from being added to this queue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9" name="Google Shape;299;p54"/>
          <p:cNvGraphicFramePr/>
          <p:nvPr/>
        </p:nvGraphicFramePr>
        <p:xfrm>
          <a:off x="3601563" y="936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1940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 add(E 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0" name="Google Shape;300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Contd…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55"/>
          <p:cNvSpPr/>
          <p:nvPr/>
        </p:nvSpPr>
        <p:spPr>
          <a:xfrm>
            <a:off x="74579" y="1140622"/>
            <a:ext cx="77918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NullPointerException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if the specified element is null and this queue does not permit null elements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IllegalArgumentException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if some property of this element prevents it from being added to this queue</a:t>
            </a:r>
            <a:endParaRPr/>
          </a:p>
        </p:txBody>
      </p:sp>
      <p:pic>
        <p:nvPicPr>
          <p:cNvPr id="310" name="Google Shape;310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9" name="Google Shape;319;p56"/>
          <p:cNvGraphicFramePr/>
          <p:nvPr/>
        </p:nvGraphicFramePr>
        <p:xfrm>
          <a:off x="15240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339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 offer(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e)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0" name="Google Shape;320;p56"/>
          <p:cNvSpPr/>
          <p:nvPr/>
        </p:nvSpPr>
        <p:spPr>
          <a:xfrm>
            <a:off x="152399" y="1225685"/>
            <a:ext cx="889432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Inserts the specified element into this queue if it is possible to do so immediately without violating capacity restrictions.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 - the element to add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true if the element was added to this queue, else false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0" name="Google Shape;330;p57"/>
          <p:cNvGraphicFramePr/>
          <p:nvPr/>
        </p:nvGraphicFramePr>
        <p:xfrm>
          <a:off x="15240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807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PriorityQueue&lt;Integer&gt; prq = new PriorityQueue&lt;Integer&gt;();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add elements in queue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(int integer = 0; integer &lt; 10; integer++)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prq.add(integer);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System.out.println("Initial Priority Queue Value : " + prq);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add element using offer() Function.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prq.offer(153);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System.out.println("Priority queue After offer() function :" + prq);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31" name="Google Shape;331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Peek()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0" name="Google Shape;340;p58"/>
          <p:cNvGraphicFramePr/>
          <p:nvPr/>
        </p:nvGraphicFramePr>
        <p:xfrm>
          <a:off x="3392100" y="1018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235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Priority_Queue.peek()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1" name="Google Shape;341;p58"/>
          <p:cNvSpPr/>
          <p:nvPr/>
        </p:nvSpPr>
        <p:spPr>
          <a:xfrm>
            <a:off x="152399" y="1488730"/>
            <a:ext cx="6000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method does not take any parameters</a:t>
            </a:r>
            <a:endParaRPr/>
          </a:p>
        </p:txBody>
      </p:sp>
      <p:sp>
        <p:nvSpPr>
          <p:cNvPr id="342" name="Google Shape;342;p58"/>
          <p:cNvSpPr/>
          <p:nvPr/>
        </p:nvSpPr>
        <p:spPr>
          <a:xfrm>
            <a:off x="152399" y="1976917"/>
            <a:ext cx="88805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The method returns the element at the head of the Queue else returns NULL if the Queue is empty</a:t>
            </a:r>
            <a:endParaRPr/>
          </a:p>
        </p:txBody>
      </p:sp>
      <p:pic>
        <p:nvPicPr>
          <p:cNvPr id="343" name="Google Shape;343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2" name="Google Shape;352;p59"/>
          <p:cNvGraphicFramePr/>
          <p:nvPr/>
        </p:nvGraphicFramePr>
        <p:xfrm>
          <a:off x="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7767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PriorityQueue&lt;String&gt; queue = new PriorityQueue&lt;String&gt;();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Use add() method to add elements into the Queue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queue.add("Welcome");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queue.add("To");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queue.add("GREEN");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queue.add(“TRENDS");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queue.add("GRASH");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Displaying the PriorityQueue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System.out.println("Initial PriorityQueue: " + queue);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Fetching the element at the head of the queue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System.out.println("The element at the head of the"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         + " queue is: " + queue.peek());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Displaying the Queue after the Operation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System.out.println("Final PriorityQueue: " + queue);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3" name="Google Shape;353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idx="1" type="body"/>
          </p:nvPr>
        </p:nvSpPr>
        <p:spPr>
          <a:xfrm>
            <a:off x="311700" y="2277300"/>
            <a:ext cx="85206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operations   of priority queue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6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9" name="Google Shape;369;p61"/>
          <p:cNvGraphicFramePr/>
          <p:nvPr/>
        </p:nvGraphicFramePr>
        <p:xfrm>
          <a:off x="0" y="780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8398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PriorityQueue&lt;String&gt; pQueue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        new PriorityQueue&lt;String&gt;();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Adding items to the pQueue using add()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pQueue.add("C");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pQueue.add("C++");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pQueue.add("Java");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pQueue.add("Python");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Printing the most priority element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System.out.println("Head value using peek function:"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                         + pQueue.peek());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Printing all elements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System.out.println("The queue elements:");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Iterator itr = pQueue.iterator();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while (itr.hasNext())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System.out.println(itr.next());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0" name="Google Shape;370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00" name="Google Shape;20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9" name="Google Shape;379;p62"/>
          <p:cNvGraphicFramePr/>
          <p:nvPr/>
        </p:nvGraphicFramePr>
        <p:xfrm>
          <a:off x="86764" y="987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{50FF022A-4C45-4C87-AB22-A40DFE563451}</a:tableStyleId>
              </a:tblPr>
              <a:tblGrid>
                <a:gridCol w="776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Removing the top priority element (or head) and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// printing the modified pQueue using poll()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pQueue.poll();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System.out.println("After removing an element" +   "with poll function:");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Iterator&lt;String&gt; itr2 = pQueue.iterator();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while (itr2.hasNext())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System.out.println(itr2.next());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0" name="Google Shape;380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3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63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88" name="Google Shape;38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05" name="Google Shape;205;p45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5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45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5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45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5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1" name="Google Shape;21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5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QUEUE IN JAVA: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6"/>
          <p:cNvSpPr/>
          <p:nvPr/>
        </p:nvSpPr>
        <p:spPr>
          <a:xfrm>
            <a:off x="152399" y="1082221"/>
            <a:ext cx="878611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Queue is a First In First Out (FIFO) data structure.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process of adding an element at the back of the Queue is called Enqueue.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process of removing an element from the front of the Queue is called Dequeue.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 provides a Queue interface which is part of Java’s collections framework.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HIRERACHY: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5900" y="728358"/>
            <a:ext cx="4589928" cy="441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152400" y="785100"/>
            <a:ext cx="893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Queues typically, but do not necessarily, order elements in a FIFO (first-in-first-out) manner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Among the exceptions are priority queues, which order elements according to a supplied comparator, or the elements' natural ordering, and LIFO queues (or stacks) which order the elements LIFO (last-in-first-out)</a:t>
            </a:r>
            <a:endParaRPr/>
          </a:p>
          <a:p>
            <a:pPr indent="-1143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9"/>
          <p:cNvSpPr/>
          <p:nvPr/>
        </p:nvSpPr>
        <p:spPr>
          <a:xfrm>
            <a:off x="0" y="886314"/>
            <a:ext cx="9144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Queue implementations generally do not allow insertion of null elements, although some implementations, such as Linked List, do not prohibit insertion of null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 in the implementations that permit it, null should not be inserted into a Queue, as null is also used as a special return value by the poll method to indicate that the queue contains no elements</a:t>
            </a:r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PRIORITY QUEUE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152400" y="924125"/>
            <a:ext cx="89322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unbounded priority queue based on a priority heap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priority queue does not permit null elements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priority queue relying on natural ordering also does not permit insertion of non-comparable objects (doing so may result in ClassCastException)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 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of this queue is the 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element with respect to the specified ordering</a:t>
            </a:r>
            <a:endParaRPr/>
          </a:p>
          <a:p>
            <a:pPr indent="-1143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PRIORITY QUEUE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0" y="963050"/>
            <a:ext cx="91440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queue retrieval operations poll, remove, peek, and element access the element at the head of the queue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priority queue is unbounded, but has an internal 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governing the size of an array used to store the elements on the queue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elements are added to a priority queue, its capacity grows automatically</a:t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