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7" r:id="rId5"/>
    <p:sldMasterId id="2147483688" r:id="rId6"/>
    <p:sldMasterId id="2147483689" r:id="rId7"/>
    <p:sldMasterId id="2147483690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Aclonica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3D3DC92-05A7-4406-BFF2-6D71D9CD39C7}">
  <a:tblStyle styleId="{23D3DC92-05A7-4406-BFF2-6D71D9CD39C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9EDC60A3-AB4A-400F-8F10-AC762E130AC6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Aclonica-regular.fntdata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5696f679a_2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75696f679a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5696f679a_2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0" name="Google Shape;280;g75696f679a_2_2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5696f679a_2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" name="Google Shape;289;g75696f679a_2_22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5696f679a_2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8" name="Google Shape;298;g75696f679a_2_23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5696f679a_2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8" name="Google Shape;308;g75696f679a_2_2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5696f679a_2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7" name="Google Shape;317;g75696f679a_2_25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5696f679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75696f67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5696f679a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g75696f679a_2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5696f679a_2_1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75696f679a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5696f679a_2_1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75696f679a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5696f679a_2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g75696f679a_2_17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5696f679a_2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g75696f679a_2_18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5696f679a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g75696f679a_2_19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5696f679a_2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g75696f679a_2_20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5696f679a_2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g75696f679a_2_2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6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70" name="Google Shape;7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3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1" name="Google Shape;14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2" name="Google Shape;15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6" name="Google Shape;156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61" name="Google Shape;16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3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5" name="Google Shape;16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" name="Google Shape;17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9" name="Google Shape;17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" name="Google Shape;18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94" name="Google Shape;19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5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8001" y="431429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53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UNCHECKED EXCEPTION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4" name="Google Shape;284;p53"/>
          <p:cNvPicPr preferRelativeResize="0"/>
          <p:nvPr/>
        </p:nvPicPr>
        <p:blipFill rotWithShape="1">
          <a:blip r:embed="rId3">
            <a:alphaModFix/>
          </a:blip>
          <a:srcRect b="51126" l="41240" r="-23986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53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53"/>
          <p:cNvSpPr txBox="1"/>
          <p:nvPr/>
        </p:nvSpPr>
        <p:spPr>
          <a:xfrm>
            <a:off x="-12850" y="720875"/>
            <a:ext cx="9144000" cy="3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Unchecked exceptions are the class that extends RuntimeException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Unchecked exception are ignored at compile time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Example :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ArithmeticException, NullPointerException, Array Index out of Bound exception. Unchecked exceptions are checked at runtime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4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54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ERROR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3" name="Google Shape;293;p54"/>
          <p:cNvPicPr preferRelativeResize="0"/>
          <p:nvPr/>
        </p:nvPicPr>
        <p:blipFill rotWithShape="1">
          <a:blip r:embed="rId3">
            <a:alphaModFix/>
          </a:blip>
          <a:srcRect b="51126" l="41240" r="-23986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54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54"/>
          <p:cNvSpPr txBox="1"/>
          <p:nvPr/>
        </p:nvSpPr>
        <p:spPr>
          <a:xfrm>
            <a:off x="-12849" y="720875"/>
            <a:ext cx="9144000" cy="3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Errors are typically ignored in code because you can rarely do anything about an error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Example :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 stack overflow occurs, an error will arise. This type of error cannot be handled in the code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5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55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UNCAUGHT EXCEPTIONS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2" name="Google Shape;302;p55"/>
          <p:cNvPicPr preferRelativeResize="0"/>
          <p:nvPr/>
        </p:nvPicPr>
        <p:blipFill rotWithShape="1">
          <a:blip r:embed="rId3">
            <a:alphaModFix/>
          </a:blip>
          <a:srcRect b="51126" l="41240" r="-23986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55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55"/>
          <p:cNvSpPr txBox="1"/>
          <p:nvPr/>
        </p:nvSpPr>
        <p:spPr>
          <a:xfrm>
            <a:off x="-12849" y="720875"/>
            <a:ext cx="9020100" cy="3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When we don't handle the exceptions, they lead to unexpected program termination. Let’s take an example for better understanding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05" name="Google Shape;305;p55"/>
          <p:cNvGraphicFramePr/>
          <p:nvPr/>
        </p:nvGraphicFramePr>
        <p:xfrm>
          <a:off x="1394675" y="21374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{23D3DC92-05A7-4406-BFF2-6D71D9CD39C7}</a:tableStyleId>
              </a:tblPr>
              <a:tblGrid>
                <a:gridCol w="6354650"/>
              </a:tblGrid>
              <a:tr h="189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class UncaughtException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static void main(String args[])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int a = 0;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int b = 7/a;     // Divide by zero, will lead to exception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6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56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UNCAUGHT EXCEPTIONS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2" name="Google Shape;312;p56"/>
          <p:cNvPicPr preferRelativeResize="0"/>
          <p:nvPr/>
        </p:nvPicPr>
        <p:blipFill rotWithShape="1">
          <a:blip r:embed="rId3">
            <a:alphaModFix/>
          </a:blip>
          <a:srcRect b="51126" l="41240" r="-23986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56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56"/>
          <p:cNvSpPr txBox="1"/>
          <p:nvPr/>
        </p:nvSpPr>
        <p:spPr>
          <a:xfrm>
            <a:off x="-12850" y="1178075"/>
            <a:ext cx="9144000" cy="22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will lead to an exception at runtime, hence the Java run-time system will construct an exception and then throw it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As we don't have any mechanism for handling exception in the above program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Hence the default handler will handle the exception and will print the details of the exception on the terminal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7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57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 EXCEPTION HANDLING SAMPLE CODE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1" name="Google Shape;321;p57"/>
          <p:cNvPicPr preferRelativeResize="0"/>
          <p:nvPr/>
        </p:nvPicPr>
        <p:blipFill rotWithShape="1">
          <a:blip r:embed="rId3">
            <a:alphaModFix/>
          </a:blip>
          <a:srcRect b="51126" l="41240" r="-23986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5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57"/>
          <p:cNvSpPr txBox="1"/>
          <p:nvPr/>
        </p:nvSpPr>
        <p:spPr>
          <a:xfrm>
            <a:off x="-12856" y="720887"/>
            <a:ext cx="6185056" cy="3676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4" name="Google Shape;324;p57"/>
          <p:cNvGraphicFramePr/>
          <p:nvPr/>
        </p:nvGraphicFramePr>
        <p:xfrm>
          <a:off x="220980" y="10210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{9EDC60A3-AB4A-400F-8F10-AC762E130AC6}</a:tableStyleId>
              </a:tblPr>
              <a:tblGrid>
                <a:gridCol w="5505450"/>
              </a:tblGrid>
              <a:tr h="329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package com.myjava.exceptions;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MyExceptionHandle 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static void main(String a[]){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try{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for(int i=5;i&gt;=0;i--){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System.out.println(10/i);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}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 catch(Exception ex){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System.out.println("Exception Message: "+ex.getMessage());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ex.printStackTrace();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System.out.println("After for loop...");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5" name="Google Shape;325;p57"/>
          <p:cNvGraphicFramePr/>
          <p:nvPr/>
        </p:nvGraphicFramePr>
        <p:xfrm>
          <a:off x="5729125" y="10228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{9EDC60A3-AB4A-400F-8F10-AC762E130AC6}</a:tableStyleId>
              </a:tblPr>
              <a:tblGrid>
                <a:gridCol w="2777500"/>
              </a:tblGrid>
              <a:tr h="3512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OUTPUT:</a:t>
                      </a:r>
                      <a:endParaRPr b="1"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Exception Message: / by zero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java.lang.ArithmeticException: / by zero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at com.myjava.exceptions.MyExceptionHandle.main(MyExceptionHandle.java:12)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After for loop...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58"/>
          <p:cNvPicPr preferRelativeResize="0"/>
          <p:nvPr/>
        </p:nvPicPr>
        <p:blipFill rotWithShape="1">
          <a:blip r:embed="rId3">
            <a:alphaModFix/>
          </a:blip>
          <a:srcRect b="9288" l="0" r="0" t="0"/>
          <a:stretch/>
        </p:blipFill>
        <p:spPr>
          <a:xfrm>
            <a:off x="0" y="0"/>
            <a:ext cx="93554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58"/>
          <p:cNvSpPr txBox="1"/>
          <p:nvPr/>
        </p:nvSpPr>
        <p:spPr>
          <a:xfrm>
            <a:off x="2977792" y="2147074"/>
            <a:ext cx="3399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2" name="Google Shape;332;p58"/>
          <p:cNvPicPr preferRelativeResize="0"/>
          <p:nvPr/>
        </p:nvPicPr>
        <p:blipFill rotWithShape="1">
          <a:blip r:embed="rId4">
            <a:alphaModFix/>
          </a:blip>
          <a:srcRect b="27756" l="0" r="0" t="0"/>
          <a:stretch/>
        </p:blipFill>
        <p:spPr>
          <a:xfrm rot="-1762720">
            <a:off x="8424394" y="4144408"/>
            <a:ext cx="692726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thnus" id="333" name="Google Shape;333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433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45"/>
          <p:cNvPicPr preferRelativeResize="0"/>
          <p:nvPr/>
        </p:nvPicPr>
        <p:blipFill rotWithShape="1">
          <a:blip r:embed="rId3">
            <a:alphaModFix/>
          </a:blip>
          <a:srcRect b="51126" l="41240" r="-23986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45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210" name="Google Shape;210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00" y="396240"/>
            <a:ext cx="9033835" cy="4327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paint splatter ppt background" id="215" name="Google Shape;215;p46"/>
          <p:cNvPicPr preferRelativeResize="0"/>
          <p:nvPr/>
        </p:nvPicPr>
        <p:blipFill rotWithShape="1">
          <a:blip r:embed="rId3">
            <a:alphaModFix/>
          </a:blip>
          <a:srcRect b="9346" l="0" r="0" t="0"/>
          <a:stretch/>
        </p:blipFill>
        <p:spPr>
          <a:xfrm>
            <a:off x="0" y="-377685"/>
            <a:ext cx="9144001" cy="552118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6"/>
          <p:cNvSpPr/>
          <p:nvPr/>
        </p:nvSpPr>
        <p:spPr>
          <a:xfrm>
            <a:off x="2794295" y="1051650"/>
            <a:ext cx="3568200" cy="30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EXCEPTION HANDLING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7" name="Google Shape;217;p46"/>
          <p:cNvCxnSpPr/>
          <p:nvPr/>
        </p:nvCxnSpPr>
        <p:spPr>
          <a:xfrm>
            <a:off x="6362495" y="1036496"/>
            <a:ext cx="0" cy="14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8" name="Google Shape;218;p46"/>
          <p:cNvCxnSpPr/>
          <p:nvPr/>
        </p:nvCxnSpPr>
        <p:spPr>
          <a:xfrm>
            <a:off x="2818672" y="2571750"/>
            <a:ext cx="600" cy="1506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Google Shape;219;p46"/>
          <p:cNvCxnSpPr/>
          <p:nvPr/>
        </p:nvCxnSpPr>
        <p:spPr>
          <a:xfrm>
            <a:off x="2791146" y="4078650"/>
            <a:ext cx="1730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46"/>
          <p:cNvCxnSpPr/>
          <p:nvPr/>
        </p:nvCxnSpPr>
        <p:spPr>
          <a:xfrm>
            <a:off x="4590583" y="1063838"/>
            <a:ext cx="1784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mage result for ethnus" id="221" name="Google Shape;22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7100" y="-762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6"/>
          <p:cNvPicPr preferRelativeResize="0"/>
          <p:nvPr/>
        </p:nvPicPr>
        <p:blipFill rotWithShape="1">
          <a:blip r:embed="rId5">
            <a:alphaModFix/>
          </a:blip>
          <a:srcRect b="27754" l="0" r="0" t="0"/>
          <a:stretch/>
        </p:blipFill>
        <p:spPr>
          <a:xfrm rot="-1217309">
            <a:off x="8361351" y="4144408"/>
            <a:ext cx="69272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7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7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 EXCEPTION HANDLING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47"/>
          <p:cNvPicPr preferRelativeResize="0"/>
          <p:nvPr/>
        </p:nvPicPr>
        <p:blipFill rotWithShape="1">
          <a:blip r:embed="rId3">
            <a:alphaModFix/>
          </a:blip>
          <a:srcRect b="51126" l="41240" r="-23986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7"/>
          <p:cNvSpPr txBox="1"/>
          <p:nvPr/>
        </p:nvSpPr>
        <p:spPr>
          <a:xfrm>
            <a:off x="-12849" y="720875"/>
            <a:ext cx="9144000" cy="3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Exception Handling is the mechanism to handle runtime malfunctions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need to handle such exceptions to prevent abrupt termination of program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bunch of things can lead to exceptions, including programmer error, hardware failures, files that need to be opened cannot be found, resource exhaustion etc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8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8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 EXCEPTION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8" name="Google Shape;238;p48"/>
          <p:cNvPicPr preferRelativeResize="0"/>
          <p:nvPr/>
        </p:nvPicPr>
        <p:blipFill rotWithShape="1">
          <a:blip r:embed="rId3">
            <a:alphaModFix/>
          </a:blip>
          <a:srcRect b="51126" l="41240" r="-23986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8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8"/>
          <p:cNvSpPr txBox="1"/>
          <p:nvPr/>
        </p:nvSpPr>
        <p:spPr>
          <a:xfrm>
            <a:off x="-12850" y="1254275"/>
            <a:ext cx="9144000" cy="19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Java Exception is an object that describes the exception that occurs in a program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When an exceptional events occurs in java, an exception is said to be thrown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code that's responsible for doing something about the exception is called an exception handler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 EXCEPTION CLASS HIERARCHY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7" name="Google Shape;247;p49"/>
          <p:cNvPicPr preferRelativeResize="0"/>
          <p:nvPr/>
        </p:nvPicPr>
        <p:blipFill rotWithShape="1">
          <a:blip r:embed="rId3">
            <a:alphaModFix/>
          </a:blip>
          <a:srcRect b="51126" l="41240" r="-23986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9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-12850" y="949475"/>
            <a:ext cx="9283800" cy="10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exception types are subclasses of class Throwable, which is at the top of exception class hierarchy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0" name="Google Shape;250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9725" y="1670685"/>
            <a:ext cx="6229350" cy="3326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50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 EXCEPTION CLASS HIERARCHY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7" name="Google Shape;257;p50"/>
          <p:cNvPicPr preferRelativeResize="0"/>
          <p:nvPr/>
        </p:nvPicPr>
        <p:blipFill rotWithShape="1">
          <a:blip r:embed="rId3">
            <a:alphaModFix/>
          </a:blip>
          <a:srcRect b="51126" l="41240" r="-23986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50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50"/>
          <p:cNvSpPr txBox="1"/>
          <p:nvPr/>
        </p:nvSpPr>
        <p:spPr>
          <a:xfrm>
            <a:off x="-12850" y="1101875"/>
            <a:ext cx="90975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Exception class is for exceptional conditions that program should catch. This class is extended to create user specific exception classes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RuntimeException is a subclass of Exception. Exceptions under this class are automatically defined for programs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Exceptions of type Error are used by the Java run-time system to indicate errors having to do with the run-time environment, itself. Stack overflow is an example of such an error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1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51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TYPES OF EXCEPTIONS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6" name="Google Shape;266;p51"/>
          <p:cNvPicPr preferRelativeResize="0"/>
          <p:nvPr/>
        </p:nvPicPr>
        <p:blipFill rotWithShape="1">
          <a:blip r:embed="rId3">
            <a:alphaModFix/>
          </a:blip>
          <a:srcRect b="51126" l="41240" r="-23986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51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51"/>
          <p:cNvSpPr txBox="1"/>
          <p:nvPr/>
        </p:nvSpPr>
        <p:spPr>
          <a:xfrm>
            <a:off x="-12856" y="720887"/>
            <a:ext cx="7548000" cy="3676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Checked Exception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Unchecked Exception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Error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5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CHECKED EXCEPTION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5" name="Google Shape;275;p52"/>
          <p:cNvPicPr preferRelativeResize="0"/>
          <p:nvPr/>
        </p:nvPicPr>
        <p:blipFill rotWithShape="1">
          <a:blip r:embed="rId3">
            <a:alphaModFix/>
          </a:blip>
          <a:srcRect b="51126" l="41240" r="-23986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52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2"/>
          <p:cNvSpPr txBox="1"/>
          <p:nvPr/>
        </p:nvSpPr>
        <p:spPr>
          <a:xfrm>
            <a:off x="-12849" y="720875"/>
            <a:ext cx="9144000" cy="3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exception that can be predicted by the programmer at the compile time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Example : 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File that need to be opened is not found. These type of exceptions must be checked at compile time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21656D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