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5"/>
    <p:sldMasterId id="2147483697" r:id="rId6"/>
    <p:sldMasterId id="2147483698" r:id="rId7"/>
    <p:sldMasterId id="2147483699" r:id="rId8"/>
    <p:sldMasterId id="2147483700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clonic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27B168-ED3F-4904-8D43-4A981C1EE7A3}">
  <a:tblStyle styleId="{3927B168-ED3F-4904-8D43-4A981C1EE7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C893F3E-5099-4218-9A56-BBA1CEC07E3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Roboto-regular.fntdata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32" Type="http://schemas.openxmlformats.org/officeDocument/2006/relationships/font" Target="fonts/Aclonica-regular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9FBF9"/>
                </a:highlight>
                <a:latin typeface="Verdana"/>
                <a:ea typeface="Verdana"/>
                <a:cs typeface="Verdana"/>
                <a:sym typeface="Verdana"/>
              </a:rPr>
              <a:t>Exception in thread "main" java.lang.ArithmeticException: / by zero</a:t>
            </a:r>
            <a:endParaRPr sz="1000">
              <a:solidFill>
                <a:schemeClr val="dk1"/>
              </a:solidFill>
              <a:highlight>
                <a:srgbClr val="F9FB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B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Here, we can see that the catch block didn't contain the exception code. So, enclose exception code within a try block and use catch block only to handle the exceptions.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we handle the generated exception (Arithmetic Exception) with a different type of exception class (ArrayIndexOutOfBoundsException).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Exception in thread "main" java.lang.ArithmeticException: / by zero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Arithmetic Exception occurs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rest of the code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try block contains two exceptions. But at a time only one exception occurs and its corresponding catch block is invoked.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Exception occurs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 of the code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example, we generate NullPointerException, but didn't provide the corresponding exception type.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such case, the catch block containing the parent exception class Exception will invoke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Parent Exception occurs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rest of the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Parent Exception occurs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rest of the code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Exception in thread "main" java.lang.ArithmeticException: / by zero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 displayed in the above example, the </a:t>
            </a:r>
            <a:r>
              <a:rPr b="1"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 of the code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not executed (in such case, the </a:t>
            </a:r>
            <a:r>
              <a:rPr b="1"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 of the code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is not printed).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can be 100 lines of code after exception. So all the code after exception will not be executed.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9FBF9"/>
                </a:highlight>
                <a:latin typeface="Verdana"/>
                <a:ea typeface="Verdana"/>
                <a:cs typeface="Verdana"/>
                <a:sym typeface="Verdana"/>
              </a:rPr>
              <a:t>java.lang.ArithmeticException: / by zero</a:t>
            </a:r>
            <a:endParaRPr sz="1000">
              <a:solidFill>
                <a:schemeClr val="dk1"/>
              </a:solidFill>
              <a:highlight>
                <a:srgbClr val="F9FB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9FBF9"/>
                </a:highlight>
                <a:latin typeface="Verdana"/>
                <a:ea typeface="Verdana"/>
                <a:cs typeface="Verdana"/>
                <a:sym typeface="Verdana"/>
              </a:rPr>
              <a:t>rest of the code</a:t>
            </a:r>
            <a:endParaRPr sz="1000">
              <a:solidFill>
                <a:schemeClr val="dk1"/>
              </a:solidFill>
              <a:highlight>
                <a:srgbClr val="F9FB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9FB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Now, as displayed in the above example, the </a:t>
            </a:r>
            <a:r>
              <a:rPr b="1"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 of the code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executed, i.e., the </a:t>
            </a:r>
            <a:r>
              <a:rPr b="1"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rest of the code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is printed.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25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" name="Google Shape;193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6" name="Google Shape;2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0" name="Google Shape;22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5" name="Google Shape;2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3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3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63"/>
          <p:cNvGraphicFramePr/>
          <p:nvPr/>
        </p:nvGraphicFramePr>
        <p:xfrm>
          <a:off x="0" y="7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4445250"/>
                <a:gridCol w="4445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try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data1=50/0; //may throw exception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// handling the exception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catch(Exception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generating the exception in catch block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data2=50/0; //may throw exception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System.out.println("rest of the code");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4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4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64"/>
          <p:cNvGraphicFramePr/>
          <p:nvPr/>
        </p:nvGraphicFramePr>
        <p:xfrm>
          <a:off x="152400" y="919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{AC893F3E-5099-4218-9A56-BBA1CEC07E34}</a:tableStyleId>
              </a:tblPr>
              <a:tblGrid>
                <a:gridCol w="7789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try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data=50/0; //may throw exception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try to handle the ArithmeticException using ArrayIndexOutOfBoundsException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catch(ArrayIndexOutOfBoundsException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System.out.println(e);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System.out.println("rest of the code");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INTERNAL WORKING OF TRY-CATCH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5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5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0326" y="785100"/>
            <a:ext cx="5661498" cy="409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 CATCH BLOCK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6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6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6"/>
          <p:cNvSpPr/>
          <p:nvPr/>
        </p:nvSpPr>
        <p:spPr>
          <a:xfrm>
            <a:off x="152400" y="892454"/>
            <a:ext cx="941656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try block can be followed by one or more catch blocks.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catch block must contain a different exception handler.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if you have to perform different tasks at the occurrence of different exceptions, use java multi-catch block.</a:t>
            </a:r>
            <a:endParaRPr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a time only one exception occurs and at a time only one catch block is executed.</a:t>
            </a:r>
            <a:endParaRPr/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catch blocks must be ordered from most specific to most general, i.e. catch for ArithmeticException must come before catch for Exception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6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7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7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8" name="Google Shape;388;p67"/>
          <p:cNvGraphicFramePr/>
          <p:nvPr/>
        </p:nvGraphicFramePr>
        <p:xfrm>
          <a:off x="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{AC893F3E-5099-4218-9A56-BBA1CEC07E34}</a:tableStyleId>
              </a:tblPr>
              <a:tblGrid>
                <a:gridCol w="4572000"/>
                <a:gridCol w="45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MultipleCatchBlock1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try{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int a[]=new int[5];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a[5]=30/0;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catch(ArithmeticException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System.out.println("Arithmetic Exception occurs");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catch(ArrayIndexOutOfBoundsException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System.out.println("ArrayIndexOutOfBounds Exception occurs");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catch(Exception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System.out.println("Parent Exception occurs");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}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System.out.println("rest of the code");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:02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6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8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8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0" name="Google Shape;400;p68"/>
          <p:cNvGraphicFramePr/>
          <p:nvPr/>
        </p:nvGraphicFramePr>
        <p:xfrm>
          <a:off x="291101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{AC893F3E-5099-4218-9A56-BBA1CEC07E34}</a:tableStyleId>
              </a:tblPr>
              <a:tblGrid>
                <a:gridCol w="4156125"/>
                <a:gridCol w="415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MultipleCatchBlock3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try{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int a[]=new int[5];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a[5]=30/0;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System.out.println(a[10]);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catch(ArithmeticException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System.out.println("Arithmetic Exception occurs");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catch(ArrayIndexOutOfBoundsException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System.out.println("ArrayIndexOutOfBounds Exception occurs");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}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catch(Exception e)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{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System.out.println("Parent Exception occurs");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}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System.out.println("rest of the code");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 03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6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9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9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69"/>
          <p:cNvGraphicFramePr/>
          <p:nvPr/>
        </p:nvGraphicFramePr>
        <p:xfrm>
          <a:off x="48375" y="761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{AC893F3E-5099-4218-9A56-BBA1CEC07E34}</a:tableStyleId>
              </a:tblPr>
              <a:tblGrid>
                <a:gridCol w="4217075"/>
                <a:gridCol w="4217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class Main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public static void main(String[] args)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try{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String s=null;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System.out.println(s.length());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}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catch(ArithmeticException e)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System.out.println("Arithmetic Exception occurs");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}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catch(ArrayIndexOutOfBoundsException e)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{  System.out.println("ArrayIndexOutOfBounds Exception occurs");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}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catch(Exception e)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System.out.println("Parent Exception occurs");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}         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System.out.println("rest of the code");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70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0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70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420" name="Google Shape;42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5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43" name="Google Shape;24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48" name="Google Shape;248;p5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EXCEPTION HANDLING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5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5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5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5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54" name="Google Shape;2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6"/>
          <p:cNvPicPr preferRelativeResize="0"/>
          <p:nvPr/>
        </p:nvPicPr>
        <p:blipFill rotWithShape="1">
          <a:blip r:embed="rId5">
            <a:alphaModFix/>
          </a:blip>
          <a:srcRect b="27754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TRY -CATCH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7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7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7"/>
          <p:cNvSpPr txBox="1"/>
          <p:nvPr/>
        </p:nvSpPr>
        <p:spPr>
          <a:xfrm>
            <a:off x="152400" y="785100"/>
            <a:ext cx="805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block is used to enclose the code that might throw an exception. It must be used within the method.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exception occurs at the particular statement of try block, the rest of the block code will not execute.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it is recommended not to keeping the code in try block that will not throw an exception.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try block must be followed by either catch or finally block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58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8"/>
          <p:cNvSpPr/>
          <p:nvPr/>
        </p:nvSpPr>
        <p:spPr>
          <a:xfrm>
            <a:off x="152400" y="1954376"/>
            <a:ext cx="873817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8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58"/>
          <p:cNvGraphicFramePr/>
          <p:nvPr/>
        </p:nvGraphicFramePr>
        <p:xfrm>
          <a:off x="152400" y="97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  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//code that may throw an exception    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1"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(Exception_class_Name ref){}   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58"/>
          <p:cNvGraphicFramePr/>
          <p:nvPr/>
        </p:nvGraphicFramePr>
        <p:xfrm>
          <a:off x="258450" y="28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  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//code that may throw an exception    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1"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{}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CATCH BLOCK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9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359425" y="867575"/>
            <a:ext cx="81924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catch block is used to handle the Exception by declaring the type of exception within the parameter.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declared exception must be the parent class exception ( i.e., Exception) or the generated exception type.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the good approach is to declare the generated type of exception.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catch block must be used after the try block only.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use multiple catch block with a single try block.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WITHOUT EXCEPTION HANDLING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0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0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60"/>
          <p:cNvGraphicFramePr/>
          <p:nvPr/>
        </p:nvGraphicFramePr>
        <p:xfrm>
          <a:off x="152400" y="104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7239000"/>
              </a:tblGrid>
              <a:tr h="335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Main{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data=50/0; //may throw exception 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System.out.println("rest of the code");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WITH EXCEPTION HANDLING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1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1"/>
          <p:cNvSpPr/>
          <p:nvPr/>
        </p:nvSpPr>
        <p:spPr>
          <a:xfrm>
            <a:off x="48375" y="1623717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61"/>
          <p:cNvGraphicFramePr/>
          <p:nvPr/>
        </p:nvGraphicFramePr>
        <p:xfrm>
          <a:off x="48375" y="101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try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data=50/0; //may throw exception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//handling the exception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catch(ArithmeticException e)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System.out.println(e);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System.out.println("rest of the code");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75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TO RESOLVE EXCEPTION IN CATCH BLOCK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2"/>
          <p:cNvSpPr/>
          <p:nvPr/>
        </p:nvSpPr>
        <p:spPr>
          <a:xfrm>
            <a:off x="152400" y="1954376"/>
            <a:ext cx="8738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2"/>
          <p:cNvSpPr/>
          <p:nvPr/>
        </p:nvSpPr>
        <p:spPr>
          <a:xfrm>
            <a:off x="152400" y="929642"/>
            <a:ext cx="44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p62"/>
          <p:cNvGraphicFramePr/>
          <p:nvPr/>
        </p:nvGraphicFramePr>
        <p:xfrm>
          <a:off x="283225" y="10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{3927B168-ED3F-4904-8D43-4A981C1EE7A3}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int i=50;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int j=0;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int data;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try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{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data=i/j; //may throw exception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// handling the exception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catch(Exception e)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{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resolving the exception in catch block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System.out.println(i/(j+2));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800" u="none" cap="none" strike="noStrik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