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clonic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D0E082-4D02-44ED-A707-58A5F3437A5D}">
  <a:tblStyle styleId="{47D0E082-4D02-44ED-A707-58A5F3437A5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Roboto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schemas.openxmlformats.org/officeDocument/2006/relationships/font" Target="fonts/Aclonica-regular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Oracle does not support the JDBC-ODBC Bridge from Java 8.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Oracle recommends that you use JDBC drivers provided by the vendor of your database instead of the JDBC-ODBC Bridge.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 Database Connectivity with 5 Steps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54"/>
          <p:cNvSpPr/>
          <p:nvPr/>
        </p:nvSpPr>
        <p:spPr>
          <a:xfrm>
            <a:off x="152400" y="943583"/>
            <a:ext cx="8719226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5 steps to connect any java application with the database using JDBC. These steps are as follows: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 the Driver class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connection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statement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Execute queries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 connection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HIRERACHY: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903" y="785100"/>
            <a:ext cx="4249331" cy="431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 the JDBC drivers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68094" y="992222"/>
            <a:ext cx="8774349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access a database from a Java application, you must first provide the code to register your installed driver with your program.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static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registerDriver()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of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java.sql.DriverManager 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This class provides a basic service for managing a set of JDBC drivers.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registerDriver()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takes as input a "driver" class, that is, a class that implements the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java.sql.Driver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interface, as is the case with OracleDriver.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7"/>
          <p:cNvSpPr/>
          <p:nvPr/>
        </p:nvSpPr>
        <p:spPr>
          <a:xfrm>
            <a:off x="0" y="888467"/>
            <a:ext cx="8959174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Alternatively, you can use the forName() method of the java.lang.Class class to load the JDBC drivers directly.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example: Class.forName ("oracle.jdbc.OracleDriver");.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However, this method is valid only for JDK-compliant Java virtual machines. It is not valid for Microsoft Java virtual machines.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register the driver only once in your Java application.</a:t>
            </a:r>
            <a:endParaRPr/>
          </a:p>
          <a:p>
            <a:pPr indent="-114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6" name="Google Shape;326;p57"/>
          <p:cNvGraphicFramePr/>
          <p:nvPr/>
        </p:nvGraphicFramePr>
        <p:xfrm>
          <a:off x="288588" y="3749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{47D0E082-4D02-44ED-A707-58A5F3437A5D}</a:tableStyleId>
              </a:tblPr>
              <a:tblGrid>
                <a:gridCol w="7367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DriverManager.registerDriver (new oracle.jdbc.OracleDriver());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LOGIC: TO CONNECT THE MYSQL DATABASE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5" name="Google Shape;335;p58"/>
          <p:cNvGraphicFramePr/>
          <p:nvPr/>
        </p:nvGraphicFramePr>
        <p:xfrm>
          <a:off x="1095982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{47D0E082-4D02-44ED-A707-58A5F3437A5D}</a:tableStyleId>
              </a:tblPr>
              <a:tblGrid>
                <a:gridCol w="776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java.sql.DriverManager;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java.sql.SQLException;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Notice, do not import com.mysql.jdbc.*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or you will have problems!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LoadDriver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try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The newInstance() call is a work around for some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broken Java implementations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Class.forName("com.mysql.jdbc.Driver").newInstance();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 catch (Exception ex)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// handle the error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the connection object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59"/>
          <p:cNvSpPr/>
          <p:nvPr/>
        </p:nvSpPr>
        <p:spPr>
          <a:xfrm>
            <a:off x="0" y="1031132"/>
            <a:ext cx="8628434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getConnection() method of DriverManager class is used to establish connection with the database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345" name="Google Shape;345;p59"/>
          <p:cNvGraphicFramePr/>
          <p:nvPr/>
        </p:nvGraphicFramePr>
        <p:xfrm>
          <a:off x="152399" y="2115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{47D0E082-4D02-44ED-A707-58A5F3437A5D}</a:tableStyleId>
              </a:tblPr>
              <a:tblGrid>
                <a:gridCol w="807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Connection getConnection(String url)throws SQLException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Connection getConnection(String url,String name,String password)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 SQLException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LOGIC: TO CONNECT TO MY SQL DATABASE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4" name="Google Shape;354;p60"/>
          <p:cNvGraphicFramePr/>
          <p:nvPr/>
        </p:nvGraphicFramePr>
        <p:xfrm>
          <a:off x="1222441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{47D0E082-4D02-44ED-A707-58A5F3437A5D}</a:tableStyleId>
              </a:tblPr>
              <a:tblGrid>
                <a:gridCol w="7756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java.sql.DriverManager;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java.sql.SQLException;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conn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DriverManager.getConnection("jdbc:mysql://localhost/test?"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"user=minty&amp;password=greatsqldb");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Do something with the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...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catch (SQLException ex)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handle any errors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System.out.println("SQLException: " + ex.getMessage());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System.out.println("SQLState: " + ex.getSQLState());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System.out.println("VendorError: " + ex.getErrorCode());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3" name="Google Shape;363;p61"/>
          <p:cNvGraphicFramePr/>
          <p:nvPr/>
        </p:nvGraphicFramePr>
        <p:xfrm>
          <a:off x="74579" y="1972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{47D0E082-4D02-44ED-A707-58A5F3437A5D}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 con=DriverManager.getConnection(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"jdbc:oracle:thin:@localhost:1521:xe","system","password");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4" name="Google Shape;364;p61"/>
          <p:cNvSpPr/>
          <p:nvPr/>
        </p:nvSpPr>
        <p:spPr>
          <a:xfrm>
            <a:off x="0" y="1424923"/>
            <a:ext cx="6750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 to establish connection with the Oracle database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2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2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" name="Google Shape;371;p62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72" name="Google Shape;37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JDBC DRIVERS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Driver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0" y="926769"/>
            <a:ext cx="8702211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JDBC Driver is a software component that enables java application to interact with the database.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4 types of JDBC drivers:</a:t>
            </a:r>
            <a:endParaRPr/>
          </a:p>
        </p:txBody>
      </p:sp>
      <p:sp>
        <p:nvSpPr>
          <p:cNvPr id="235" name="Google Shape;235;p48"/>
          <p:cNvSpPr/>
          <p:nvPr/>
        </p:nvSpPr>
        <p:spPr>
          <a:xfrm>
            <a:off x="237319" y="2361100"/>
            <a:ext cx="62381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JDBC-ODBC bridge driver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Native-API driver (partially java driver)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Network Protocol driver (fully java driver)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Thin driver (fully java driver)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JDBC-ODBC bridge driver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49"/>
          <p:cNvSpPr/>
          <p:nvPr/>
        </p:nvSpPr>
        <p:spPr>
          <a:xfrm>
            <a:off x="-1" y="785100"/>
            <a:ext cx="836578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JDBC-ODBC bridge driver uses ODBC driver to connect to the database.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JDBC-ODBC bridge driver converts JDBC method calls into the ODBC function calls. This is now discouraged because of thin driver.</a:t>
            </a:r>
            <a:endParaRPr/>
          </a:p>
        </p:txBody>
      </p:sp>
      <p:pic>
        <p:nvPicPr>
          <p:cNvPr id="246" name="Google Shape;24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3897" y="2277230"/>
            <a:ext cx="5582678" cy="2862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Native-API driver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0"/>
          <p:cNvSpPr/>
          <p:nvPr/>
        </p:nvSpPr>
        <p:spPr>
          <a:xfrm>
            <a:off x="152400" y="923380"/>
            <a:ext cx="855385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Native API driver uses the client-side libraries of the database.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driver converts JDBC method calls into native calls of the database API. It is not written entirely in java.</a:t>
            </a:r>
            <a:endParaRPr/>
          </a:p>
        </p:txBody>
      </p:sp>
      <p:pic>
        <p:nvPicPr>
          <p:cNvPr id="257" name="Google Shape;25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3003" y="2262208"/>
            <a:ext cx="4805465" cy="269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Network Protocol driver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/>
          <p:nvPr/>
        </p:nvSpPr>
        <p:spPr>
          <a:xfrm>
            <a:off x="252919" y="785101"/>
            <a:ext cx="83504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Network Protocol driver uses middleware (application server) that converts JDBC calls directly or indirectly into the vendor-specific database protocol.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fully written in java.</a:t>
            </a:r>
            <a:endParaRPr/>
          </a:p>
        </p:txBody>
      </p:sp>
      <p:pic>
        <p:nvPicPr>
          <p:cNvPr id="268" name="Google Shape;26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2260" y="1862954"/>
            <a:ext cx="5231631" cy="317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Thin driver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52"/>
          <p:cNvSpPr/>
          <p:nvPr/>
        </p:nvSpPr>
        <p:spPr>
          <a:xfrm>
            <a:off x="152399" y="597569"/>
            <a:ext cx="7966647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thin driver converts JDBC calls directly into the vendor-specific database protocol.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is why it is known as thin driver.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fully written in Java language.</a:t>
            </a:r>
            <a:endParaRPr/>
          </a:p>
        </p:txBody>
      </p:sp>
      <p:pic>
        <p:nvPicPr>
          <p:cNvPr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9472" y="1582454"/>
            <a:ext cx="4515163" cy="349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IMPORTING  THE PACKAGES: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152400" y="976591"/>
            <a:ext cx="8651132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java.sql.*  // JDBC packages.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java.math.*  // Java math packages; for example, these are required for the BigDecimal classes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oracle.jdbc.driver.* and oracle.sql.* //Oracle packages to your program when you want to access the extended functionality provided by the Oracle drivers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